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9" r:id="rId2"/>
    <p:sldId id="754" r:id="rId3"/>
    <p:sldId id="561" r:id="rId4"/>
    <p:sldId id="563" r:id="rId5"/>
    <p:sldId id="531" r:id="rId6"/>
    <p:sldId id="571" r:id="rId7"/>
    <p:sldId id="572" r:id="rId8"/>
    <p:sldId id="573" r:id="rId9"/>
    <p:sldId id="575" r:id="rId10"/>
    <p:sldId id="611" r:id="rId11"/>
    <p:sldId id="527" r:id="rId12"/>
    <p:sldId id="694" r:id="rId13"/>
    <p:sldId id="695" r:id="rId14"/>
    <p:sldId id="697" r:id="rId15"/>
    <p:sldId id="699" r:id="rId16"/>
    <p:sldId id="752" r:id="rId17"/>
    <p:sldId id="743" r:id="rId18"/>
    <p:sldId id="744" r:id="rId19"/>
    <p:sldId id="702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>
    <p:extLst>
      <p:ext uri="{19B8F6BF-5375-455C-9EA6-DF929625EA0E}">
        <p15:presenceInfo xmlns:p15="http://schemas.microsoft.com/office/powerpoint/2012/main" userId="Mills,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1" autoAdjust="0"/>
    <p:restoredTop sz="99568" autoAdjust="0"/>
  </p:normalViewPr>
  <p:slideViewPr>
    <p:cSldViewPr>
      <p:cViewPr varScale="1">
        <p:scale>
          <a:sx n="115" d="100"/>
          <a:sy n="115" d="100"/>
        </p:scale>
        <p:origin x="126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>
          <a:xfrm>
            <a:off x="4008705" y="8597758"/>
            <a:ext cx="3066733" cy="452596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8042AA0-4AAE-40F7-803F-C59420DE3D6A}" type="slidenum">
              <a:rPr lang="de-DE" sz="1200">
                <a:solidFill>
                  <a:prstClr val="black"/>
                </a:solidFill>
                <a:latin typeface="Calibri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677863"/>
            <a:ext cx="6030913" cy="33940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9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7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67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7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477000"/>
            <a:ext cx="2641600" cy="381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7607D9B-F7C4-43FF-A6F5-5CEE501531AF}" type="datetime1">
              <a:rPr lang="en-US" smtClean="0">
                <a:solidFill>
                  <a:srgbClr val="34537C"/>
                </a:solidFill>
                <a:latin typeface="Arial"/>
              </a:rPr>
              <a:pPr/>
              <a:t>4/8/2020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8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641600" cy="3810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647300A-4133-42E9-97BE-B7F8D9D0009D}" type="slidenum">
              <a:rPr lang="en-US" smtClean="0">
                <a:solidFill>
                  <a:srgbClr val="34537C"/>
                </a:solidFill>
                <a:latin typeface="Arial"/>
              </a:rPr>
              <a:pPr/>
              <a:t>‹#›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4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2827-BE10-4513-8D14-5725E4156FC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Proteomics</a:t>
            </a:r>
            <a:endParaRPr lang="en-US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7C90F-932D-4F46-B351-189C5E032559}"/>
              </a:ext>
            </a:extLst>
          </p:cNvPr>
          <p:cNvSpPr txBox="1"/>
          <p:nvPr/>
        </p:nvSpPr>
        <p:spPr>
          <a:xfrm>
            <a:off x="8534400" y="6400800"/>
            <a:ext cx="349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from: Alexey I. Nesvizhskii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</a:pPr>
            <a:r>
              <a:rPr lang="en-US" altLang="zh-TW" sz="2400" dirty="0">
                <a:solidFill>
                  <a:srgbClr val="0033CC"/>
                </a:solidFill>
                <a:ea typeface="PMingLiU" pitchFamily="18" charset="-120"/>
              </a:rPr>
              <a:t>Parts list</a:t>
            </a:r>
            <a:r>
              <a:rPr lang="en-US" altLang="zh-TW" sz="2400" dirty="0">
                <a:ea typeface="PMingLiU" pitchFamily="18" charset="-120"/>
              </a:rPr>
              <a:t>: cataloguing all gene products, including splice forms, fusion proteins etc.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</a:pPr>
            <a:endParaRPr lang="en-US" altLang="zh-TW" sz="800" dirty="0">
              <a:ea typeface="PMingLiU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</a:pPr>
            <a:r>
              <a:rPr lang="en-US" altLang="zh-TW" sz="2400" dirty="0">
                <a:solidFill>
                  <a:srgbClr val="0033CC"/>
                </a:solidFill>
                <a:ea typeface="PMingLiU" pitchFamily="18" charset="-120"/>
              </a:rPr>
              <a:t>Post-translational modifications and their biological functions </a:t>
            </a:r>
            <a:r>
              <a:rPr lang="en-US" altLang="zh-TW" sz="2400" dirty="0">
                <a:ea typeface="PMingLiU" pitchFamily="18" charset="-120"/>
              </a:rPr>
              <a:t>(phosphorylation, glycosylation, proteolytic cleavages, </a:t>
            </a:r>
            <a:r>
              <a:rPr lang="en-US" altLang="zh-TW" sz="2400" dirty="0" err="1">
                <a:ea typeface="PMingLiU" pitchFamily="18" charset="-120"/>
              </a:rPr>
              <a:t>etc</a:t>
            </a:r>
            <a:r>
              <a:rPr lang="en-US" altLang="zh-TW" sz="2400" dirty="0">
                <a:ea typeface="PMingLiU" pitchFamily="18" charset="-120"/>
              </a:rPr>
              <a:t>)</a:t>
            </a:r>
            <a:endParaRPr lang="en-US" altLang="zh-TW" sz="2400" dirty="0">
              <a:solidFill>
                <a:srgbClr val="0070C0"/>
              </a:solidFill>
              <a:ea typeface="PMingLiU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</a:pPr>
            <a:endParaRPr lang="en-US" altLang="en-US" sz="8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</a:pPr>
            <a:r>
              <a:rPr lang="en-US" altLang="en-US" sz="2400" dirty="0">
                <a:solidFill>
                  <a:srgbClr val="0033CC"/>
                </a:solidFill>
              </a:rPr>
              <a:t>Differential expression</a:t>
            </a:r>
            <a:r>
              <a:rPr lang="en-US" altLang="en-US" sz="2400" dirty="0"/>
              <a:t>: analysis of protein expression profiles as a function of cellular state as an aid to infer cellular function/pathways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</a:pPr>
            <a:endParaRPr lang="en-US" altLang="en-US" sz="8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</a:pPr>
            <a:r>
              <a:rPr lang="en-US" altLang="en-US" sz="2400" dirty="0">
                <a:solidFill>
                  <a:srgbClr val="0033CC"/>
                </a:solidFill>
              </a:rPr>
              <a:t>Biomarkers</a:t>
            </a:r>
            <a:r>
              <a:rPr lang="en-US" altLang="en-US" sz="2400" dirty="0"/>
              <a:t>: finding peptides and proteins in tissues and bodily fluids (plasma, urine, etc.) that are markers of a human disease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  <a:buNone/>
            </a:pPr>
            <a:endParaRPr lang="en-US" altLang="en-US" sz="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</a:pPr>
            <a:r>
              <a:rPr lang="en-US" altLang="en-US" sz="2400" dirty="0">
                <a:solidFill>
                  <a:srgbClr val="0033CC"/>
                </a:solidFill>
              </a:rPr>
              <a:t>Interactomes</a:t>
            </a:r>
            <a:r>
              <a:rPr lang="en-US" altLang="en-US" sz="2400" dirty="0"/>
              <a:t>: protein-protein interactions, protein complexes  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</a:pP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65429-9096-4AD8-AD52-4247FC3D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Mass Spectrometry-based Proteomics Technology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5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13196" y="-609600"/>
            <a:ext cx="3397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007236" y="4246562"/>
            <a:ext cx="458779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1" hangingPunct="0"/>
            <a:r>
              <a:rPr kumimoji="1" lang="en-US" altLang="zh-TW" sz="1600" dirty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Q3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556396" y="3335352"/>
            <a:ext cx="1216025" cy="900113"/>
            <a:chOff x="1268" y="1584"/>
            <a:chExt cx="766" cy="624"/>
          </a:xfrm>
        </p:grpSpPr>
        <p:grpSp>
          <p:nvGrpSpPr>
            <p:cNvPr id="9475" name="Group 5"/>
            <p:cNvGrpSpPr>
              <a:grpSpLocks/>
            </p:cNvGrpSpPr>
            <p:nvPr/>
          </p:nvGrpSpPr>
          <p:grpSpPr bwMode="auto">
            <a:xfrm>
              <a:off x="1268" y="1584"/>
              <a:ext cx="766" cy="128"/>
              <a:chOff x="1248" y="1584"/>
              <a:chExt cx="766" cy="128"/>
            </a:xfrm>
          </p:grpSpPr>
          <p:sp>
            <p:nvSpPr>
              <p:cNvPr id="9479" name="AutoShape 6"/>
              <p:cNvSpPr>
                <a:spLocks noChangeAspect="1" noChangeArrowheads="1"/>
              </p:cNvSpPr>
              <p:nvPr/>
            </p:nvSpPr>
            <p:spPr bwMode="auto">
              <a:xfrm>
                <a:off x="1248" y="1584"/>
                <a:ext cx="702" cy="7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244"/>
                  </a:gs>
                  <a:gs pos="50000">
                    <a:srgbClr val="FFFFFF"/>
                  </a:gs>
                  <a:gs pos="100000">
                    <a:srgbClr val="002244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kumimoji="1"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480" name="AutoShape 7"/>
              <p:cNvSpPr>
                <a:spLocks noChangeAspect="1" noChangeArrowheads="1"/>
              </p:cNvSpPr>
              <p:nvPr/>
            </p:nvSpPr>
            <p:spPr bwMode="auto">
              <a:xfrm>
                <a:off x="1312" y="1638"/>
                <a:ext cx="702" cy="7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244"/>
                  </a:gs>
                  <a:gs pos="50000">
                    <a:srgbClr val="FFFFFF"/>
                  </a:gs>
                  <a:gs pos="100000">
                    <a:srgbClr val="002244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kumimoji="1"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9476" name="Group 8"/>
            <p:cNvGrpSpPr>
              <a:grpSpLocks/>
            </p:cNvGrpSpPr>
            <p:nvPr/>
          </p:nvGrpSpPr>
          <p:grpSpPr bwMode="auto">
            <a:xfrm>
              <a:off x="1272" y="2070"/>
              <a:ext cx="758" cy="138"/>
              <a:chOff x="1296" y="2070"/>
              <a:chExt cx="758" cy="138"/>
            </a:xfrm>
          </p:grpSpPr>
          <p:sp>
            <p:nvSpPr>
              <p:cNvPr id="9477" name="AutoShape 9"/>
              <p:cNvSpPr>
                <a:spLocks noChangeAspect="1" noChangeArrowheads="1"/>
              </p:cNvSpPr>
              <p:nvPr/>
            </p:nvSpPr>
            <p:spPr bwMode="auto">
              <a:xfrm>
                <a:off x="1296" y="2070"/>
                <a:ext cx="702" cy="7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244"/>
                  </a:gs>
                  <a:gs pos="50000">
                    <a:srgbClr val="FFFFFF"/>
                  </a:gs>
                  <a:gs pos="100000">
                    <a:srgbClr val="002244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kumimoji="1"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478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1352" y="2135"/>
                <a:ext cx="702" cy="7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244"/>
                  </a:gs>
                  <a:gs pos="50000">
                    <a:srgbClr val="FFFFFF"/>
                  </a:gs>
                  <a:gs pos="100000">
                    <a:srgbClr val="002244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kumimoji="1"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8197" name="Group 11"/>
          <p:cNvGrpSpPr>
            <a:grpSpLocks/>
          </p:cNvGrpSpPr>
          <p:nvPr/>
        </p:nvGrpSpPr>
        <p:grpSpPr bwMode="auto">
          <a:xfrm>
            <a:off x="6311900" y="3578226"/>
            <a:ext cx="1689100" cy="392112"/>
            <a:chOff x="2352" y="3520"/>
            <a:chExt cx="960" cy="272"/>
          </a:xfrm>
        </p:grpSpPr>
        <p:sp>
          <p:nvSpPr>
            <p:cNvPr id="9470" name="Line 12"/>
            <p:cNvSpPr>
              <a:spLocks noChangeShapeType="1"/>
            </p:cNvSpPr>
            <p:nvPr/>
          </p:nvSpPr>
          <p:spPr bwMode="auto">
            <a:xfrm>
              <a:off x="2352" y="3656"/>
              <a:ext cx="96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71" name="Line 13"/>
            <p:cNvSpPr>
              <a:spLocks noChangeShapeType="1"/>
            </p:cNvSpPr>
            <p:nvPr/>
          </p:nvSpPr>
          <p:spPr bwMode="auto">
            <a:xfrm>
              <a:off x="2352" y="3724"/>
              <a:ext cx="96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72" name="Line 14"/>
            <p:cNvSpPr>
              <a:spLocks noChangeShapeType="1"/>
            </p:cNvSpPr>
            <p:nvPr/>
          </p:nvSpPr>
          <p:spPr bwMode="auto">
            <a:xfrm>
              <a:off x="2352" y="3588"/>
              <a:ext cx="96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73" name="Line 15"/>
            <p:cNvSpPr>
              <a:spLocks noChangeShapeType="1"/>
            </p:cNvSpPr>
            <p:nvPr/>
          </p:nvSpPr>
          <p:spPr bwMode="auto">
            <a:xfrm>
              <a:off x="2352" y="3792"/>
              <a:ext cx="96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74" name="Line 16"/>
            <p:cNvSpPr>
              <a:spLocks noChangeShapeType="1"/>
            </p:cNvSpPr>
            <p:nvPr/>
          </p:nvSpPr>
          <p:spPr bwMode="auto">
            <a:xfrm>
              <a:off x="2352" y="3520"/>
              <a:ext cx="96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198" name="Rectangle 17"/>
          <p:cNvSpPr>
            <a:spLocks noChangeArrowheads="1"/>
          </p:cNvSpPr>
          <p:nvPr/>
        </p:nvSpPr>
        <p:spPr bwMode="auto">
          <a:xfrm>
            <a:off x="8134350" y="288939"/>
            <a:ext cx="21336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9" name="Text Box 19"/>
          <p:cNvSpPr txBox="1">
            <a:spLocks noChangeArrowheads="1"/>
          </p:cNvSpPr>
          <p:nvPr/>
        </p:nvSpPr>
        <p:spPr bwMode="auto">
          <a:xfrm>
            <a:off x="4822825" y="2878138"/>
            <a:ext cx="266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1" hangingPunct="0"/>
            <a:r>
              <a:rPr kumimoji="1" lang="en-US" altLang="zh-TW" sz="2000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Mass spectrometry</a:t>
            </a:r>
          </a:p>
        </p:txBody>
      </p:sp>
      <p:sp>
        <p:nvSpPr>
          <p:cNvPr id="8200" name="Text Box 20"/>
          <p:cNvSpPr txBox="1">
            <a:spLocks noChangeArrowheads="1"/>
          </p:cNvSpPr>
          <p:nvPr/>
        </p:nvSpPr>
        <p:spPr bwMode="auto">
          <a:xfrm>
            <a:off x="3193036" y="6488112"/>
            <a:ext cx="132600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1" hangingPunct="0"/>
            <a:r>
              <a:rPr kumimoji="1" lang="en-US" altLang="zh-TW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Theoretical</a:t>
            </a:r>
          </a:p>
        </p:txBody>
      </p:sp>
      <p:sp>
        <p:nvSpPr>
          <p:cNvPr id="8201" name="Text Box 21"/>
          <p:cNvSpPr txBox="1">
            <a:spLocks noChangeArrowheads="1"/>
          </p:cNvSpPr>
          <p:nvPr/>
        </p:nvSpPr>
        <p:spPr bwMode="auto">
          <a:xfrm>
            <a:off x="8007452" y="6488112"/>
            <a:ext cx="109517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1" hangingPunct="0"/>
            <a:r>
              <a:rPr kumimoji="1" lang="en-US" altLang="zh-TW" dirty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Acquired</a:t>
            </a:r>
          </a:p>
        </p:txBody>
      </p:sp>
      <p:sp>
        <p:nvSpPr>
          <p:cNvPr id="8202" name="Line 23"/>
          <p:cNvSpPr>
            <a:spLocks noChangeShapeType="1"/>
          </p:cNvSpPr>
          <p:nvPr/>
        </p:nvSpPr>
        <p:spPr bwMode="auto">
          <a:xfrm>
            <a:off x="5233988" y="6173787"/>
            <a:ext cx="1828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03" name="Text Box 24"/>
          <p:cNvSpPr txBox="1">
            <a:spLocks noChangeArrowheads="1"/>
          </p:cNvSpPr>
          <p:nvPr/>
        </p:nvSpPr>
        <p:spPr bwMode="auto">
          <a:xfrm>
            <a:off x="4949238" y="5672136"/>
            <a:ext cx="2552301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1" hangingPunct="0"/>
            <a:r>
              <a:rPr kumimoji="1" lang="en-US" altLang="zh-TW" sz="2000" dirty="0">
                <a:solidFill>
                  <a:srgbClr val="0070C0"/>
                </a:solidFill>
                <a:latin typeface="Arial" charset="0"/>
                <a:ea typeface="PMingLiU" pitchFamily="18" charset="-120"/>
              </a:rPr>
              <a:t>Peptide identification</a:t>
            </a:r>
          </a:p>
        </p:txBody>
      </p:sp>
      <p:sp>
        <p:nvSpPr>
          <p:cNvPr id="8204" name="Text Box 25"/>
          <p:cNvSpPr txBox="1">
            <a:spLocks noChangeArrowheads="1"/>
          </p:cNvSpPr>
          <p:nvPr/>
        </p:nvSpPr>
        <p:spPr bwMode="auto">
          <a:xfrm>
            <a:off x="4132263" y="19272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/>
            <a:r>
              <a:rPr kumimoji="1" lang="en-US" altLang="zh-TW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Peptides</a:t>
            </a:r>
          </a:p>
        </p:txBody>
      </p:sp>
      <p:sp>
        <p:nvSpPr>
          <p:cNvPr id="8205" name="Text Box 26"/>
          <p:cNvSpPr txBox="1">
            <a:spLocks noChangeArrowheads="1"/>
          </p:cNvSpPr>
          <p:nvPr/>
        </p:nvSpPr>
        <p:spPr bwMode="auto">
          <a:xfrm>
            <a:off x="8396288" y="2145268"/>
            <a:ext cx="2185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/>
            <a:r>
              <a:rPr kumimoji="1" lang="en-US" altLang="zh-TW" dirty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Separated peptides</a:t>
            </a:r>
          </a:p>
        </p:txBody>
      </p:sp>
      <p:sp>
        <p:nvSpPr>
          <p:cNvPr id="567898" name="Rectangle 602"/>
          <p:cNvSpPr>
            <a:spLocks noChangeAspect="1" noChangeArrowheads="1"/>
          </p:cNvSpPr>
          <p:nvPr/>
        </p:nvSpPr>
        <p:spPr bwMode="auto">
          <a:xfrm>
            <a:off x="8548688" y="4137026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200</a:t>
            </a:r>
          </a:p>
        </p:txBody>
      </p:sp>
      <p:sp>
        <p:nvSpPr>
          <p:cNvPr id="567900" name="Rectangle 604"/>
          <p:cNvSpPr>
            <a:spLocks noChangeAspect="1" noChangeArrowheads="1"/>
          </p:cNvSpPr>
          <p:nvPr/>
        </p:nvSpPr>
        <p:spPr bwMode="auto">
          <a:xfrm>
            <a:off x="9110663" y="4137026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600</a:t>
            </a:r>
          </a:p>
        </p:txBody>
      </p:sp>
      <p:sp>
        <p:nvSpPr>
          <p:cNvPr id="567903" name="Rectangle 607"/>
          <p:cNvSpPr>
            <a:spLocks noChangeAspect="1" noChangeArrowheads="1"/>
          </p:cNvSpPr>
          <p:nvPr/>
        </p:nvSpPr>
        <p:spPr bwMode="auto">
          <a:xfrm>
            <a:off x="9712330" y="4130675"/>
            <a:ext cx="2821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1200</a:t>
            </a:r>
          </a:p>
        </p:txBody>
      </p:sp>
      <p:sp>
        <p:nvSpPr>
          <p:cNvPr id="567904" name="Rectangle 608"/>
          <p:cNvSpPr>
            <a:spLocks noChangeAspect="1" noChangeArrowheads="1"/>
          </p:cNvSpPr>
          <p:nvPr/>
        </p:nvSpPr>
        <p:spPr bwMode="auto">
          <a:xfrm>
            <a:off x="9229726" y="4208463"/>
            <a:ext cx="2484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2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m/z</a:t>
            </a:r>
          </a:p>
        </p:txBody>
      </p:sp>
      <p:sp>
        <p:nvSpPr>
          <p:cNvPr id="8210" name="Line 609"/>
          <p:cNvSpPr>
            <a:spLocks noChangeAspect="1" noChangeShapeType="1"/>
          </p:cNvSpPr>
          <p:nvPr/>
        </p:nvSpPr>
        <p:spPr bwMode="auto">
          <a:xfrm flipV="1">
            <a:off x="8459804" y="3360738"/>
            <a:ext cx="1587" cy="774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1" name="Line 610"/>
          <p:cNvSpPr>
            <a:spLocks noChangeAspect="1" noChangeShapeType="1"/>
          </p:cNvSpPr>
          <p:nvPr/>
        </p:nvSpPr>
        <p:spPr bwMode="auto">
          <a:xfrm>
            <a:off x="8636000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2" name="Line 611"/>
          <p:cNvSpPr>
            <a:spLocks noChangeAspect="1" noChangeShapeType="1"/>
          </p:cNvSpPr>
          <p:nvPr/>
        </p:nvSpPr>
        <p:spPr bwMode="auto">
          <a:xfrm>
            <a:off x="8753475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3" name="Line 612"/>
          <p:cNvSpPr>
            <a:spLocks noChangeAspect="1" noChangeShapeType="1"/>
          </p:cNvSpPr>
          <p:nvPr/>
        </p:nvSpPr>
        <p:spPr bwMode="auto">
          <a:xfrm>
            <a:off x="8872538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4" name="Line 613"/>
          <p:cNvSpPr>
            <a:spLocks noChangeAspect="1" noChangeShapeType="1"/>
          </p:cNvSpPr>
          <p:nvPr/>
        </p:nvSpPr>
        <p:spPr bwMode="auto">
          <a:xfrm>
            <a:off x="8991600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5" name="Line 614"/>
          <p:cNvSpPr>
            <a:spLocks noChangeAspect="1" noChangeShapeType="1"/>
          </p:cNvSpPr>
          <p:nvPr/>
        </p:nvSpPr>
        <p:spPr bwMode="auto">
          <a:xfrm>
            <a:off x="9109075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6" name="Line 615"/>
          <p:cNvSpPr>
            <a:spLocks noChangeAspect="1" noChangeShapeType="1"/>
          </p:cNvSpPr>
          <p:nvPr/>
        </p:nvSpPr>
        <p:spPr bwMode="auto">
          <a:xfrm>
            <a:off x="9224970" y="4135440"/>
            <a:ext cx="1587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7" name="Line 616"/>
          <p:cNvSpPr>
            <a:spLocks noChangeAspect="1" noChangeShapeType="1"/>
          </p:cNvSpPr>
          <p:nvPr/>
        </p:nvSpPr>
        <p:spPr bwMode="auto">
          <a:xfrm>
            <a:off x="9344025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8" name="Line 617"/>
          <p:cNvSpPr>
            <a:spLocks noChangeAspect="1" noChangeShapeType="1"/>
          </p:cNvSpPr>
          <p:nvPr/>
        </p:nvSpPr>
        <p:spPr bwMode="auto">
          <a:xfrm>
            <a:off x="9580563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9" name="Line 618"/>
          <p:cNvSpPr>
            <a:spLocks noChangeAspect="1" noChangeShapeType="1"/>
          </p:cNvSpPr>
          <p:nvPr/>
        </p:nvSpPr>
        <p:spPr bwMode="auto">
          <a:xfrm>
            <a:off x="9698038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0" name="Line 619"/>
          <p:cNvSpPr>
            <a:spLocks noChangeAspect="1" noChangeShapeType="1"/>
          </p:cNvSpPr>
          <p:nvPr/>
        </p:nvSpPr>
        <p:spPr bwMode="auto">
          <a:xfrm>
            <a:off x="9815513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1" name="Line 620"/>
          <p:cNvSpPr>
            <a:spLocks noChangeAspect="1" noChangeShapeType="1"/>
          </p:cNvSpPr>
          <p:nvPr/>
        </p:nvSpPr>
        <p:spPr bwMode="auto">
          <a:xfrm>
            <a:off x="9934575" y="4135440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2" name="Line 621"/>
          <p:cNvSpPr>
            <a:spLocks noChangeAspect="1" noChangeShapeType="1"/>
          </p:cNvSpPr>
          <p:nvPr/>
        </p:nvSpPr>
        <p:spPr bwMode="auto">
          <a:xfrm>
            <a:off x="8459788" y="4135438"/>
            <a:ext cx="15859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3" name="Line 622"/>
          <p:cNvSpPr>
            <a:spLocks noChangeAspect="1" noChangeShapeType="1"/>
          </p:cNvSpPr>
          <p:nvPr/>
        </p:nvSpPr>
        <p:spPr bwMode="auto">
          <a:xfrm flipH="1">
            <a:off x="8445500" y="4135438"/>
            <a:ext cx="142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4" name="Line 623"/>
          <p:cNvSpPr>
            <a:spLocks noChangeAspect="1" noChangeShapeType="1"/>
          </p:cNvSpPr>
          <p:nvPr/>
        </p:nvSpPr>
        <p:spPr bwMode="auto">
          <a:xfrm flipV="1">
            <a:off x="84709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5" name="Line 624"/>
          <p:cNvSpPr>
            <a:spLocks noChangeAspect="1" noChangeShapeType="1"/>
          </p:cNvSpPr>
          <p:nvPr/>
        </p:nvSpPr>
        <p:spPr bwMode="auto">
          <a:xfrm flipV="1">
            <a:off x="8472488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6" name="Line 625"/>
          <p:cNvSpPr>
            <a:spLocks noChangeAspect="1" noChangeShapeType="1"/>
          </p:cNvSpPr>
          <p:nvPr/>
        </p:nvSpPr>
        <p:spPr bwMode="auto">
          <a:xfrm flipV="1">
            <a:off x="84740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7" name="Line 626"/>
          <p:cNvSpPr>
            <a:spLocks noChangeAspect="1" noChangeShapeType="1"/>
          </p:cNvSpPr>
          <p:nvPr/>
        </p:nvSpPr>
        <p:spPr bwMode="auto">
          <a:xfrm flipV="1">
            <a:off x="8482013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8" name="Line 627"/>
          <p:cNvSpPr>
            <a:spLocks noChangeAspect="1" noChangeShapeType="1"/>
          </p:cNvSpPr>
          <p:nvPr/>
        </p:nvSpPr>
        <p:spPr bwMode="auto">
          <a:xfrm flipV="1">
            <a:off x="8485190" y="4130677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29" name="Line 628"/>
          <p:cNvSpPr>
            <a:spLocks noChangeAspect="1" noChangeShapeType="1"/>
          </p:cNvSpPr>
          <p:nvPr/>
        </p:nvSpPr>
        <p:spPr bwMode="auto">
          <a:xfrm flipV="1">
            <a:off x="84867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0" name="Line 629"/>
          <p:cNvSpPr>
            <a:spLocks noChangeAspect="1" noChangeShapeType="1"/>
          </p:cNvSpPr>
          <p:nvPr/>
        </p:nvSpPr>
        <p:spPr bwMode="auto">
          <a:xfrm flipV="1">
            <a:off x="8501063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1" name="Line 630"/>
          <p:cNvSpPr>
            <a:spLocks noChangeAspect="1" noChangeShapeType="1"/>
          </p:cNvSpPr>
          <p:nvPr/>
        </p:nvSpPr>
        <p:spPr bwMode="auto">
          <a:xfrm flipV="1">
            <a:off x="8501064" y="4070360"/>
            <a:ext cx="1587" cy="650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2" name="Line 631"/>
          <p:cNvSpPr>
            <a:spLocks noChangeAspect="1" noChangeShapeType="1"/>
          </p:cNvSpPr>
          <p:nvPr/>
        </p:nvSpPr>
        <p:spPr bwMode="auto">
          <a:xfrm flipV="1">
            <a:off x="8504238" y="4102114"/>
            <a:ext cx="0" cy="333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3" name="Line 632"/>
          <p:cNvSpPr>
            <a:spLocks noChangeAspect="1" noChangeShapeType="1"/>
          </p:cNvSpPr>
          <p:nvPr/>
        </p:nvSpPr>
        <p:spPr bwMode="auto">
          <a:xfrm flipV="1">
            <a:off x="8505825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4" name="Line 633"/>
          <p:cNvSpPr>
            <a:spLocks noChangeAspect="1" noChangeShapeType="1"/>
          </p:cNvSpPr>
          <p:nvPr/>
        </p:nvSpPr>
        <p:spPr bwMode="auto">
          <a:xfrm flipV="1">
            <a:off x="85137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5" name="Line 634"/>
          <p:cNvSpPr>
            <a:spLocks noChangeAspect="1" noChangeShapeType="1"/>
          </p:cNvSpPr>
          <p:nvPr/>
        </p:nvSpPr>
        <p:spPr bwMode="auto">
          <a:xfrm flipV="1">
            <a:off x="851535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6" name="Line 635"/>
          <p:cNvSpPr>
            <a:spLocks noChangeAspect="1" noChangeShapeType="1"/>
          </p:cNvSpPr>
          <p:nvPr/>
        </p:nvSpPr>
        <p:spPr bwMode="auto">
          <a:xfrm flipV="1">
            <a:off x="851852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7" name="Line 636"/>
          <p:cNvSpPr>
            <a:spLocks noChangeAspect="1" noChangeShapeType="1"/>
          </p:cNvSpPr>
          <p:nvPr/>
        </p:nvSpPr>
        <p:spPr bwMode="auto">
          <a:xfrm flipV="1">
            <a:off x="8531225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8" name="Line 637"/>
          <p:cNvSpPr>
            <a:spLocks noChangeAspect="1" noChangeShapeType="1"/>
          </p:cNvSpPr>
          <p:nvPr/>
        </p:nvSpPr>
        <p:spPr bwMode="auto">
          <a:xfrm flipV="1">
            <a:off x="8534400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39" name="Line 638"/>
          <p:cNvSpPr>
            <a:spLocks noChangeAspect="1" noChangeShapeType="1"/>
          </p:cNvSpPr>
          <p:nvPr/>
        </p:nvSpPr>
        <p:spPr bwMode="auto">
          <a:xfrm flipV="1">
            <a:off x="8534400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0" name="Line 639"/>
          <p:cNvSpPr>
            <a:spLocks noChangeAspect="1" noChangeShapeType="1"/>
          </p:cNvSpPr>
          <p:nvPr/>
        </p:nvSpPr>
        <p:spPr bwMode="auto">
          <a:xfrm flipV="1">
            <a:off x="8537575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1" name="Line 640"/>
          <p:cNvSpPr>
            <a:spLocks noChangeAspect="1" noChangeShapeType="1"/>
          </p:cNvSpPr>
          <p:nvPr/>
        </p:nvSpPr>
        <p:spPr bwMode="auto">
          <a:xfrm flipV="1">
            <a:off x="8539163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2" name="Line 641"/>
          <p:cNvSpPr>
            <a:spLocks noChangeAspect="1" noChangeShapeType="1"/>
          </p:cNvSpPr>
          <p:nvPr/>
        </p:nvSpPr>
        <p:spPr bwMode="auto">
          <a:xfrm flipV="1">
            <a:off x="8551863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3" name="Line 642"/>
          <p:cNvSpPr>
            <a:spLocks noChangeAspect="1" noChangeShapeType="1"/>
          </p:cNvSpPr>
          <p:nvPr/>
        </p:nvSpPr>
        <p:spPr bwMode="auto">
          <a:xfrm flipV="1">
            <a:off x="8553450" y="4113226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4" name="Line 643"/>
          <p:cNvSpPr>
            <a:spLocks noChangeAspect="1" noChangeShapeType="1"/>
          </p:cNvSpPr>
          <p:nvPr/>
        </p:nvSpPr>
        <p:spPr bwMode="auto">
          <a:xfrm flipV="1">
            <a:off x="855662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5" name="Line 644"/>
          <p:cNvSpPr>
            <a:spLocks noChangeAspect="1" noChangeShapeType="1"/>
          </p:cNvSpPr>
          <p:nvPr/>
        </p:nvSpPr>
        <p:spPr bwMode="auto">
          <a:xfrm flipV="1">
            <a:off x="855821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6" name="Line 645"/>
          <p:cNvSpPr>
            <a:spLocks noChangeAspect="1" noChangeShapeType="1"/>
          </p:cNvSpPr>
          <p:nvPr/>
        </p:nvSpPr>
        <p:spPr bwMode="auto">
          <a:xfrm flipV="1">
            <a:off x="85598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7" name="Line 646"/>
          <p:cNvSpPr>
            <a:spLocks noChangeAspect="1" noChangeShapeType="1"/>
          </p:cNvSpPr>
          <p:nvPr/>
        </p:nvSpPr>
        <p:spPr bwMode="auto">
          <a:xfrm flipV="1">
            <a:off x="8561388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8" name="Line 647"/>
          <p:cNvSpPr>
            <a:spLocks noChangeAspect="1" noChangeShapeType="1"/>
          </p:cNvSpPr>
          <p:nvPr/>
        </p:nvSpPr>
        <p:spPr bwMode="auto">
          <a:xfrm flipV="1">
            <a:off x="8564563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49" name="Line 648"/>
          <p:cNvSpPr>
            <a:spLocks noChangeAspect="1" noChangeShapeType="1"/>
          </p:cNvSpPr>
          <p:nvPr/>
        </p:nvSpPr>
        <p:spPr bwMode="auto">
          <a:xfrm flipV="1">
            <a:off x="8567738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0" name="Line 649"/>
          <p:cNvSpPr>
            <a:spLocks noChangeAspect="1" noChangeShapeType="1"/>
          </p:cNvSpPr>
          <p:nvPr/>
        </p:nvSpPr>
        <p:spPr bwMode="auto">
          <a:xfrm flipV="1">
            <a:off x="8572500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1" name="Line 650"/>
          <p:cNvSpPr>
            <a:spLocks noChangeAspect="1" noChangeShapeType="1"/>
          </p:cNvSpPr>
          <p:nvPr/>
        </p:nvSpPr>
        <p:spPr bwMode="auto">
          <a:xfrm flipV="1">
            <a:off x="85725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2" name="Line 651"/>
          <p:cNvSpPr>
            <a:spLocks noChangeAspect="1" noChangeShapeType="1"/>
          </p:cNvSpPr>
          <p:nvPr/>
        </p:nvSpPr>
        <p:spPr bwMode="auto">
          <a:xfrm flipV="1">
            <a:off x="8575675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3" name="Line 652"/>
          <p:cNvSpPr>
            <a:spLocks noChangeAspect="1" noChangeShapeType="1"/>
          </p:cNvSpPr>
          <p:nvPr/>
        </p:nvSpPr>
        <p:spPr bwMode="auto">
          <a:xfrm flipV="1">
            <a:off x="8577267" y="4133852"/>
            <a:ext cx="1587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4" name="Line 653"/>
          <p:cNvSpPr>
            <a:spLocks noChangeAspect="1" noChangeShapeType="1"/>
          </p:cNvSpPr>
          <p:nvPr/>
        </p:nvSpPr>
        <p:spPr bwMode="auto">
          <a:xfrm flipV="1">
            <a:off x="8582025" y="4129101"/>
            <a:ext cx="1588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5" name="Line 654"/>
          <p:cNvSpPr>
            <a:spLocks noChangeAspect="1" noChangeShapeType="1"/>
          </p:cNvSpPr>
          <p:nvPr/>
        </p:nvSpPr>
        <p:spPr bwMode="auto">
          <a:xfrm flipV="1">
            <a:off x="8585200" y="4087826"/>
            <a:ext cx="0" cy="476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6" name="Line 655"/>
          <p:cNvSpPr>
            <a:spLocks noChangeAspect="1" noChangeShapeType="1"/>
          </p:cNvSpPr>
          <p:nvPr/>
        </p:nvSpPr>
        <p:spPr bwMode="auto">
          <a:xfrm flipV="1">
            <a:off x="8586788" y="4106868"/>
            <a:ext cx="0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7" name="Line 656"/>
          <p:cNvSpPr>
            <a:spLocks noChangeAspect="1" noChangeShapeType="1"/>
          </p:cNvSpPr>
          <p:nvPr/>
        </p:nvSpPr>
        <p:spPr bwMode="auto">
          <a:xfrm flipV="1">
            <a:off x="85931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8" name="Line 657"/>
          <p:cNvSpPr>
            <a:spLocks noChangeAspect="1" noChangeShapeType="1"/>
          </p:cNvSpPr>
          <p:nvPr/>
        </p:nvSpPr>
        <p:spPr bwMode="auto">
          <a:xfrm flipV="1">
            <a:off x="8594725" y="4132277"/>
            <a:ext cx="1588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59" name="Line 658"/>
          <p:cNvSpPr>
            <a:spLocks noChangeAspect="1" noChangeShapeType="1"/>
          </p:cNvSpPr>
          <p:nvPr/>
        </p:nvSpPr>
        <p:spPr bwMode="auto">
          <a:xfrm flipV="1">
            <a:off x="859631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0" name="Line 659"/>
          <p:cNvSpPr>
            <a:spLocks noChangeAspect="1" noChangeShapeType="1"/>
          </p:cNvSpPr>
          <p:nvPr/>
        </p:nvSpPr>
        <p:spPr bwMode="auto">
          <a:xfrm flipV="1">
            <a:off x="85979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1" name="Line 660"/>
          <p:cNvSpPr>
            <a:spLocks noChangeAspect="1" noChangeShapeType="1"/>
          </p:cNvSpPr>
          <p:nvPr/>
        </p:nvSpPr>
        <p:spPr bwMode="auto">
          <a:xfrm flipV="1">
            <a:off x="86010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2" name="Line 661"/>
          <p:cNvSpPr>
            <a:spLocks noChangeAspect="1" noChangeShapeType="1"/>
          </p:cNvSpPr>
          <p:nvPr/>
        </p:nvSpPr>
        <p:spPr bwMode="auto">
          <a:xfrm flipV="1">
            <a:off x="86026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3" name="Line 662"/>
          <p:cNvSpPr>
            <a:spLocks noChangeAspect="1" noChangeShapeType="1"/>
          </p:cNvSpPr>
          <p:nvPr/>
        </p:nvSpPr>
        <p:spPr bwMode="auto">
          <a:xfrm flipV="1">
            <a:off x="8605838" y="4102114"/>
            <a:ext cx="0" cy="333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4" name="Line 663"/>
          <p:cNvSpPr>
            <a:spLocks noChangeAspect="1" noChangeShapeType="1"/>
          </p:cNvSpPr>
          <p:nvPr/>
        </p:nvSpPr>
        <p:spPr bwMode="auto">
          <a:xfrm flipV="1">
            <a:off x="8605838" y="4013201"/>
            <a:ext cx="0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5" name="Line 664"/>
          <p:cNvSpPr>
            <a:spLocks noChangeAspect="1" noChangeShapeType="1"/>
          </p:cNvSpPr>
          <p:nvPr/>
        </p:nvSpPr>
        <p:spPr bwMode="auto">
          <a:xfrm flipV="1">
            <a:off x="8607425" y="4103696"/>
            <a:ext cx="1588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6" name="Line 665"/>
          <p:cNvSpPr>
            <a:spLocks noChangeAspect="1" noChangeShapeType="1"/>
          </p:cNvSpPr>
          <p:nvPr/>
        </p:nvSpPr>
        <p:spPr bwMode="auto">
          <a:xfrm flipV="1">
            <a:off x="8610600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7" name="Line 666"/>
          <p:cNvSpPr>
            <a:spLocks noChangeAspect="1" noChangeShapeType="1"/>
          </p:cNvSpPr>
          <p:nvPr/>
        </p:nvSpPr>
        <p:spPr bwMode="auto">
          <a:xfrm flipV="1">
            <a:off x="861536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8" name="Line 667"/>
          <p:cNvSpPr>
            <a:spLocks noChangeAspect="1" noChangeShapeType="1"/>
          </p:cNvSpPr>
          <p:nvPr/>
        </p:nvSpPr>
        <p:spPr bwMode="auto">
          <a:xfrm flipV="1">
            <a:off x="8615372" y="4117989"/>
            <a:ext cx="1587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69" name="Line 668"/>
          <p:cNvSpPr>
            <a:spLocks noChangeAspect="1" noChangeShapeType="1"/>
          </p:cNvSpPr>
          <p:nvPr/>
        </p:nvSpPr>
        <p:spPr bwMode="auto">
          <a:xfrm flipV="1">
            <a:off x="8618538" y="4110038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0" name="Line 669"/>
          <p:cNvSpPr>
            <a:spLocks noChangeAspect="1" noChangeShapeType="1"/>
          </p:cNvSpPr>
          <p:nvPr/>
        </p:nvSpPr>
        <p:spPr bwMode="auto">
          <a:xfrm flipV="1">
            <a:off x="8620125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1" name="Line 670"/>
          <p:cNvSpPr>
            <a:spLocks noChangeAspect="1" noChangeShapeType="1"/>
          </p:cNvSpPr>
          <p:nvPr/>
        </p:nvSpPr>
        <p:spPr bwMode="auto">
          <a:xfrm flipV="1">
            <a:off x="8620125" y="4124326"/>
            <a:ext cx="1588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2" name="Line 671"/>
          <p:cNvSpPr>
            <a:spLocks noChangeAspect="1" noChangeShapeType="1"/>
          </p:cNvSpPr>
          <p:nvPr/>
        </p:nvSpPr>
        <p:spPr bwMode="auto">
          <a:xfrm flipV="1">
            <a:off x="8624903" y="4130677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3" name="Line 672"/>
          <p:cNvSpPr>
            <a:spLocks noChangeAspect="1" noChangeShapeType="1"/>
          </p:cNvSpPr>
          <p:nvPr/>
        </p:nvSpPr>
        <p:spPr bwMode="auto">
          <a:xfrm flipV="1">
            <a:off x="8631238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4" name="Line 673"/>
          <p:cNvSpPr>
            <a:spLocks noChangeAspect="1" noChangeShapeType="1"/>
          </p:cNvSpPr>
          <p:nvPr/>
        </p:nvSpPr>
        <p:spPr bwMode="auto">
          <a:xfrm flipV="1">
            <a:off x="8632825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5" name="Line 674"/>
          <p:cNvSpPr>
            <a:spLocks noChangeAspect="1" noChangeShapeType="1"/>
          </p:cNvSpPr>
          <p:nvPr/>
        </p:nvSpPr>
        <p:spPr bwMode="auto">
          <a:xfrm flipV="1">
            <a:off x="863441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6" name="Line 675"/>
          <p:cNvSpPr>
            <a:spLocks noChangeAspect="1" noChangeShapeType="1"/>
          </p:cNvSpPr>
          <p:nvPr/>
        </p:nvSpPr>
        <p:spPr bwMode="auto">
          <a:xfrm flipV="1">
            <a:off x="863600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7" name="Line 676"/>
          <p:cNvSpPr>
            <a:spLocks noChangeAspect="1" noChangeShapeType="1"/>
          </p:cNvSpPr>
          <p:nvPr/>
        </p:nvSpPr>
        <p:spPr bwMode="auto">
          <a:xfrm flipV="1">
            <a:off x="8637596" y="4119564"/>
            <a:ext cx="1587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8" name="Line 677"/>
          <p:cNvSpPr>
            <a:spLocks noChangeAspect="1" noChangeShapeType="1"/>
          </p:cNvSpPr>
          <p:nvPr/>
        </p:nvSpPr>
        <p:spPr bwMode="auto">
          <a:xfrm flipV="1">
            <a:off x="8639175" y="3867165"/>
            <a:ext cx="0" cy="268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79" name="Line 678"/>
          <p:cNvSpPr>
            <a:spLocks noChangeAspect="1" noChangeShapeType="1"/>
          </p:cNvSpPr>
          <p:nvPr/>
        </p:nvSpPr>
        <p:spPr bwMode="auto">
          <a:xfrm flipV="1">
            <a:off x="8640763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0" name="Line 679"/>
          <p:cNvSpPr>
            <a:spLocks noChangeAspect="1" noChangeShapeType="1"/>
          </p:cNvSpPr>
          <p:nvPr/>
        </p:nvSpPr>
        <p:spPr bwMode="auto">
          <a:xfrm flipV="1">
            <a:off x="86439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1" name="Line 680"/>
          <p:cNvSpPr>
            <a:spLocks noChangeAspect="1" noChangeShapeType="1"/>
          </p:cNvSpPr>
          <p:nvPr/>
        </p:nvSpPr>
        <p:spPr bwMode="auto">
          <a:xfrm flipV="1">
            <a:off x="8650289" y="4122738"/>
            <a:ext cx="1587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2" name="Line 681"/>
          <p:cNvSpPr>
            <a:spLocks noChangeAspect="1" noChangeShapeType="1"/>
          </p:cNvSpPr>
          <p:nvPr/>
        </p:nvSpPr>
        <p:spPr bwMode="auto">
          <a:xfrm flipV="1">
            <a:off x="8653463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3" name="Line 682"/>
          <p:cNvSpPr>
            <a:spLocks noChangeAspect="1" noChangeShapeType="1"/>
          </p:cNvSpPr>
          <p:nvPr/>
        </p:nvSpPr>
        <p:spPr bwMode="auto">
          <a:xfrm flipV="1">
            <a:off x="8653470" y="4117989"/>
            <a:ext cx="1587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4" name="Line 683"/>
          <p:cNvSpPr>
            <a:spLocks noChangeAspect="1" noChangeShapeType="1"/>
          </p:cNvSpPr>
          <p:nvPr/>
        </p:nvSpPr>
        <p:spPr bwMode="auto">
          <a:xfrm flipV="1">
            <a:off x="8656638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5" name="Line 684"/>
          <p:cNvSpPr>
            <a:spLocks noChangeAspect="1" noChangeShapeType="1"/>
          </p:cNvSpPr>
          <p:nvPr/>
        </p:nvSpPr>
        <p:spPr bwMode="auto">
          <a:xfrm flipV="1">
            <a:off x="86645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6" name="Line 685"/>
          <p:cNvSpPr>
            <a:spLocks noChangeAspect="1" noChangeShapeType="1"/>
          </p:cNvSpPr>
          <p:nvPr/>
        </p:nvSpPr>
        <p:spPr bwMode="auto">
          <a:xfrm flipV="1">
            <a:off x="8666163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7" name="Line 686"/>
          <p:cNvSpPr>
            <a:spLocks noChangeAspect="1" noChangeShapeType="1"/>
          </p:cNvSpPr>
          <p:nvPr/>
        </p:nvSpPr>
        <p:spPr bwMode="auto">
          <a:xfrm flipV="1">
            <a:off x="866775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8" name="Line 687"/>
          <p:cNvSpPr>
            <a:spLocks noChangeAspect="1" noChangeShapeType="1"/>
          </p:cNvSpPr>
          <p:nvPr/>
        </p:nvSpPr>
        <p:spPr bwMode="auto">
          <a:xfrm flipV="1">
            <a:off x="8669338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89" name="Line 688"/>
          <p:cNvSpPr>
            <a:spLocks noChangeAspect="1" noChangeShapeType="1"/>
          </p:cNvSpPr>
          <p:nvPr/>
        </p:nvSpPr>
        <p:spPr bwMode="auto">
          <a:xfrm flipV="1">
            <a:off x="8670925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0" name="Line 689"/>
          <p:cNvSpPr>
            <a:spLocks noChangeAspect="1" noChangeShapeType="1"/>
          </p:cNvSpPr>
          <p:nvPr/>
        </p:nvSpPr>
        <p:spPr bwMode="auto">
          <a:xfrm flipV="1">
            <a:off x="8672513" y="4113226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1" name="Line 690"/>
          <p:cNvSpPr>
            <a:spLocks noChangeAspect="1" noChangeShapeType="1"/>
          </p:cNvSpPr>
          <p:nvPr/>
        </p:nvSpPr>
        <p:spPr bwMode="auto">
          <a:xfrm flipV="1">
            <a:off x="8674100" y="3957638"/>
            <a:ext cx="0" cy="1778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2" name="Line 691"/>
          <p:cNvSpPr>
            <a:spLocks noChangeAspect="1" noChangeShapeType="1"/>
          </p:cNvSpPr>
          <p:nvPr/>
        </p:nvSpPr>
        <p:spPr bwMode="auto">
          <a:xfrm flipV="1">
            <a:off x="8675688" y="4068765"/>
            <a:ext cx="0" cy="666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3" name="Line 692"/>
          <p:cNvSpPr>
            <a:spLocks noChangeAspect="1" noChangeShapeType="1"/>
          </p:cNvSpPr>
          <p:nvPr/>
        </p:nvSpPr>
        <p:spPr bwMode="auto">
          <a:xfrm flipV="1">
            <a:off x="86820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4" name="Line 693"/>
          <p:cNvSpPr>
            <a:spLocks noChangeAspect="1" noChangeShapeType="1"/>
          </p:cNvSpPr>
          <p:nvPr/>
        </p:nvSpPr>
        <p:spPr bwMode="auto">
          <a:xfrm flipV="1">
            <a:off x="8685213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5" name="Line 694"/>
          <p:cNvSpPr>
            <a:spLocks noChangeAspect="1" noChangeShapeType="1"/>
          </p:cNvSpPr>
          <p:nvPr/>
        </p:nvSpPr>
        <p:spPr bwMode="auto">
          <a:xfrm flipV="1">
            <a:off x="8686800" y="4095765"/>
            <a:ext cx="0" cy="396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6" name="Line 695"/>
          <p:cNvSpPr>
            <a:spLocks noChangeAspect="1" noChangeShapeType="1"/>
          </p:cNvSpPr>
          <p:nvPr/>
        </p:nvSpPr>
        <p:spPr bwMode="auto">
          <a:xfrm flipV="1">
            <a:off x="8686800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7" name="Line 696"/>
          <p:cNvSpPr>
            <a:spLocks noChangeAspect="1" noChangeShapeType="1"/>
          </p:cNvSpPr>
          <p:nvPr/>
        </p:nvSpPr>
        <p:spPr bwMode="auto">
          <a:xfrm flipV="1">
            <a:off x="8691575" y="4133852"/>
            <a:ext cx="1587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8" name="Line 697"/>
          <p:cNvSpPr>
            <a:spLocks noChangeAspect="1" noChangeShapeType="1"/>
          </p:cNvSpPr>
          <p:nvPr/>
        </p:nvSpPr>
        <p:spPr bwMode="auto">
          <a:xfrm flipV="1">
            <a:off x="870108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9" name="Line 698"/>
          <p:cNvSpPr>
            <a:spLocks noChangeAspect="1" noChangeShapeType="1"/>
          </p:cNvSpPr>
          <p:nvPr/>
        </p:nvSpPr>
        <p:spPr bwMode="auto">
          <a:xfrm flipV="1">
            <a:off x="87026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0" name="Line 699"/>
          <p:cNvSpPr>
            <a:spLocks noChangeAspect="1" noChangeShapeType="1"/>
          </p:cNvSpPr>
          <p:nvPr/>
        </p:nvSpPr>
        <p:spPr bwMode="auto">
          <a:xfrm flipV="1">
            <a:off x="8704263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1" name="Line 700"/>
          <p:cNvSpPr>
            <a:spLocks noChangeAspect="1" noChangeShapeType="1"/>
          </p:cNvSpPr>
          <p:nvPr/>
        </p:nvSpPr>
        <p:spPr bwMode="auto">
          <a:xfrm flipV="1">
            <a:off x="8705850" y="4073526"/>
            <a:ext cx="0" cy="619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2" name="Line 701"/>
          <p:cNvSpPr>
            <a:spLocks noChangeAspect="1" noChangeShapeType="1"/>
          </p:cNvSpPr>
          <p:nvPr/>
        </p:nvSpPr>
        <p:spPr bwMode="auto">
          <a:xfrm flipV="1">
            <a:off x="8707438" y="4048126"/>
            <a:ext cx="0" cy="873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3" name="Line 702"/>
          <p:cNvSpPr>
            <a:spLocks noChangeAspect="1" noChangeShapeType="1"/>
          </p:cNvSpPr>
          <p:nvPr/>
        </p:nvSpPr>
        <p:spPr bwMode="auto">
          <a:xfrm flipV="1">
            <a:off x="8709025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4" name="Line 703"/>
          <p:cNvSpPr>
            <a:spLocks noChangeAspect="1" noChangeShapeType="1"/>
          </p:cNvSpPr>
          <p:nvPr/>
        </p:nvSpPr>
        <p:spPr bwMode="auto">
          <a:xfrm flipV="1">
            <a:off x="87122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5" name="Line 704"/>
          <p:cNvSpPr>
            <a:spLocks noChangeAspect="1" noChangeShapeType="1"/>
          </p:cNvSpPr>
          <p:nvPr/>
        </p:nvSpPr>
        <p:spPr bwMode="auto">
          <a:xfrm flipV="1">
            <a:off x="87169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6" name="Line 705"/>
          <p:cNvSpPr>
            <a:spLocks noChangeAspect="1" noChangeShapeType="1"/>
          </p:cNvSpPr>
          <p:nvPr/>
        </p:nvSpPr>
        <p:spPr bwMode="auto">
          <a:xfrm flipV="1">
            <a:off x="8720138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7" name="Line 706"/>
          <p:cNvSpPr>
            <a:spLocks noChangeAspect="1" noChangeShapeType="1"/>
          </p:cNvSpPr>
          <p:nvPr/>
        </p:nvSpPr>
        <p:spPr bwMode="auto">
          <a:xfrm flipV="1">
            <a:off x="87201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8" name="Line 707"/>
          <p:cNvSpPr>
            <a:spLocks noChangeAspect="1" noChangeShapeType="1"/>
          </p:cNvSpPr>
          <p:nvPr/>
        </p:nvSpPr>
        <p:spPr bwMode="auto">
          <a:xfrm flipV="1">
            <a:off x="8721725" y="4132277"/>
            <a:ext cx="1588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9" name="Line 708"/>
          <p:cNvSpPr>
            <a:spLocks noChangeAspect="1" noChangeShapeType="1"/>
          </p:cNvSpPr>
          <p:nvPr/>
        </p:nvSpPr>
        <p:spPr bwMode="auto">
          <a:xfrm flipV="1">
            <a:off x="8724900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0" name="Line 709"/>
          <p:cNvSpPr>
            <a:spLocks noChangeAspect="1" noChangeShapeType="1"/>
          </p:cNvSpPr>
          <p:nvPr/>
        </p:nvSpPr>
        <p:spPr bwMode="auto">
          <a:xfrm flipV="1">
            <a:off x="8724900" y="4129101"/>
            <a:ext cx="1588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1" name="Line 710"/>
          <p:cNvSpPr>
            <a:spLocks noChangeAspect="1" noChangeShapeType="1"/>
          </p:cNvSpPr>
          <p:nvPr/>
        </p:nvSpPr>
        <p:spPr bwMode="auto">
          <a:xfrm flipV="1">
            <a:off x="87280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2" name="Line 711"/>
          <p:cNvSpPr>
            <a:spLocks noChangeAspect="1" noChangeShapeType="1"/>
          </p:cNvSpPr>
          <p:nvPr/>
        </p:nvSpPr>
        <p:spPr bwMode="auto">
          <a:xfrm flipV="1">
            <a:off x="8729663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3" name="Line 712"/>
          <p:cNvSpPr>
            <a:spLocks noChangeAspect="1" noChangeShapeType="1"/>
          </p:cNvSpPr>
          <p:nvPr/>
        </p:nvSpPr>
        <p:spPr bwMode="auto">
          <a:xfrm flipV="1">
            <a:off x="87328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4" name="Line 713"/>
          <p:cNvSpPr>
            <a:spLocks noChangeAspect="1" noChangeShapeType="1"/>
          </p:cNvSpPr>
          <p:nvPr/>
        </p:nvSpPr>
        <p:spPr bwMode="auto">
          <a:xfrm flipV="1">
            <a:off x="8734425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5" name="Line 714"/>
          <p:cNvSpPr>
            <a:spLocks noChangeAspect="1" noChangeShapeType="1"/>
          </p:cNvSpPr>
          <p:nvPr/>
        </p:nvSpPr>
        <p:spPr bwMode="auto">
          <a:xfrm flipV="1">
            <a:off x="8734425" y="4132277"/>
            <a:ext cx="1588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6" name="Line 715"/>
          <p:cNvSpPr>
            <a:spLocks noChangeAspect="1" noChangeShapeType="1"/>
          </p:cNvSpPr>
          <p:nvPr/>
        </p:nvSpPr>
        <p:spPr bwMode="auto">
          <a:xfrm flipV="1">
            <a:off x="8737600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7" name="Line 716"/>
          <p:cNvSpPr>
            <a:spLocks noChangeAspect="1" noChangeShapeType="1"/>
          </p:cNvSpPr>
          <p:nvPr/>
        </p:nvSpPr>
        <p:spPr bwMode="auto">
          <a:xfrm flipV="1">
            <a:off x="8739188" y="4119564"/>
            <a:ext cx="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8" name="Line 717"/>
          <p:cNvSpPr>
            <a:spLocks noChangeAspect="1" noChangeShapeType="1"/>
          </p:cNvSpPr>
          <p:nvPr/>
        </p:nvSpPr>
        <p:spPr bwMode="auto">
          <a:xfrm flipV="1">
            <a:off x="8745538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19" name="Line 718"/>
          <p:cNvSpPr>
            <a:spLocks noChangeAspect="1" noChangeShapeType="1"/>
          </p:cNvSpPr>
          <p:nvPr/>
        </p:nvSpPr>
        <p:spPr bwMode="auto">
          <a:xfrm flipV="1">
            <a:off x="8747125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0" name="Line 719"/>
          <p:cNvSpPr>
            <a:spLocks noChangeAspect="1" noChangeShapeType="1"/>
          </p:cNvSpPr>
          <p:nvPr/>
        </p:nvSpPr>
        <p:spPr bwMode="auto">
          <a:xfrm flipV="1">
            <a:off x="8748713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1" name="Line 720"/>
          <p:cNvSpPr>
            <a:spLocks noChangeAspect="1" noChangeShapeType="1"/>
          </p:cNvSpPr>
          <p:nvPr/>
        </p:nvSpPr>
        <p:spPr bwMode="auto">
          <a:xfrm flipV="1">
            <a:off x="87503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2" name="Line 721"/>
          <p:cNvSpPr>
            <a:spLocks noChangeAspect="1" noChangeShapeType="1"/>
          </p:cNvSpPr>
          <p:nvPr/>
        </p:nvSpPr>
        <p:spPr bwMode="auto">
          <a:xfrm flipV="1">
            <a:off x="8751897" y="4121164"/>
            <a:ext cx="1587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3" name="Line 722"/>
          <p:cNvSpPr>
            <a:spLocks noChangeAspect="1" noChangeShapeType="1"/>
          </p:cNvSpPr>
          <p:nvPr/>
        </p:nvSpPr>
        <p:spPr bwMode="auto">
          <a:xfrm flipV="1">
            <a:off x="87534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4" name="Line 723"/>
          <p:cNvSpPr>
            <a:spLocks noChangeAspect="1" noChangeShapeType="1"/>
          </p:cNvSpPr>
          <p:nvPr/>
        </p:nvSpPr>
        <p:spPr bwMode="auto">
          <a:xfrm flipV="1">
            <a:off x="8755063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5" name="Line 724"/>
          <p:cNvSpPr>
            <a:spLocks noChangeAspect="1" noChangeShapeType="1"/>
          </p:cNvSpPr>
          <p:nvPr/>
        </p:nvSpPr>
        <p:spPr bwMode="auto">
          <a:xfrm flipV="1">
            <a:off x="8758238" y="4051314"/>
            <a:ext cx="0" cy="841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6" name="Line 725"/>
          <p:cNvSpPr>
            <a:spLocks noChangeAspect="1" noChangeShapeType="1"/>
          </p:cNvSpPr>
          <p:nvPr/>
        </p:nvSpPr>
        <p:spPr bwMode="auto">
          <a:xfrm flipV="1">
            <a:off x="8758238" y="3932238"/>
            <a:ext cx="0" cy="203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7" name="Line 726"/>
          <p:cNvSpPr>
            <a:spLocks noChangeAspect="1" noChangeShapeType="1"/>
          </p:cNvSpPr>
          <p:nvPr/>
        </p:nvSpPr>
        <p:spPr bwMode="auto">
          <a:xfrm flipV="1">
            <a:off x="8759825" y="4108453"/>
            <a:ext cx="1588" cy="269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8" name="Line 727"/>
          <p:cNvSpPr>
            <a:spLocks noChangeAspect="1" noChangeShapeType="1"/>
          </p:cNvSpPr>
          <p:nvPr/>
        </p:nvSpPr>
        <p:spPr bwMode="auto">
          <a:xfrm flipV="1">
            <a:off x="8764590" y="4129101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29" name="Line 728"/>
          <p:cNvSpPr>
            <a:spLocks noChangeAspect="1" noChangeShapeType="1"/>
          </p:cNvSpPr>
          <p:nvPr/>
        </p:nvSpPr>
        <p:spPr bwMode="auto">
          <a:xfrm flipV="1">
            <a:off x="8767763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0" name="Line 729"/>
          <p:cNvSpPr>
            <a:spLocks noChangeAspect="1" noChangeShapeType="1"/>
          </p:cNvSpPr>
          <p:nvPr/>
        </p:nvSpPr>
        <p:spPr bwMode="auto">
          <a:xfrm flipV="1">
            <a:off x="8767778" y="4129101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1" name="Line 730"/>
          <p:cNvSpPr>
            <a:spLocks noChangeAspect="1" noChangeShapeType="1"/>
          </p:cNvSpPr>
          <p:nvPr/>
        </p:nvSpPr>
        <p:spPr bwMode="auto">
          <a:xfrm flipV="1">
            <a:off x="87709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2" name="Line 731"/>
          <p:cNvSpPr>
            <a:spLocks noChangeAspect="1" noChangeShapeType="1"/>
          </p:cNvSpPr>
          <p:nvPr/>
        </p:nvSpPr>
        <p:spPr bwMode="auto">
          <a:xfrm flipV="1">
            <a:off x="8772525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3" name="Line 732"/>
          <p:cNvSpPr>
            <a:spLocks noChangeAspect="1" noChangeShapeType="1"/>
          </p:cNvSpPr>
          <p:nvPr/>
        </p:nvSpPr>
        <p:spPr bwMode="auto">
          <a:xfrm flipV="1">
            <a:off x="8772525" y="4132277"/>
            <a:ext cx="1588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4" name="Line 733"/>
          <p:cNvSpPr>
            <a:spLocks noChangeAspect="1" noChangeShapeType="1"/>
          </p:cNvSpPr>
          <p:nvPr/>
        </p:nvSpPr>
        <p:spPr bwMode="auto">
          <a:xfrm flipV="1">
            <a:off x="8775700" y="4117989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5" name="Line 734"/>
          <p:cNvSpPr>
            <a:spLocks noChangeAspect="1" noChangeShapeType="1"/>
          </p:cNvSpPr>
          <p:nvPr/>
        </p:nvSpPr>
        <p:spPr bwMode="auto">
          <a:xfrm flipV="1">
            <a:off x="87804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6" name="Line 735"/>
          <p:cNvSpPr>
            <a:spLocks noChangeAspect="1" noChangeShapeType="1"/>
          </p:cNvSpPr>
          <p:nvPr/>
        </p:nvSpPr>
        <p:spPr bwMode="auto">
          <a:xfrm flipV="1">
            <a:off x="878205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7" name="Line 736"/>
          <p:cNvSpPr>
            <a:spLocks noChangeAspect="1" noChangeShapeType="1"/>
          </p:cNvSpPr>
          <p:nvPr/>
        </p:nvSpPr>
        <p:spPr bwMode="auto">
          <a:xfrm flipV="1">
            <a:off x="87836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8" name="Line 737"/>
          <p:cNvSpPr>
            <a:spLocks noChangeAspect="1" noChangeShapeType="1"/>
          </p:cNvSpPr>
          <p:nvPr/>
        </p:nvSpPr>
        <p:spPr bwMode="auto">
          <a:xfrm flipV="1">
            <a:off x="8785225" y="4114801"/>
            <a:ext cx="1588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39" name="Line 738"/>
          <p:cNvSpPr>
            <a:spLocks noChangeAspect="1" noChangeShapeType="1"/>
          </p:cNvSpPr>
          <p:nvPr/>
        </p:nvSpPr>
        <p:spPr bwMode="auto">
          <a:xfrm flipV="1">
            <a:off x="8786813" y="4105277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0" name="Line 739"/>
          <p:cNvSpPr>
            <a:spLocks noChangeAspect="1" noChangeShapeType="1"/>
          </p:cNvSpPr>
          <p:nvPr/>
        </p:nvSpPr>
        <p:spPr bwMode="auto">
          <a:xfrm flipV="1">
            <a:off x="8788400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1" name="Line 740"/>
          <p:cNvSpPr>
            <a:spLocks noChangeAspect="1" noChangeShapeType="1"/>
          </p:cNvSpPr>
          <p:nvPr/>
        </p:nvSpPr>
        <p:spPr bwMode="auto">
          <a:xfrm flipV="1">
            <a:off x="8790002" y="4125916"/>
            <a:ext cx="1587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2" name="Line 741"/>
          <p:cNvSpPr>
            <a:spLocks noChangeAspect="1" noChangeShapeType="1"/>
          </p:cNvSpPr>
          <p:nvPr/>
        </p:nvSpPr>
        <p:spPr bwMode="auto">
          <a:xfrm flipV="1">
            <a:off x="8794750" y="4129101"/>
            <a:ext cx="1588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3" name="Line 742"/>
          <p:cNvSpPr>
            <a:spLocks noChangeAspect="1" noChangeShapeType="1"/>
          </p:cNvSpPr>
          <p:nvPr/>
        </p:nvSpPr>
        <p:spPr bwMode="auto">
          <a:xfrm flipV="1">
            <a:off x="87963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4" name="Line 743"/>
          <p:cNvSpPr>
            <a:spLocks noChangeAspect="1" noChangeShapeType="1"/>
          </p:cNvSpPr>
          <p:nvPr/>
        </p:nvSpPr>
        <p:spPr bwMode="auto">
          <a:xfrm flipV="1">
            <a:off x="8797925" y="4105277"/>
            <a:ext cx="1588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5" name="Line 744"/>
          <p:cNvSpPr>
            <a:spLocks noChangeAspect="1" noChangeShapeType="1"/>
          </p:cNvSpPr>
          <p:nvPr/>
        </p:nvSpPr>
        <p:spPr bwMode="auto">
          <a:xfrm flipV="1">
            <a:off x="8801100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6" name="Line 745"/>
          <p:cNvSpPr>
            <a:spLocks noChangeAspect="1" noChangeShapeType="1"/>
          </p:cNvSpPr>
          <p:nvPr/>
        </p:nvSpPr>
        <p:spPr bwMode="auto">
          <a:xfrm flipV="1">
            <a:off x="8801100" y="4098926"/>
            <a:ext cx="0" cy="365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7" name="Line 746"/>
          <p:cNvSpPr>
            <a:spLocks noChangeAspect="1" noChangeShapeType="1"/>
          </p:cNvSpPr>
          <p:nvPr/>
        </p:nvSpPr>
        <p:spPr bwMode="auto">
          <a:xfrm flipV="1">
            <a:off x="8804275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8" name="Line 747"/>
          <p:cNvSpPr>
            <a:spLocks noChangeAspect="1" noChangeShapeType="1"/>
          </p:cNvSpPr>
          <p:nvPr/>
        </p:nvSpPr>
        <p:spPr bwMode="auto">
          <a:xfrm flipV="1">
            <a:off x="8805863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49" name="Line 748"/>
          <p:cNvSpPr>
            <a:spLocks noChangeAspect="1" noChangeShapeType="1"/>
          </p:cNvSpPr>
          <p:nvPr/>
        </p:nvSpPr>
        <p:spPr bwMode="auto">
          <a:xfrm flipV="1">
            <a:off x="8805883" y="4113226"/>
            <a:ext cx="1587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0" name="Line 749"/>
          <p:cNvSpPr>
            <a:spLocks noChangeAspect="1" noChangeShapeType="1"/>
          </p:cNvSpPr>
          <p:nvPr/>
        </p:nvSpPr>
        <p:spPr bwMode="auto">
          <a:xfrm flipV="1">
            <a:off x="8809038" y="4089404"/>
            <a:ext cx="0" cy="46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1" name="Line 750"/>
          <p:cNvSpPr>
            <a:spLocks noChangeAspect="1" noChangeShapeType="1"/>
          </p:cNvSpPr>
          <p:nvPr/>
        </p:nvSpPr>
        <p:spPr bwMode="auto">
          <a:xfrm flipV="1">
            <a:off x="8810625" y="4130677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2" name="Line 751"/>
          <p:cNvSpPr>
            <a:spLocks noChangeAspect="1" noChangeShapeType="1"/>
          </p:cNvSpPr>
          <p:nvPr/>
        </p:nvSpPr>
        <p:spPr bwMode="auto">
          <a:xfrm flipV="1">
            <a:off x="8816975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3" name="Line 752"/>
          <p:cNvSpPr>
            <a:spLocks noChangeAspect="1" noChangeShapeType="1"/>
          </p:cNvSpPr>
          <p:nvPr/>
        </p:nvSpPr>
        <p:spPr bwMode="auto">
          <a:xfrm flipV="1">
            <a:off x="8818563" y="4111626"/>
            <a:ext cx="0" cy="238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4" name="Line 753"/>
          <p:cNvSpPr>
            <a:spLocks noChangeAspect="1" noChangeShapeType="1"/>
          </p:cNvSpPr>
          <p:nvPr/>
        </p:nvSpPr>
        <p:spPr bwMode="auto">
          <a:xfrm flipV="1">
            <a:off x="8820150" y="4022726"/>
            <a:ext cx="0" cy="1127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5" name="Line 754"/>
          <p:cNvSpPr>
            <a:spLocks noChangeAspect="1" noChangeShapeType="1"/>
          </p:cNvSpPr>
          <p:nvPr/>
        </p:nvSpPr>
        <p:spPr bwMode="auto">
          <a:xfrm flipV="1">
            <a:off x="8821738" y="4057653"/>
            <a:ext cx="0" cy="777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6" name="Line 755"/>
          <p:cNvSpPr>
            <a:spLocks noChangeAspect="1" noChangeShapeType="1"/>
          </p:cNvSpPr>
          <p:nvPr/>
        </p:nvSpPr>
        <p:spPr bwMode="auto">
          <a:xfrm flipV="1">
            <a:off x="882332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7" name="Line 756"/>
          <p:cNvSpPr>
            <a:spLocks noChangeAspect="1" noChangeShapeType="1"/>
          </p:cNvSpPr>
          <p:nvPr/>
        </p:nvSpPr>
        <p:spPr bwMode="auto">
          <a:xfrm flipV="1">
            <a:off x="8826500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8" name="Line 757"/>
          <p:cNvSpPr>
            <a:spLocks noChangeAspect="1" noChangeShapeType="1"/>
          </p:cNvSpPr>
          <p:nvPr/>
        </p:nvSpPr>
        <p:spPr bwMode="auto">
          <a:xfrm flipV="1">
            <a:off x="8829675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59" name="Line 758"/>
          <p:cNvSpPr>
            <a:spLocks noChangeAspect="1" noChangeShapeType="1"/>
          </p:cNvSpPr>
          <p:nvPr/>
        </p:nvSpPr>
        <p:spPr bwMode="auto">
          <a:xfrm flipV="1">
            <a:off x="8831263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0" name="Line 759"/>
          <p:cNvSpPr>
            <a:spLocks noChangeAspect="1" noChangeShapeType="1"/>
          </p:cNvSpPr>
          <p:nvPr/>
        </p:nvSpPr>
        <p:spPr bwMode="auto">
          <a:xfrm flipV="1">
            <a:off x="8834438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1" name="Line 760"/>
          <p:cNvSpPr>
            <a:spLocks noChangeAspect="1" noChangeShapeType="1"/>
          </p:cNvSpPr>
          <p:nvPr/>
        </p:nvSpPr>
        <p:spPr bwMode="auto">
          <a:xfrm flipV="1">
            <a:off x="8836025" y="4114801"/>
            <a:ext cx="1588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2" name="Line 761"/>
          <p:cNvSpPr>
            <a:spLocks noChangeAspect="1" noChangeShapeType="1"/>
          </p:cNvSpPr>
          <p:nvPr/>
        </p:nvSpPr>
        <p:spPr bwMode="auto">
          <a:xfrm flipV="1">
            <a:off x="88392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3" name="Line 762"/>
          <p:cNvSpPr>
            <a:spLocks noChangeAspect="1" noChangeShapeType="1"/>
          </p:cNvSpPr>
          <p:nvPr/>
        </p:nvSpPr>
        <p:spPr bwMode="auto">
          <a:xfrm flipV="1">
            <a:off x="8839200" y="4121164"/>
            <a:ext cx="1588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4" name="Line 763"/>
          <p:cNvSpPr>
            <a:spLocks noChangeAspect="1" noChangeShapeType="1"/>
          </p:cNvSpPr>
          <p:nvPr/>
        </p:nvSpPr>
        <p:spPr bwMode="auto">
          <a:xfrm flipV="1">
            <a:off x="8840793" y="3836989"/>
            <a:ext cx="1587" cy="2984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5" name="Line 764"/>
          <p:cNvSpPr>
            <a:spLocks noChangeAspect="1" noChangeShapeType="1"/>
          </p:cNvSpPr>
          <p:nvPr/>
        </p:nvSpPr>
        <p:spPr bwMode="auto">
          <a:xfrm flipV="1">
            <a:off x="8843963" y="4081477"/>
            <a:ext cx="0" cy="539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6" name="Line 765"/>
          <p:cNvSpPr>
            <a:spLocks noChangeAspect="1" noChangeShapeType="1"/>
          </p:cNvSpPr>
          <p:nvPr/>
        </p:nvSpPr>
        <p:spPr bwMode="auto">
          <a:xfrm flipV="1">
            <a:off x="8843981" y="4129101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7" name="Line 766"/>
          <p:cNvSpPr>
            <a:spLocks noChangeAspect="1" noChangeShapeType="1"/>
          </p:cNvSpPr>
          <p:nvPr/>
        </p:nvSpPr>
        <p:spPr bwMode="auto">
          <a:xfrm flipV="1">
            <a:off x="8848725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8" name="Line 767"/>
          <p:cNvSpPr>
            <a:spLocks noChangeAspect="1" noChangeShapeType="1"/>
          </p:cNvSpPr>
          <p:nvPr/>
        </p:nvSpPr>
        <p:spPr bwMode="auto">
          <a:xfrm flipV="1">
            <a:off x="8848725" y="4121164"/>
            <a:ext cx="1588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69" name="Line 768"/>
          <p:cNvSpPr>
            <a:spLocks noChangeAspect="1" noChangeShapeType="1"/>
          </p:cNvSpPr>
          <p:nvPr/>
        </p:nvSpPr>
        <p:spPr bwMode="auto">
          <a:xfrm flipV="1">
            <a:off x="8851900" y="4106868"/>
            <a:ext cx="0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0" name="Line 769"/>
          <p:cNvSpPr>
            <a:spLocks noChangeAspect="1" noChangeShapeType="1"/>
          </p:cNvSpPr>
          <p:nvPr/>
        </p:nvSpPr>
        <p:spPr bwMode="auto">
          <a:xfrm flipV="1">
            <a:off x="8853488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1" name="Line 770"/>
          <p:cNvSpPr>
            <a:spLocks noChangeAspect="1" noChangeShapeType="1"/>
          </p:cNvSpPr>
          <p:nvPr/>
        </p:nvSpPr>
        <p:spPr bwMode="auto">
          <a:xfrm flipV="1">
            <a:off x="8855075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2" name="Line 771"/>
          <p:cNvSpPr>
            <a:spLocks noChangeAspect="1" noChangeShapeType="1"/>
          </p:cNvSpPr>
          <p:nvPr/>
        </p:nvSpPr>
        <p:spPr bwMode="auto">
          <a:xfrm flipV="1">
            <a:off x="8856663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3" name="Line 772"/>
          <p:cNvSpPr>
            <a:spLocks noChangeAspect="1" noChangeShapeType="1"/>
          </p:cNvSpPr>
          <p:nvPr/>
        </p:nvSpPr>
        <p:spPr bwMode="auto">
          <a:xfrm flipV="1">
            <a:off x="885825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4" name="Line 773"/>
          <p:cNvSpPr>
            <a:spLocks noChangeAspect="1" noChangeShapeType="1"/>
          </p:cNvSpPr>
          <p:nvPr/>
        </p:nvSpPr>
        <p:spPr bwMode="auto">
          <a:xfrm flipV="1">
            <a:off x="88598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5" name="Line 774"/>
          <p:cNvSpPr>
            <a:spLocks noChangeAspect="1" noChangeShapeType="1"/>
          </p:cNvSpPr>
          <p:nvPr/>
        </p:nvSpPr>
        <p:spPr bwMode="auto">
          <a:xfrm flipV="1">
            <a:off x="8861425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6" name="Line 775"/>
          <p:cNvSpPr>
            <a:spLocks noChangeAspect="1" noChangeShapeType="1"/>
          </p:cNvSpPr>
          <p:nvPr/>
        </p:nvSpPr>
        <p:spPr bwMode="auto">
          <a:xfrm flipV="1">
            <a:off x="886301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7" name="Line 776"/>
          <p:cNvSpPr>
            <a:spLocks noChangeAspect="1" noChangeShapeType="1"/>
          </p:cNvSpPr>
          <p:nvPr/>
        </p:nvSpPr>
        <p:spPr bwMode="auto">
          <a:xfrm flipV="1">
            <a:off x="8866205" y="4122738"/>
            <a:ext cx="1587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8" name="Line 777"/>
          <p:cNvSpPr>
            <a:spLocks noChangeAspect="1" noChangeShapeType="1"/>
          </p:cNvSpPr>
          <p:nvPr/>
        </p:nvSpPr>
        <p:spPr bwMode="auto">
          <a:xfrm flipV="1">
            <a:off x="8867775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79" name="Line 778"/>
          <p:cNvSpPr>
            <a:spLocks noChangeAspect="1" noChangeShapeType="1"/>
          </p:cNvSpPr>
          <p:nvPr/>
        </p:nvSpPr>
        <p:spPr bwMode="auto">
          <a:xfrm flipV="1">
            <a:off x="8869367" y="4130677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0" name="Line 779"/>
          <p:cNvSpPr>
            <a:spLocks noChangeAspect="1" noChangeShapeType="1"/>
          </p:cNvSpPr>
          <p:nvPr/>
        </p:nvSpPr>
        <p:spPr bwMode="auto">
          <a:xfrm flipV="1">
            <a:off x="8872538" y="4119564"/>
            <a:ext cx="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1" name="Line 780"/>
          <p:cNvSpPr>
            <a:spLocks noChangeAspect="1" noChangeShapeType="1"/>
          </p:cNvSpPr>
          <p:nvPr/>
        </p:nvSpPr>
        <p:spPr bwMode="auto">
          <a:xfrm flipV="1">
            <a:off x="8872538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2" name="Line 781"/>
          <p:cNvSpPr>
            <a:spLocks noChangeAspect="1" noChangeShapeType="1"/>
          </p:cNvSpPr>
          <p:nvPr/>
        </p:nvSpPr>
        <p:spPr bwMode="auto">
          <a:xfrm flipV="1">
            <a:off x="8874125" y="4127514"/>
            <a:ext cx="1588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3" name="Line 782"/>
          <p:cNvSpPr>
            <a:spLocks noChangeAspect="1" noChangeShapeType="1"/>
          </p:cNvSpPr>
          <p:nvPr/>
        </p:nvSpPr>
        <p:spPr bwMode="auto">
          <a:xfrm flipV="1">
            <a:off x="887730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4" name="Line 783"/>
          <p:cNvSpPr>
            <a:spLocks noChangeAspect="1" noChangeShapeType="1"/>
          </p:cNvSpPr>
          <p:nvPr/>
        </p:nvSpPr>
        <p:spPr bwMode="auto">
          <a:xfrm flipV="1">
            <a:off x="8882063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5" name="Line 784"/>
          <p:cNvSpPr>
            <a:spLocks noChangeAspect="1" noChangeShapeType="1"/>
          </p:cNvSpPr>
          <p:nvPr/>
        </p:nvSpPr>
        <p:spPr bwMode="auto">
          <a:xfrm flipV="1">
            <a:off x="8882084" y="4133852"/>
            <a:ext cx="1587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6" name="Line 785"/>
          <p:cNvSpPr>
            <a:spLocks noChangeAspect="1" noChangeShapeType="1"/>
          </p:cNvSpPr>
          <p:nvPr/>
        </p:nvSpPr>
        <p:spPr bwMode="auto">
          <a:xfrm flipV="1">
            <a:off x="8885238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7" name="Line 786"/>
          <p:cNvSpPr>
            <a:spLocks noChangeAspect="1" noChangeShapeType="1"/>
          </p:cNvSpPr>
          <p:nvPr/>
        </p:nvSpPr>
        <p:spPr bwMode="auto">
          <a:xfrm flipV="1">
            <a:off x="8886825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8" name="Line 787"/>
          <p:cNvSpPr>
            <a:spLocks noChangeAspect="1" noChangeShapeType="1"/>
          </p:cNvSpPr>
          <p:nvPr/>
        </p:nvSpPr>
        <p:spPr bwMode="auto">
          <a:xfrm flipV="1">
            <a:off x="8886825" y="4110038"/>
            <a:ext cx="1588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89" name="Line 788"/>
          <p:cNvSpPr>
            <a:spLocks noChangeAspect="1" noChangeShapeType="1"/>
          </p:cNvSpPr>
          <p:nvPr/>
        </p:nvSpPr>
        <p:spPr bwMode="auto">
          <a:xfrm flipV="1">
            <a:off x="88900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0" name="Line 789"/>
          <p:cNvSpPr>
            <a:spLocks noChangeAspect="1" noChangeShapeType="1"/>
          </p:cNvSpPr>
          <p:nvPr/>
        </p:nvSpPr>
        <p:spPr bwMode="auto">
          <a:xfrm flipV="1">
            <a:off x="8891588" y="4041789"/>
            <a:ext cx="0" cy="936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1" name="Line 790"/>
          <p:cNvSpPr>
            <a:spLocks noChangeAspect="1" noChangeShapeType="1"/>
          </p:cNvSpPr>
          <p:nvPr/>
        </p:nvSpPr>
        <p:spPr bwMode="auto">
          <a:xfrm flipV="1">
            <a:off x="8893175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2" name="Line 791"/>
          <p:cNvSpPr>
            <a:spLocks noChangeAspect="1" noChangeShapeType="1"/>
          </p:cNvSpPr>
          <p:nvPr/>
        </p:nvSpPr>
        <p:spPr bwMode="auto">
          <a:xfrm flipV="1">
            <a:off x="8894763" y="4105277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3" name="Line 792"/>
          <p:cNvSpPr>
            <a:spLocks noChangeAspect="1" noChangeShapeType="1"/>
          </p:cNvSpPr>
          <p:nvPr/>
        </p:nvSpPr>
        <p:spPr bwMode="auto">
          <a:xfrm flipV="1">
            <a:off x="8899525" y="4110038"/>
            <a:ext cx="1588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4" name="Line 793"/>
          <p:cNvSpPr>
            <a:spLocks noChangeAspect="1" noChangeShapeType="1"/>
          </p:cNvSpPr>
          <p:nvPr/>
        </p:nvSpPr>
        <p:spPr bwMode="auto">
          <a:xfrm flipV="1">
            <a:off x="8901113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5" name="Line 794"/>
          <p:cNvSpPr>
            <a:spLocks noChangeAspect="1" noChangeShapeType="1"/>
          </p:cNvSpPr>
          <p:nvPr/>
        </p:nvSpPr>
        <p:spPr bwMode="auto">
          <a:xfrm flipV="1">
            <a:off x="8902700" y="4100515"/>
            <a:ext cx="0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6" name="Line 795"/>
          <p:cNvSpPr>
            <a:spLocks noChangeAspect="1" noChangeShapeType="1"/>
          </p:cNvSpPr>
          <p:nvPr/>
        </p:nvSpPr>
        <p:spPr bwMode="auto">
          <a:xfrm flipV="1">
            <a:off x="8905875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7" name="Line 796"/>
          <p:cNvSpPr>
            <a:spLocks noChangeAspect="1" noChangeShapeType="1"/>
          </p:cNvSpPr>
          <p:nvPr/>
        </p:nvSpPr>
        <p:spPr bwMode="auto">
          <a:xfrm flipV="1">
            <a:off x="8905875" y="4102114"/>
            <a:ext cx="0" cy="333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8" name="Line 797"/>
          <p:cNvSpPr>
            <a:spLocks noChangeAspect="1" noChangeShapeType="1"/>
          </p:cNvSpPr>
          <p:nvPr/>
        </p:nvSpPr>
        <p:spPr bwMode="auto">
          <a:xfrm flipV="1">
            <a:off x="8907465" y="4121164"/>
            <a:ext cx="1587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9" name="Line 798"/>
          <p:cNvSpPr>
            <a:spLocks noChangeAspect="1" noChangeShapeType="1"/>
          </p:cNvSpPr>
          <p:nvPr/>
        </p:nvSpPr>
        <p:spPr bwMode="auto">
          <a:xfrm flipV="1">
            <a:off x="89106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0" name="Line 799"/>
          <p:cNvSpPr>
            <a:spLocks noChangeAspect="1" noChangeShapeType="1"/>
          </p:cNvSpPr>
          <p:nvPr/>
        </p:nvSpPr>
        <p:spPr bwMode="auto">
          <a:xfrm flipV="1">
            <a:off x="8912225" y="4122738"/>
            <a:ext cx="1588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1" name="Line 800"/>
          <p:cNvSpPr>
            <a:spLocks noChangeAspect="1" noChangeShapeType="1"/>
          </p:cNvSpPr>
          <p:nvPr/>
        </p:nvSpPr>
        <p:spPr bwMode="auto">
          <a:xfrm flipV="1">
            <a:off x="8915400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2" name="Line 801"/>
          <p:cNvSpPr>
            <a:spLocks noChangeAspect="1" noChangeShapeType="1"/>
          </p:cNvSpPr>
          <p:nvPr/>
        </p:nvSpPr>
        <p:spPr bwMode="auto">
          <a:xfrm flipV="1">
            <a:off x="8915400" y="4110038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3" name="Line 802"/>
          <p:cNvSpPr>
            <a:spLocks noChangeAspect="1" noChangeShapeType="1"/>
          </p:cNvSpPr>
          <p:nvPr/>
        </p:nvSpPr>
        <p:spPr bwMode="auto">
          <a:xfrm flipV="1">
            <a:off x="8918575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4" name="Line 803"/>
          <p:cNvSpPr>
            <a:spLocks noChangeAspect="1" noChangeShapeType="1"/>
          </p:cNvSpPr>
          <p:nvPr/>
        </p:nvSpPr>
        <p:spPr bwMode="auto">
          <a:xfrm flipV="1">
            <a:off x="8920163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5" name="Line 804"/>
          <p:cNvSpPr>
            <a:spLocks noChangeAspect="1" noChangeShapeType="1"/>
          </p:cNvSpPr>
          <p:nvPr/>
        </p:nvSpPr>
        <p:spPr bwMode="auto">
          <a:xfrm flipV="1">
            <a:off x="8920163" y="4041789"/>
            <a:ext cx="0" cy="936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6" name="Line 805"/>
          <p:cNvSpPr>
            <a:spLocks noChangeAspect="1" noChangeShapeType="1"/>
          </p:cNvSpPr>
          <p:nvPr/>
        </p:nvSpPr>
        <p:spPr bwMode="auto">
          <a:xfrm flipV="1">
            <a:off x="8923338" y="4060825"/>
            <a:ext cx="0" cy="746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7" name="Line 806"/>
          <p:cNvSpPr>
            <a:spLocks noChangeAspect="1" noChangeShapeType="1"/>
          </p:cNvSpPr>
          <p:nvPr/>
        </p:nvSpPr>
        <p:spPr bwMode="auto">
          <a:xfrm flipV="1">
            <a:off x="8924925" y="4113226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8" name="Line 807"/>
          <p:cNvSpPr>
            <a:spLocks noChangeAspect="1" noChangeShapeType="1"/>
          </p:cNvSpPr>
          <p:nvPr/>
        </p:nvSpPr>
        <p:spPr bwMode="auto">
          <a:xfrm flipV="1">
            <a:off x="892651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09" name="Line 808"/>
          <p:cNvSpPr>
            <a:spLocks noChangeAspect="1" noChangeShapeType="1"/>
          </p:cNvSpPr>
          <p:nvPr/>
        </p:nvSpPr>
        <p:spPr bwMode="auto">
          <a:xfrm flipV="1">
            <a:off x="8931275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0" name="Line 809"/>
          <p:cNvSpPr>
            <a:spLocks noChangeAspect="1" noChangeShapeType="1"/>
          </p:cNvSpPr>
          <p:nvPr/>
        </p:nvSpPr>
        <p:spPr bwMode="auto">
          <a:xfrm flipV="1">
            <a:off x="8932863" y="4073526"/>
            <a:ext cx="0" cy="619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1" name="Line 810"/>
          <p:cNvSpPr>
            <a:spLocks noChangeAspect="1" noChangeShapeType="1"/>
          </p:cNvSpPr>
          <p:nvPr/>
        </p:nvSpPr>
        <p:spPr bwMode="auto">
          <a:xfrm flipV="1">
            <a:off x="8934450" y="4095765"/>
            <a:ext cx="0" cy="396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2" name="Line 811"/>
          <p:cNvSpPr>
            <a:spLocks noChangeAspect="1" noChangeShapeType="1"/>
          </p:cNvSpPr>
          <p:nvPr/>
        </p:nvSpPr>
        <p:spPr bwMode="auto">
          <a:xfrm flipV="1">
            <a:off x="8936038" y="4087826"/>
            <a:ext cx="0" cy="476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3" name="Line 812"/>
          <p:cNvSpPr>
            <a:spLocks noChangeAspect="1" noChangeShapeType="1"/>
          </p:cNvSpPr>
          <p:nvPr/>
        </p:nvSpPr>
        <p:spPr bwMode="auto">
          <a:xfrm flipV="1">
            <a:off x="8937625" y="4098926"/>
            <a:ext cx="1588" cy="365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4" name="Line 813"/>
          <p:cNvSpPr>
            <a:spLocks noChangeAspect="1" noChangeShapeType="1"/>
          </p:cNvSpPr>
          <p:nvPr/>
        </p:nvSpPr>
        <p:spPr bwMode="auto">
          <a:xfrm flipV="1">
            <a:off x="8939213" y="4113226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5" name="Line 814"/>
          <p:cNvSpPr>
            <a:spLocks noChangeAspect="1" noChangeShapeType="1"/>
          </p:cNvSpPr>
          <p:nvPr/>
        </p:nvSpPr>
        <p:spPr bwMode="auto">
          <a:xfrm flipV="1">
            <a:off x="8940800" y="4105277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6" name="Line 815"/>
          <p:cNvSpPr>
            <a:spLocks noChangeAspect="1" noChangeShapeType="1"/>
          </p:cNvSpPr>
          <p:nvPr/>
        </p:nvSpPr>
        <p:spPr bwMode="auto">
          <a:xfrm flipV="1">
            <a:off x="8942408" y="3970338"/>
            <a:ext cx="1587" cy="1651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7" name="Line 816"/>
          <p:cNvSpPr>
            <a:spLocks noChangeAspect="1" noChangeShapeType="1"/>
          </p:cNvSpPr>
          <p:nvPr/>
        </p:nvSpPr>
        <p:spPr bwMode="auto">
          <a:xfrm flipV="1">
            <a:off x="894397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8" name="Line 817"/>
          <p:cNvSpPr>
            <a:spLocks noChangeAspect="1" noChangeShapeType="1"/>
          </p:cNvSpPr>
          <p:nvPr/>
        </p:nvSpPr>
        <p:spPr bwMode="auto">
          <a:xfrm flipV="1">
            <a:off x="8945563" y="4117989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19" name="Line 818"/>
          <p:cNvSpPr>
            <a:spLocks noChangeAspect="1" noChangeShapeType="1"/>
          </p:cNvSpPr>
          <p:nvPr/>
        </p:nvSpPr>
        <p:spPr bwMode="auto">
          <a:xfrm flipV="1">
            <a:off x="8948738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0" name="Line 819"/>
          <p:cNvSpPr>
            <a:spLocks noChangeAspect="1" noChangeShapeType="1"/>
          </p:cNvSpPr>
          <p:nvPr/>
        </p:nvSpPr>
        <p:spPr bwMode="auto">
          <a:xfrm flipV="1">
            <a:off x="8950325" y="4132277"/>
            <a:ext cx="1588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1" name="Line 820"/>
          <p:cNvSpPr>
            <a:spLocks noChangeAspect="1" noChangeShapeType="1"/>
          </p:cNvSpPr>
          <p:nvPr/>
        </p:nvSpPr>
        <p:spPr bwMode="auto">
          <a:xfrm flipV="1">
            <a:off x="8953500" y="4102114"/>
            <a:ext cx="0" cy="333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2" name="Line 821"/>
          <p:cNvSpPr>
            <a:spLocks noChangeAspect="1" noChangeShapeType="1"/>
          </p:cNvSpPr>
          <p:nvPr/>
        </p:nvSpPr>
        <p:spPr bwMode="auto">
          <a:xfrm flipV="1">
            <a:off x="8953500" y="3959226"/>
            <a:ext cx="0" cy="1762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3" name="Line 822"/>
          <p:cNvSpPr>
            <a:spLocks noChangeAspect="1" noChangeShapeType="1"/>
          </p:cNvSpPr>
          <p:nvPr/>
        </p:nvSpPr>
        <p:spPr bwMode="auto">
          <a:xfrm flipV="1">
            <a:off x="8955101" y="4037023"/>
            <a:ext cx="1587" cy="984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4" name="Line 823"/>
          <p:cNvSpPr>
            <a:spLocks noChangeAspect="1" noChangeShapeType="1"/>
          </p:cNvSpPr>
          <p:nvPr/>
        </p:nvSpPr>
        <p:spPr bwMode="auto">
          <a:xfrm flipV="1">
            <a:off x="8958263" y="4044965"/>
            <a:ext cx="0" cy="904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5" name="Line 824"/>
          <p:cNvSpPr>
            <a:spLocks noChangeAspect="1" noChangeShapeType="1"/>
          </p:cNvSpPr>
          <p:nvPr/>
        </p:nvSpPr>
        <p:spPr bwMode="auto">
          <a:xfrm flipV="1">
            <a:off x="8958284" y="4125916"/>
            <a:ext cx="1587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6" name="Line 825"/>
          <p:cNvSpPr>
            <a:spLocks noChangeAspect="1" noChangeShapeType="1"/>
          </p:cNvSpPr>
          <p:nvPr/>
        </p:nvSpPr>
        <p:spPr bwMode="auto">
          <a:xfrm flipV="1">
            <a:off x="89614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7" name="Line 826"/>
          <p:cNvSpPr>
            <a:spLocks noChangeAspect="1" noChangeShapeType="1"/>
          </p:cNvSpPr>
          <p:nvPr/>
        </p:nvSpPr>
        <p:spPr bwMode="auto">
          <a:xfrm flipV="1">
            <a:off x="896461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8" name="Line 827"/>
          <p:cNvSpPr>
            <a:spLocks noChangeAspect="1" noChangeShapeType="1"/>
          </p:cNvSpPr>
          <p:nvPr/>
        </p:nvSpPr>
        <p:spPr bwMode="auto">
          <a:xfrm flipV="1">
            <a:off x="896620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29" name="Line 828"/>
          <p:cNvSpPr>
            <a:spLocks noChangeAspect="1" noChangeShapeType="1"/>
          </p:cNvSpPr>
          <p:nvPr/>
        </p:nvSpPr>
        <p:spPr bwMode="auto">
          <a:xfrm flipV="1">
            <a:off x="8967788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0" name="Line 829"/>
          <p:cNvSpPr>
            <a:spLocks noChangeAspect="1" noChangeShapeType="1"/>
          </p:cNvSpPr>
          <p:nvPr/>
        </p:nvSpPr>
        <p:spPr bwMode="auto">
          <a:xfrm flipV="1">
            <a:off x="8969375" y="4106868"/>
            <a:ext cx="0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1" name="Line 830"/>
          <p:cNvSpPr>
            <a:spLocks noChangeAspect="1" noChangeShapeType="1"/>
          </p:cNvSpPr>
          <p:nvPr/>
        </p:nvSpPr>
        <p:spPr bwMode="auto">
          <a:xfrm flipV="1">
            <a:off x="897096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2" name="Line 831"/>
          <p:cNvSpPr>
            <a:spLocks noChangeAspect="1" noChangeShapeType="1"/>
          </p:cNvSpPr>
          <p:nvPr/>
        </p:nvSpPr>
        <p:spPr bwMode="auto">
          <a:xfrm flipV="1">
            <a:off x="8972550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3" name="Line 832"/>
          <p:cNvSpPr>
            <a:spLocks noChangeAspect="1" noChangeShapeType="1"/>
          </p:cNvSpPr>
          <p:nvPr/>
        </p:nvSpPr>
        <p:spPr bwMode="auto">
          <a:xfrm flipV="1">
            <a:off x="8974138" y="3941765"/>
            <a:ext cx="0" cy="1936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4" name="Line 833"/>
          <p:cNvSpPr>
            <a:spLocks noChangeAspect="1" noChangeShapeType="1"/>
          </p:cNvSpPr>
          <p:nvPr/>
        </p:nvSpPr>
        <p:spPr bwMode="auto">
          <a:xfrm flipV="1">
            <a:off x="8975725" y="3802077"/>
            <a:ext cx="0" cy="3333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5" name="Line 834"/>
          <p:cNvSpPr>
            <a:spLocks noChangeAspect="1" noChangeShapeType="1"/>
          </p:cNvSpPr>
          <p:nvPr/>
        </p:nvSpPr>
        <p:spPr bwMode="auto">
          <a:xfrm flipV="1">
            <a:off x="8977313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6" name="Line 835"/>
          <p:cNvSpPr>
            <a:spLocks noChangeAspect="1" noChangeShapeType="1"/>
          </p:cNvSpPr>
          <p:nvPr/>
        </p:nvSpPr>
        <p:spPr bwMode="auto">
          <a:xfrm flipV="1">
            <a:off x="8983668" y="4129101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7" name="Line 836"/>
          <p:cNvSpPr>
            <a:spLocks noChangeAspect="1" noChangeShapeType="1"/>
          </p:cNvSpPr>
          <p:nvPr/>
        </p:nvSpPr>
        <p:spPr bwMode="auto">
          <a:xfrm flipV="1">
            <a:off x="8985250" y="4129101"/>
            <a:ext cx="1588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8" name="Line 837"/>
          <p:cNvSpPr>
            <a:spLocks noChangeAspect="1" noChangeShapeType="1"/>
          </p:cNvSpPr>
          <p:nvPr/>
        </p:nvSpPr>
        <p:spPr bwMode="auto">
          <a:xfrm flipV="1">
            <a:off x="89868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39" name="Line 838"/>
          <p:cNvSpPr>
            <a:spLocks noChangeAspect="1" noChangeShapeType="1"/>
          </p:cNvSpPr>
          <p:nvPr/>
        </p:nvSpPr>
        <p:spPr bwMode="auto">
          <a:xfrm flipV="1">
            <a:off x="8988425" y="4124326"/>
            <a:ext cx="1588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0" name="Line 839"/>
          <p:cNvSpPr>
            <a:spLocks noChangeAspect="1" noChangeShapeType="1"/>
          </p:cNvSpPr>
          <p:nvPr/>
        </p:nvSpPr>
        <p:spPr bwMode="auto">
          <a:xfrm flipV="1">
            <a:off x="8991600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1" name="Line 840"/>
          <p:cNvSpPr>
            <a:spLocks noChangeAspect="1" noChangeShapeType="1"/>
          </p:cNvSpPr>
          <p:nvPr/>
        </p:nvSpPr>
        <p:spPr bwMode="auto">
          <a:xfrm flipV="1">
            <a:off x="8991600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2" name="Line 841"/>
          <p:cNvSpPr>
            <a:spLocks noChangeAspect="1" noChangeShapeType="1"/>
          </p:cNvSpPr>
          <p:nvPr/>
        </p:nvSpPr>
        <p:spPr bwMode="auto">
          <a:xfrm flipV="1">
            <a:off x="8993199" y="4030677"/>
            <a:ext cx="1587" cy="1047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3" name="Line 842"/>
          <p:cNvSpPr>
            <a:spLocks noChangeAspect="1" noChangeShapeType="1"/>
          </p:cNvSpPr>
          <p:nvPr/>
        </p:nvSpPr>
        <p:spPr bwMode="auto">
          <a:xfrm flipV="1">
            <a:off x="8996363" y="4106868"/>
            <a:ext cx="0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4" name="Line 843"/>
          <p:cNvSpPr>
            <a:spLocks noChangeAspect="1" noChangeShapeType="1"/>
          </p:cNvSpPr>
          <p:nvPr/>
        </p:nvSpPr>
        <p:spPr bwMode="auto">
          <a:xfrm flipV="1">
            <a:off x="8996384" y="4132277"/>
            <a:ext cx="1587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5" name="Line 844"/>
          <p:cNvSpPr>
            <a:spLocks noChangeAspect="1" noChangeShapeType="1"/>
          </p:cNvSpPr>
          <p:nvPr/>
        </p:nvSpPr>
        <p:spPr bwMode="auto">
          <a:xfrm flipV="1">
            <a:off x="8999538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6" name="Line 845"/>
          <p:cNvSpPr>
            <a:spLocks noChangeAspect="1" noChangeShapeType="1"/>
          </p:cNvSpPr>
          <p:nvPr/>
        </p:nvSpPr>
        <p:spPr bwMode="auto">
          <a:xfrm flipV="1">
            <a:off x="9001125" y="4110038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7" name="Line 846"/>
          <p:cNvSpPr>
            <a:spLocks noChangeAspect="1" noChangeShapeType="1"/>
          </p:cNvSpPr>
          <p:nvPr/>
        </p:nvSpPr>
        <p:spPr bwMode="auto">
          <a:xfrm flipV="1">
            <a:off x="900271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8" name="Line 847"/>
          <p:cNvSpPr>
            <a:spLocks noChangeAspect="1" noChangeShapeType="1"/>
          </p:cNvSpPr>
          <p:nvPr/>
        </p:nvSpPr>
        <p:spPr bwMode="auto">
          <a:xfrm flipV="1">
            <a:off x="9004300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49" name="Line 848"/>
          <p:cNvSpPr>
            <a:spLocks noChangeAspect="1" noChangeShapeType="1"/>
          </p:cNvSpPr>
          <p:nvPr/>
        </p:nvSpPr>
        <p:spPr bwMode="auto">
          <a:xfrm flipV="1">
            <a:off x="9005888" y="4103696"/>
            <a:ext cx="0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0" name="Line 849"/>
          <p:cNvSpPr>
            <a:spLocks noChangeAspect="1" noChangeShapeType="1"/>
          </p:cNvSpPr>
          <p:nvPr/>
        </p:nvSpPr>
        <p:spPr bwMode="auto">
          <a:xfrm flipV="1">
            <a:off x="9007475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1" name="Line 850"/>
          <p:cNvSpPr>
            <a:spLocks noChangeAspect="1" noChangeShapeType="1"/>
          </p:cNvSpPr>
          <p:nvPr/>
        </p:nvSpPr>
        <p:spPr bwMode="auto">
          <a:xfrm flipV="1">
            <a:off x="9009063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2" name="Line 851"/>
          <p:cNvSpPr>
            <a:spLocks noChangeAspect="1" noChangeShapeType="1"/>
          </p:cNvSpPr>
          <p:nvPr/>
        </p:nvSpPr>
        <p:spPr bwMode="auto">
          <a:xfrm flipV="1">
            <a:off x="90122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3" name="Line 852"/>
          <p:cNvSpPr>
            <a:spLocks noChangeAspect="1" noChangeShapeType="1"/>
          </p:cNvSpPr>
          <p:nvPr/>
        </p:nvSpPr>
        <p:spPr bwMode="auto">
          <a:xfrm flipV="1">
            <a:off x="9013825" y="4124326"/>
            <a:ext cx="1588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4" name="Line 853"/>
          <p:cNvSpPr>
            <a:spLocks noChangeAspect="1" noChangeShapeType="1"/>
          </p:cNvSpPr>
          <p:nvPr/>
        </p:nvSpPr>
        <p:spPr bwMode="auto">
          <a:xfrm flipV="1">
            <a:off x="9017000" y="4105277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5" name="Line 854"/>
          <p:cNvSpPr>
            <a:spLocks noChangeAspect="1" noChangeShapeType="1"/>
          </p:cNvSpPr>
          <p:nvPr/>
        </p:nvSpPr>
        <p:spPr bwMode="auto">
          <a:xfrm flipV="1">
            <a:off x="9020175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6" name="Line 855"/>
          <p:cNvSpPr>
            <a:spLocks noChangeAspect="1" noChangeShapeType="1"/>
          </p:cNvSpPr>
          <p:nvPr/>
        </p:nvSpPr>
        <p:spPr bwMode="auto">
          <a:xfrm flipV="1">
            <a:off x="9020175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7" name="Line 856"/>
          <p:cNvSpPr>
            <a:spLocks noChangeAspect="1" noChangeShapeType="1"/>
          </p:cNvSpPr>
          <p:nvPr/>
        </p:nvSpPr>
        <p:spPr bwMode="auto">
          <a:xfrm flipV="1">
            <a:off x="9023350" y="4130677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8" name="Line 857"/>
          <p:cNvSpPr>
            <a:spLocks noChangeAspect="1" noChangeShapeType="1"/>
          </p:cNvSpPr>
          <p:nvPr/>
        </p:nvSpPr>
        <p:spPr bwMode="auto">
          <a:xfrm flipV="1">
            <a:off x="9024938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59" name="Line 858"/>
          <p:cNvSpPr>
            <a:spLocks noChangeAspect="1" noChangeShapeType="1"/>
          </p:cNvSpPr>
          <p:nvPr/>
        </p:nvSpPr>
        <p:spPr bwMode="auto">
          <a:xfrm flipV="1">
            <a:off x="9026525" y="4127514"/>
            <a:ext cx="1588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0" name="Line 859"/>
          <p:cNvSpPr>
            <a:spLocks noChangeAspect="1" noChangeShapeType="1"/>
          </p:cNvSpPr>
          <p:nvPr/>
        </p:nvSpPr>
        <p:spPr bwMode="auto">
          <a:xfrm flipV="1">
            <a:off x="9029700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1" name="Line 860"/>
          <p:cNvSpPr>
            <a:spLocks noChangeAspect="1" noChangeShapeType="1"/>
          </p:cNvSpPr>
          <p:nvPr/>
        </p:nvSpPr>
        <p:spPr bwMode="auto">
          <a:xfrm flipV="1">
            <a:off x="9034463" y="4117989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2" name="Line 861"/>
          <p:cNvSpPr>
            <a:spLocks noChangeAspect="1" noChangeShapeType="1"/>
          </p:cNvSpPr>
          <p:nvPr/>
        </p:nvSpPr>
        <p:spPr bwMode="auto">
          <a:xfrm flipV="1">
            <a:off x="9034463" y="4108453"/>
            <a:ext cx="0" cy="269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3" name="Line 862"/>
          <p:cNvSpPr>
            <a:spLocks noChangeAspect="1" noChangeShapeType="1"/>
          </p:cNvSpPr>
          <p:nvPr/>
        </p:nvSpPr>
        <p:spPr bwMode="auto">
          <a:xfrm flipV="1">
            <a:off x="9037638" y="4083053"/>
            <a:ext cx="0" cy="523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4" name="Line 863"/>
          <p:cNvSpPr>
            <a:spLocks noChangeAspect="1" noChangeShapeType="1"/>
          </p:cNvSpPr>
          <p:nvPr/>
        </p:nvSpPr>
        <p:spPr bwMode="auto">
          <a:xfrm flipV="1">
            <a:off x="9039225" y="4089404"/>
            <a:ext cx="0" cy="46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5" name="Line 864"/>
          <p:cNvSpPr>
            <a:spLocks noChangeAspect="1" noChangeShapeType="1"/>
          </p:cNvSpPr>
          <p:nvPr/>
        </p:nvSpPr>
        <p:spPr bwMode="auto">
          <a:xfrm flipV="1">
            <a:off x="9040813" y="4119564"/>
            <a:ext cx="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6" name="Line 865"/>
          <p:cNvSpPr>
            <a:spLocks noChangeAspect="1" noChangeShapeType="1"/>
          </p:cNvSpPr>
          <p:nvPr/>
        </p:nvSpPr>
        <p:spPr bwMode="auto">
          <a:xfrm flipV="1">
            <a:off x="9042400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7" name="Line 866"/>
          <p:cNvSpPr>
            <a:spLocks noChangeAspect="1" noChangeShapeType="1"/>
          </p:cNvSpPr>
          <p:nvPr/>
        </p:nvSpPr>
        <p:spPr bwMode="auto">
          <a:xfrm flipV="1">
            <a:off x="9043988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8" name="Line 867"/>
          <p:cNvSpPr>
            <a:spLocks noChangeAspect="1" noChangeShapeType="1"/>
          </p:cNvSpPr>
          <p:nvPr/>
        </p:nvSpPr>
        <p:spPr bwMode="auto">
          <a:xfrm flipV="1">
            <a:off x="904716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69" name="Line 868"/>
          <p:cNvSpPr>
            <a:spLocks noChangeAspect="1" noChangeShapeType="1"/>
          </p:cNvSpPr>
          <p:nvPr/>
        </p:nvSpPr>
        <p:spPr bwMode="auto">
          <a:xfrm flipV="1">
            <a:off x="9048750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0" name="Line 869"/>
          <p:cNvSpPr>
            <a:spLocks noChangeAspect="1" noChangeShapeType="1"/>
          </p:cNvSpPr>
          <p:nvPr/>
        </p:nvSpPr>
        <p:spPr bwMode="auto">
          <a:xfrm flipV="1">
            <a:off x="9050338" y="4110038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1" name="Line 870"/>
          <p:cNvSpPr>
            <a:spLocks noChangeAspect="1" noChangeShapeType="1"/>
          </p:cNvSpPr>
          <p:nvPr/>
        </p:nvSpPr>
        <p:spPr bwMode="auto">
          <a:xfrm flipV="1">
            <a:off x="9051925" y="4122738"/>
            <a:ext cx="1588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2" name="Line 871"/>
          <p:cNvSpPr>
            <a:spLocks noChangeAspect="1" noChangeShapeType="1"/>
          </p:cNvSpPr>
          <p:nvPr/>
        </p:nvSpPr>
        <p:spPr bwMode="auto">
          <a:xfrm flipV="1">
            <a:off x="9053513" y="4108453"/>
            <a:ext cx="0" cy="269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3" name="Line 872"/>
          <p:cNvSpPr>
            <a:spLocks noChangeAspect="1" noChangeShapeType="1"/>
          </p:cNvSpPr>
          <p:nvPr/>
        </p:nvSpPr>
        <p:spPr bwMode="auto">
          <a:xfrm flipV="1">
            <a:off x="9055100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4" name="Line 873"/>
          <p:cNvSpPr>
            <a:spLocks noChangeAspect="1" noChangeShapeType="1"/>
          </p:cNvSpPr>
          <p:nvPr/>
        </p:nvSpPr>
        <p:spPr bwMode="auto">
          <a:xfrm flipV="1">
            <a:off x="9056690" y="4132277"/>
            <a:ext cx="1587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5" name="Line 874"/>
          <p:cNvSpPr>
            <a:spLocks noChangeAspect="1" noChangeShapeType="1"/>
          </p:cNvSpPr>
          <p:nvPr/>
        </p:nvSpPr>
        <p:spPr bwMode="auto">
          <a:xfrm flipV="1">
            <a:off x="9058275" y="4106868"/>
            <a:ext cx="0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6" name="Line 875"/>
          <p:cNvSpPr>
            <a:spLocks noChangeAspect="1" noChangeShapeType="1"/>
          </p:cNvSpPr>
          <p:nvPr/>
        </p:nvSpPr>
        <p:spPr bwMode="auto">
          <a:xfrm flipV="1">
            <a:off x="9059863" y="3867165"/>
            <a:ext cx="0" cy="268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7" name="Line 876"/>
          <p:cNvSpPr>
            <a:spLocks noChangeAspect="1" noChangeShapeType="1"/>
          </p:cNvSpPr>
          <p:nvPr/>
        </p:nvSpPr>
        <p:spPr bwMode="auto">
          <a:xfrm flipV="1">
            <a:off x="9063038" y="3563938"/>
            <a:ext cx="0" cy="5715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8" name="Line 877"/>
          <p:cNvSpPr>
            <a:spLocks noChangeAspect="1" noChangeShapeType="1"/>
          </p:cNvSpPr>
          <p:nvPr/>
        </p:nvSpPr>
        <p:spPr bwMode="auto">
          <a:xfrm flipV="1">
            <a:off x="9063038" y="4041789"/>
            <a:ext cx="0" cy="936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79" name="Line 878"/>
          <p:cNvSpPr>
            <a:spLocks noChangeAspect="1" noChangeShapeType="1"/>
          </p:cNvSpPr>
          <p:nvPr/>
        </p:nvSpPr>
        <p:spPr bwMode="auto">
          <a:xfrm flipV="1">
            <a:off x="9064625" y="4111626"/>
            <a:ext cx="0" cy="238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0" name="Line 879"/>
          <p:cNvSpPr>
            <a:spLocks noChangeAspect="1" noChangeShapeType="1"/>
          </p:cNvSpPr>
          <p:nvPr/>
        </p:nvSpPr>
        <p:spPr bwMode="auto">
          <a:xfrm flipV="1">
            <a:off x="9067800" y="4119564"/>
            <a:ext cx="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1" name="Line 880"/>
          <p:cNvSpPr>
            <a:spLocks noChangeAspect="1" noChangeShapeType="1"/>
          </p:cNvSpPr>
          <p:nvPr/>
        </p:nvSpPr>
        <p:spPr bwMode="auto">
          <a:xfrm flipV="1">
            <a:off x="9067800" y="4119564"/>
            <a:ext cx="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2" name="Line 881"/>
          <p:cNvSpPr>
            <a:spLocks noChangeAspect="1" noChangeShapeType="1"/>
          </p:cNvSpPr>
          <p:nvPr/>
        </p:nvSpPr>
        <p:spPr bwMode="auto">
          <a:xfrm flipV="1">
            <a:off x="9070975" y="4051314"/>
            <a:ext cx="0" cy="841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3" name="Line 882"/>
          <p:cNvSpPr>
            <a:spLocks noChangeAspect="1" noChangeShapeType="1"/>
          </p:cNvSpPr>
          <p:nvPr/>
        </p:nvSpPr>
        <p:spPr bwMode="auto">
          <a:xfrm flipV="1">
            <a:off x="9072563" y="4048126"/>
            <a:ext cx="0" cy="873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4" name="Line 883"/>
          <p:cNvSpPr>
            <a:spLocks noChangeAspect="1" noChangeShapeType="1"/>
          </p:cNvSpPr>
          <p:nvPr/>
        </p:nvSpPr>
        <p:spPr bwMode="auto">
          <a:xfrm flipV="1">
            <a:off x="9072564" y="4106868"/>
            <a:ext cx="1587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5" name="Line 884"/>
          <p:cNvSpPr>
            <a:spLocks noChangeAspect="1" noChangeShapeType="1"/>
          </p:cNvSpPr>
          <p:nvPr/>
        </p:nvSpPr>
        <p:spPr bwMode="auto">
          <a:xfrm flipV="1">
            <a:off x="9075738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6" name="Line 885"/>
          <p:cNvSpPr>
            <a:spLocks noChangeAspect="1" noChangeShapeType="1"/>
          </p:cNvSpPr>
          <p:nvPr/>
        </p:nvSpPr>
        <p:spPr bwMode="auto">
          <a:xfrm flipV="1">
            <a:off x="9077325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7" name="Line 886"/>
          <p:cNvSpPr>
            <a:spLocks noChangeAspect="1" noChangeShapeType="1"/>
          </p:cNvSpPr>
          <p:nvPr/>
        </p:nvSpPr>
        <p:spPr bwMode="auto">
          <a:xfrm flipV="1">
            <a:off x="9080500" y="4110038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8" name="Line 887"/>
          <p:cNvSpPr>
            <a:spLocks noChangeAspect="1" noChangeShapeType="1"/>
          </p:cNvSpPr>
          <p:nvPr/>
        </p:nvSpPr>
        <p:spPr bwMode="auto">
          <a:xfrm flipV="1">
            <a:off x="9082088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89" name="Line 888"/>
          <p:cNvSpPr>
            <a:spLocks noChangeAspect="1" noChangeShapeType="1"/>
          </p:cNvSpPr>
          <p:nvPr/>
        </p:nvSpPr>
        <p:spPr bwMode="auto">
          <a:xfrm flipV="1">
            <a:off x="90836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0" name="Line 889"/>
          <p:cNvSpPr>
            <a:spLocks noChangeAspect="1" noChangeShapeType="1"/>
          </p:cNvSpPr>
          <p:nvPr/>
        </p:nvSpPr>
        <p:spPr bwMode="auto">
          <a:xfrm flipV="1">
            <a:off x="9085263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1" name="Line 890"/>
          <p:cNvSpPr>
            <a:spLocks noChangeAspect="1" noChangeShapeType="1"/>
          </p:cNvSpPr>
          <p:nvPr/>
        </p:nvSpPr>
        <p:spPr bwMode="auto">
          <a:xfrm flipV="1">
            <a:off x="9086850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2" name="Line 891"/>
          <p:cNvSpPr>
            <a:spLocks noChangeAspect="1" noChangeShapeType="1"/>
          </p:cNvSpPr>
          <p:nvPr/>
        </p:nvSpPr>
        <p:spPr bwMode="auto">
          <a:xfrm flipV="1">
            <a:off x="9088438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3" name="Line 892"/>
          <p:cNvSpPr>
            <a:spLocks noChangeAspect="1" noChangeShapeType="1"/>
          </p:cNvSpPr>
          <p:nvPr/>
        </p:nvSpPr>
        <p:spPr bwMode="auto">
          <a:xfrm flipV="1">
            <a:off x="9090025" y="4089404"/>
            <a:ext cx="0" cy="46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4" name="Line 893"/>
          <p:cNvSpPr>
            <a:spLocks noChangeAspect="1" noChangeShapeType="1"/>
          </p:cNvSpPr>
          <p:nvPr/>
        </p:nvSpPr>
        <p:spPr bwMode="auto">
          <a:xfrm flipV="1">
            <a:off x="9091613" y="4008438"/>
            <a:ext cx="0" cy="127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5" name="Line 894"/>
          <p:cNvSpPr>
            <a:spLocks noChangeAspect="1" noChangeShapeType="1"/>
          </p:cNvSpPr>
          <p:nvPr/>
        </p:nvSpPr>
        <p:spPr bwMode="auto">
          <a:xfrm flipV="1">
            <a:off x="9093200" y="3960815"/>
            <a:ext cx="0" cy="1746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6" name="Line 895"/>
          <p:cNvSpPr>
            <a:spLocks noChangeAspect="1" noChangeShapeType="1"/>
          </p:cNvSpPr>
          <p:nvPr/>
        </p:nvSpPr>
        <p:spPr bwMode="auto">
          <a:xfrm flipV="1">
            <a:off x="9094809" y="4130677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7" name="Line 896"/>
          <p:cNvSpPr>
            <a:spLocks noChangeAspect="1" noChangeShapeType="1"/>
          </p:cNvSpPr>
          <p:nvPr/>
        </p:nvSpPr>
        <p:spPr bwMode="auto">
          <a:xfrm flipV="1">
            <a:off x="9096375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8" name="Line 897"/>
          <p:cNvSpPr>
            <a:spLocks noChangeAspect="1" noChangeShapeType="1"/>
          </p:cNvSpPr>
          <p:nvPr/>
        </p:nvSpPr>
        <p:spPr bwMode="auto">
          <a:xfrm flipV="1">
            <a:off x="9097976" y="4130677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9" name="Line 898"/>
          <p:cNvSpPr>
            <a:spLocks noChangeAspect="1" noChangeShapeType="1"/>
          </p:cNvSpPr>
          <p:nvPr/>
        </p:nvSpPr>
        <p:spPr bwMode="auto">
          <a:xfrm flipV="1">
            <a:off x="9099550" y="4132277"/>
            <a:ext cx="1588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0" name="Line 899"/>
          <p:cNvSpPr>
            <a:spLocks noChangeAspect="1" noChangeShapeType="1"/>
          </p:cNvSpPr>
          <p:nvPr/>
        </p:nvSpPr>
        <p:spPr bwMode="auto">
          <a:xfrm flipV="1">
            <a:off x="9101138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1" name="Line 900"/>
          <p:cNvSpPr>
            <a:spLocks noChangeAspect="1" noChangeShapeType="1"/>
          </p:cNvSpPr>
          <p:nvPr/>
        </p:nvSpPr>
        <p:spPr bwMode="auto">
          <a:xfrm flipV="1">
            <a:off x="9102725" y="4114801"/>
            <a:ext cx="1588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2" name="Line 901"/>
          <p:cNvSpPr>
            <a:spLocks noChangeAspect="1" noChangeShapeType="1"/>
          </p:cNvSpPr>
          <p:nvPr/>
        </p:nvSpPr>
        <p:spPr bwMode="auto">
          <a:xfrm flipV="1">
            <a:off x="9105900" y="4103696"/>
            <a:ext cx="0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3" name="Line 902"/>
          <p:cNvSpPr>
            <a:spLocks noChangeAspect="1" noChangeShapeType="1"/>
          </p:cNvSpPr>
          <p:nvPr/>
        </p:nvSpPr>
        <p:spPr bwMode="auto">
          <a:xfrm flipV="1">
            <a:off x="9105900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4" name="Line 903"/>
          <p:cNvSpPr>
            <a:spLocks noChangeAspect="1" noChangeShapeType="1"/>
          </p:cNvSpPr>
          <p:nvPr/>
        </p:nvSpPr>
        <p:spPr bwMode="auto">
          <a:xfrm flipV="1">
            <a:off x="9109075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5" name="Line 904"/>
          <p:cNvSpPr>
            <a:spLocks noChangeAspect="1" noChangeShapeType="1"/>
          </p:cNvSpPr>
          <p:nvPr/>
        </p:nvSpPr>
        <p:spPr bwMode="auto">
          <a:xfrm flipV="1">
            <a:off x="9110663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6" name="Line 905"/>
          <p:cNvSpPr>
            <a:spLocks noChangeAspect="1" noChangeShapeType="1"/>
          </p:cNvSpPr>
          <p:nvPr/>
        </p:nvSpPr>
        <p:spPr bwMode="auto">
          <a:xfrm flipV="1">
            <a:off x="9110669" y="4116389"/>
            <a:ext cx="1587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7" name="Line 906"/>
          <p:cNvSpPr>
            <a:spLocks noChangeAspect="1" noChangeShapeType="1"/>
          </p:cNvSpPr>
          <p:nvPr/>
        </p:nvSpPr>
        <p:spPr bwMode="auto">
          <a:xfrm flipV="1">
            <a:off x="91186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8" name="Line 907"/>
          <p:cNvSpPr>
            <a:spLocks noChangeAspect="1" noChangeShapeType="1"/>
          </p:cNvSpPr>
          <p:nvPr/>
        </p:nvSpPr>
        <p:spPr bwMode="auto">
          <a:xfrm flipV="1">
            <a:off x="9121775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9" name="Line 908"/>
          <p:cNvSpPr>
            <a:spLocks noChangeAspect="1" noChangeShapeType="1"/>
          </p:cNvSpPr>
          <p:nvPr/>
        </p:nvSpPr>
        <p:spPr bwMode="auto">
          <a:xfrm flipV="1">
            <a:off x="9123363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0" name="Line 909"/>
          <p:cNvSpPr>
            <a:spLocks noChangeAspect="1" noChangeShapeType="1"/>
          </p:cNvSpPr>
          <p:nvPr/>
        </p:nvSpPr>
        <p:spPr bwMode="auto">
          <a:xfrm flipV="1">
            <a:off x="9124950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1" name="Line 910"/>
          <p:cNvSpPr>
            <a:spLocks noChangeAspect="1" noChangeShapeType="1"/>
          </p:cNvSpPr>
          <p:nvPr/>
        </p:nvSpPr>
        <p:spPr bwMode="auto">
          <a:xfrm flipV="1">
            <a:off x="9126538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2" name="Line 911"/>
          <p:cNvSpPr>
            <a:spLocks noChangeAspect="1" noChangeShapeType="1"/>
          </p:cNvSpPr>
          <p:nvPr/>
        </p:nvSpPr>
        <p:spPr bwMode="auto">
          <a:xfrm flipV="1">
            <a:off x="9128125" y="4132277"/>
            <a:ext cx="1588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3" name="Line 912"/>
          <p:cNvSpPr>
            <a:spLocks noChangeAspect="1" noChangeShapeType="1"/>
          </p:cNvSpPr>
          <p:nvPr/>
        </p:nvSpPr>
        <p:spPr bwMode="auto">
          <a:xfrm flipV="1">
            <a:off x="912971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4" name="Line 913"/>
          <p:cNvSpPr>
            <a:spLocks noChangeAspect="1" noChangeShapeType="1"/>
          </p:cNvSpPr>
          <p:nvPr/>
        </p:nvSpPr>
        <p:spPr bwMode="auto">
          <a:xfrm flipV="1">
            <a:off x="9131300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5" name="Line 914"/>
          <p:cNvSpPr>
            <a:spLocks noChangeAspect="1" noChangeShapeType="1"/>
          </p:cNvSpPr>
          <p:nvPr/>
        </p:nvSpPr>
        <p:spPr bwMode="auto">
          <a:xfrm flipV="1">
            <a:off x="9132893" y="4106868"/>
            <a:ext cx="1587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6" name="Line 915"/>
          <p:cNvSpPr>
            <a:spLocks noChangeAspect="1" noChangeShapeType="1"/>
          </p:cNvSpPr>
          <p:nvPr/>
        </p:nvSpPr>
        <p:spPr bwMode="auto">
          <a:xfrm flipV="1">
            <a:off x="9134475" y="4089404"/>
            <a:ext cx="0" cy="46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7" name="Line 916"/>
          <p:cNvSpPr>
            <a:spLocks noChangeAspect="1" noChangeShapeType="1"/>
          </p:cNvSpPr>
          <p:nvPr/>
        </p:nvSpPr>
        <p:spPr bwMode="auto">
          <a:xfrm flipV="1">
            <a:off x="91360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8" name="Line 917"/>
          <p:cNvSpPr>
            <a:spLocks noChangeAspect="1" noChangeShapeType="1"/>
          </p:cNvSpPr>
          <p:nvPr/>
        </p:nvSpPr>
        <p:spPr bwMode="auto">
          <a:xfrm flipV="1">
            <a:off x="9139238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19" name="Line 918"/>
          <p:cNvSpPr>
            <a:spLocks noChangeAspect="1" noChangeShapeType="1"/>
          </p:cNvSpPr>
          <p:nvPr/>
        </p:nvSpPr>
        <p:spPr bwMode="auto">
          <a:xfrm flipV="1">
            <a:off x="9139238" y="4108453"/>
            <a:ext cx="0" cy="269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0" name="Line 919"/>
          <p:cNvSpPr>
            <a:spLocks noChangeAspect="1" noChangeShapeType="1"/>
          </p:cNvSpPr>
          <p:nvPr/>
        </p:nvSpPr>
        <p:spPr bwMode="auto">
          <a:xfrm flipV="1">
            <a:off x="9144000" y="4089404"/>
            <a:ext cx="0" cy="46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1" name="Line 920"/>
          <p:cNvSpPr>
            <a:spLocks noChangeAspect="1" noChangeShapeType="1"/>
          </p:cNvSpPr>
          <p:nvPr/>
        </p:nvSpPr>
        <p:spPr bwMode="auto">
          <a:xfrm flipV="1">
            <a:off x="9144000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2" name="Line 921"/>
          <p:cNvSpPr>
            <a:spLocks noChangeAspect="1" noChangeShapeType="1"/>
          </p:cNvSpPr>
          <p:nvPr/>
        </p:nvSpPr>
        <p:spPr bwMode="auto">
          <a:xfrm flipV="1">
            <a:off x="9148763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3" name="Line 922"/>
          <p:cNvSpPr>
            <a:spLocks noChangeAspect="1" noChangeShapeType="1"/>
          </p:cNvSpPr>
          <p:nvPr/>
        </p:nvSpPr>
        <p:spPr bwMode="auto">
          <a:xfrm flipV="1">
            <a:off x="9148767" y="4117989"/>
            <a:ext cx="1587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4" name="Line 923"/>
          <p:cNvSpPr>
            <a:spLocks noChangeAspect="1" noChangeShapeType="1"/>
          </p:cNvSpPr>
          <p:nvPr/>
        </p:nvSpPr>
        <p:spPr bwMode="auto">
          <a:xfrm flipV="1">
            <a:off x="915352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5" name="Line 924"/>
          <p:cNvSpPr>
            <a:spLocks noChangeAspect="1" noChangeShapeType="1"/>
          </p:cNvSpPr>
          <p:nvPr/>
        </p:nvSpPr>
        <p:spPr bwMode="auto">
          <a:xfrm flipV="1">
            <a:off x="9153525" y="4121164"/>
            <a:ext cx="1588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6" name="Line 925"/>
          <p:cNvSpPr>
            <a:spLocks noChangeAspect="1" noChangeShapeType="1"/>
          </p:cNvSpPr>
          <p:nvPr/>
        </p:nvSpPr>
        <p:spPr bwMode="auto">
          <a:xfrm flipV="1">
            <a:off x="9156700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7" name="Line 926"/>
          <p:cNvSpPr>
            <a:spLocks noChangeAspect="1" noChangeShapeType="1"/>
          </p:cNvSpPr>
          <p:nvPr/>
        </p:nvSpPr>
        <p:spPr bwMode="auto">
          <a:xfrm flipV="1">
            <a:off x="9159875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8" name="Line 927"/>
          <p:cNvSpPr>
            <a:spLocks noChangeAspect="1" noChangeShapeType="1"/>
          </p:cNvSpPr>
          <p:nvPr/>
        </p:nvSpPr>
        <p:spPr bwMode="auto">
          <a:xfrm flipV="1">
            <a:off x="9161463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29" name="Line 928"/>
          <p:cNvSpPr>
            <a:spLocks noChangeAspect="1" noChangeShapeType="1"/>
          </p:cNvSpPr>
          <p:nvPr/>
        </p:nvSpPr>
        <p:spPr bwMode="auto">
          <a:xfrm flipV="1">
            <a:off x="91646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0" name="Line 929"/>
          <p:cNvSpPr>
            <a:spLocks noChangeAspect="1" noChangeShapeType="1"/>
          </p:cNvSpPr>
          <p:nvPr/>
        </p:nvSpPr>
        <p:spPr bwMode="auto">
          <a:xfrm flipV="1">
            <a:off x="9166225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1" name="Line 930"/>
          <p:cNvSpPr>
            <a:spLocks noChangeAspect="1" noChangeShapeType="1"/>
          </p:cNvSpPr>
          <p:nvPr/>
        </p:nvSpPr>
        <p:spPr bwMode="auto">
          <a:xfrm flipV="1">
            <a:off x="9169400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2" name="Line 931"/>
          <p:cNvSpPr>
            <a:spLocks noChangeAspect="1" noChangeShapeType="1"/>
          </p:cNvSpPr>
          <p:nvPr/>
        </p:nvSpPr>
        <p:spPr bwMode="auto">
          <a:xfrm flipV="1">
            <a:off x="9170991" y="4130677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3" name="Line 932"/>
          <p:cNvSpPr>
            <a:spLocks noChangeAspect="1" noChangeShapeType="1"/>
          </p:cNvSpPr>
          <p:nvPr/>
        </p:nvSpPr>
        <p:spPr bwMode="auto">
          <a:xfrm flipV="1">
            <a:off x="917257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4" name="Line 933"/>
          <p:cNvSpPr>
            <a:spLocks noChangeAspect="1" noChangeShapeType="1"/>
          </p:cNvSpPr>
          <p:nvPr/>
        </p:nvSpPr>
        <p:spPr bwMode="auto">
          <a:xfrm flipV="1">
            <a:off x="9174163" y="4105277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5" name="Line 934"/>
          <p:cNvSpPr>
            <a:spLocks noChangeAspect="1" noChangeShapeType="1"/>
          </p:cNvSpPr>
          <p:nvPr/>
        </p:nvSpPr>
        <p:spPr bwMode="auto">
          <a:xfrm flipV="1">
            <a:off x="9177338" y="4098926"/>
            <a:ext cx="0" cy="365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6" name="Line 935"/>
          <p:cNvSpPr>
            <a:spLocks noChangeAspect="1" noChangeShapeType="1"/>
          </p:cNvSpPr>
          <p:nvPr/>
        </p:nvSpPr>
        <p:spPr bwMode="auto">
          <a:xfrm flipV="1">
            <a:off x="9177338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7" name="Line 936"/>
          <p:cNvSpPr>
            <a:spLocks noChangeAspect="1" noChangeShapeType="1"/>
          </p:cNvSpPr>
          <p:nvPr/>
        </p:nvSpPr>
        <p:spPr bwMode="auto">
          <a:xfrm flipV="1">
            <a:off x="9178925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8" name="Line 937"/>
          <p:cNvSpPr>
            <a:spLocks noChangeAspect="1" noChangeShapeType="1"/>
          </p:cNvSpPr>
          <p:nvPr/>
        </p:nvSpPr>
        <p:spPr bwMode="auto">
          <a:xfrm flipV="1">
            <a:off x="9182100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39" name="Line 938"/>
          <p:cNvSpPr>
            <a:spLocks noChangeAspect="1" noChangeShapeType="1"/>
          </p:cNvSpPr>
          <p:nvPr/>
        </p:nvSpPr>
        <p:spPr bwMode="auto">
          <a:xfrm flipV="1">
            <a:off x="9182100" y="4106868"/>
            <a:ext cx="0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0" name="Line 939"/>
          <p:cNvSpPr>
            <a:spLocks noChangeAspect="1" noChangeShapeType="1"/>
          </p:cNvSpPr>
          <p:nvPr/>
        </p:nvSpPr>
        <p:spPr bwMode="auto">
          <a:xfrm flipV="1">
            <a:off x="9185275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1" name="Line 940"/>
          <p:cNvSpPr>
            <a:spLocks noChangeAspect="1" noChangeShapeType="1"/>
          </p:cNvSpPr>
          <p:nvPr/>
        </p:nvSpPr>
        <p:spPr bwMode="auto">
          <a:xfrm flipV="1">
            <a:off x="9186863" y="4089404"/>
            <a:ext cx="0" cy="46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2" name="Line 941"/>
          <p:cNvSpPr>
            <a:spLocks noChangeAspect="1" noChangeShapeType="1"/>
          </p:cNvSpPr>
          <p:nvPr/>
        </p:nvSpPr>
        <p:spPr bwMode="auto">
          <a:xfrm flipV="1">
            <a:off x="9186872" y="4103696"/>
            <a:ext cx="1587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3" name="Line 942"/>
          <p:cNvSpPr>
            <a:spLocks noChangeAspect="1" noChangeShapeType="1"/>
          </p:cNvSpPr>
          <p:nvPr/>
        </p:nvSpPr>
        <p:spPr bwMode="auto">
          <a:xfrm flipV="1">
            <a:off x="9190038" y="4060825"/>
            <a:ext cx="0" cy="746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4" name="Line 943"/>
          <p:cNvSpPr>
            <a:spLocks noChangeAspect="1" noChangeShapeType="1"/>
          </p:cNvSpPr>
          <p:nvPr/>
        </p:nvSpPr>
        <p:spPr bwMode="auto">
          <a:xfrm flipV="1">
            <a:off x="9191625" y="4106868"/>
            <a:ext cx="0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5" name="Line 944"/>
          <p:cNvSpPr>
            <a:spLocks noChangeAspect="1" noChangeShapeType="1"/>
          </p:cNvSpPr>
          <p:nvPr/>
        </p:nvSpPr>
        <p:spPr bwMode="auto">
          <a:xfrm flipV="1">
            <a:off x="9193213" y="4113226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6" name="Line 945"/>
          <p:cNvSpPr>
            <a:spLocks noChangeAspect="1" noChangeShapeType="1"/>
          </p:cNvSpPr>
          <p:nvPr/>
        </p:nvSpPr>
        <p:spPr bwMode="auto">
          <a:xfrm flipV="1">
            <a:off x="9194800" y="3932238"/>
            <a:ext cx="0" cy="203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7" name="Line 946"/>
          <p:cNvSpPr>
            <a:spLocks noChangeAspect="1" noChangeShapeType="1"/>
          </p:cNvSpPr>
          <p:nvPr/>
        </p:nvSpPr>
        <p:spPr bwMode="auto">
          <a:xfrm flipV="1">
            <a:off x="9196388" y="3965589"/>
            <a:ext cx="0" cy="1698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8" name="Line 947"/>
          <p:cNvSpPr>
            <a:spLocks noChangeAspect="1" noChangeShapeType="1"/>
          </p:cNvSpPr>
          <p:nvPr/>
        </p:nvSpPr>
        <p:spPr bwMode="auto">
          <a:xfrm flipV="1">
            <a:off x="9197975" y="4102114"/>
            <a:ext cx="0" cy="333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49" name="Line 948"/>
          <p:cNvSpPr>
            <a:spLocks noChangeAspect="1" noChangeShapeType="1"/>
          </p:cNvSpPr>
          <p:nvPr/>
        </p:nvSpPr>
        <p:spPr bwMode="auto">
          <a:xfrm flipV="1">
            <a:off x="9199565" y="3981453"/>
            <a:ext cx="1587" cy="1539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0" name="Line 949"/>
          <p:cNvSpPr>
            <a:spLocks noChangeAspect="1" noChangeShapeType="1"/>
          </p:cNvSpPr>
          <p:nvPr/>
        </p:nvSpPr>
        <p:spPr bwMode="auto">
          <a:xfrm flipV="1">
            <a:off x="9201150" y="3984626"/>
            <a:ext cx="0" cy="1508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1" name="Line 950"/>
          <p:cNvSpPr>
            <a:spLocks noChangeAspect="1" noChangeShapeType="1"/>
          </p:cNvSpPr>
          <p:nvPr/>
        </p:nvSpPr>
        <p:spPr bwMode="auto">
          <a:xfrm flipV="1">
            <a:off x="9202738" y="4119564"/>
            <a:ext cx="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2" name="Line 951"/>
          <p:cNvSpPr>
            <a:spLocks noChangeAspect="1" noChangeShapeType="1"/>
          </p:cNvSpPr>
          <p:nvPr/>
        </p:nvSpPr>
        <p:spPr bwMode="auto">
          <a:xfrm flipV="1">
            <a:off x="920432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3" name="Line 952"/>
          <p:cNvSpPr>
            <a:spLocks noChangeAspect="1" noChangeShapeType="1"/>
          </p:cNvSpPr>
          <p:nvPr/>
        </p:nvSpPr>
        <p:spPr bwMode="auto">
          <a:xfrm flipV="1">
            <a:off x="9205913" y="4049716"/>
            <a:ext cx="0" cy="857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4" name="Line 953"/>
          <p:cNvSpPr>
            <a:spLocks noChangeAspect="1" noChangeShapeType="1"/>
          </p:cNvSpPr>
          <p:nvPr/>
        </p:nvSpPr>
        <p:spPr bwMode="auto">
          <a:xfrm flipV="1">
            <a:off x="9207500" y="4108453"/>
            <a:ext cx="0" cy="269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5" name="Line 954"/>
          <p:cNvSpPr>
            <a:spLocks noChangeAspect="1" noChangeShapeType="1"/>
          </p:cNvSpPr>
          <p:nvPr/>
        </p:nvSpPr>
        <p:spPr bwMode="auto">
          <a:xfrm flipV="1">
            <a:off x="9209088" y="3802077"/>
            <a:ext cx="0" cy="3333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6" name="Line 955"/>
          <p:cNvSpPr>
            <a:spLocks noChangeAspect="1" noChangeShapeType="1"/>
          </p:cNvSpPr>
          <p:nvPr/>
        </p:nvSpPr>
        <p:spPr bwMode="auto">
          <a:xfrm flipV="1">
            <a:off x="9210675" y="3360738"/>
            <a:ext cx="0" cy="774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7" name="Line 956"/>
          <p:cNvSpPr>
            <a:spLocks noChangeAspect="1" noChangeShapeType="1"/>
          </p:cNvSpPr>
          <p:nvPr/>
        </p:nvSpPr>
        <p:spPr bwMode="auto">
          <a:xfrm flipV="1">
            <a:off x="9212263" y="4019564"/>
            <a:ext cx="0" cy="1158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8" name="Line 957"/>
          <p:cNvSpPr>
            <a:spLocks noChangeAspect="1" noChangeShapeType="1"/>
          </p:cNvSpPr>
          <p:nvPr/>
        </p:nvSpPr>
        <p:spPr bwMode="auto">
          <a:xfrm flipV="1">
            <a:off x="9215438" y="4113226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59" name="Line 958"/>
          <p:cNvSpPr>
            <a:spLocks noChangeAspect="1" noChangeShapeType="1"/>
          </p:cNvSpPr>
          <p:nvPr/>
        </p:nvSpPr>
        <p:spPr bwMode="auto">
          <a:xfrm flipV="1">
            <a:off x="92154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0" name="Line 959"/>
          <p:cNvSpPr>
            <a:spLocks noChangeAspect="1" noChangeShapeType="1"/>
          </p:cNvSpPr>
          <p:nvPr/>
        </p:nvSpPr>
        <p:spPr bwMode="auto">
          <a:xfrm flipV="1">
            <a:off x="9218613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1" name="Line 960"/>
          <p:cNvSpPr>
            <a:spLocks noChangeAspect="1" noChangeShapeType="1"/>
          </p:cNvSpPr>
          <p:nvPr/>
        </p:nvSpPr>
        <p:spPr bwMode="auto">
          <a:xfrm flipV="1">
            <a:off x="92202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2" name="Line 961"/>
          <p:cNvSpPr>
            <a:spLocks noChangeAspect="1" noChangeShapeType="1"/>
          </p:cNvSpPr>
          <p:nvPr/>
        </p:nvSpPr>
        <p:spPr bwMode="auto">
          <a:xfrm flipV="1">
            <a:off x="922337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3" name="Line 962"/>
          <p:cNvSpPr>
            <a:spLocks noChangeAspect="1" noChangeShapeType="1"/>
          </p:cNvSpPr>
          <p:nvPr/>
        </p:nvSpPr>
        <p:spPr bwMode="auto">
          <a:xfrm flipV="1">
            <a:off x="9224963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4" name="Line 963"/>
          <p:cNvSpPr>
            <a:spLocks noChangeAspect="1" noChangeShapeType="1"/>
          </p:cNvSpPr>
          <p:nvPr/>
        </p:nvSpPr>
        <p:spPr bwMode="auto">
          <a:xfrm flipV="1">
            <a:off x="9224970" y="4071938"/>
            <a:ext cx="1587" cy="635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5" name="Line 964"/>
          <p:cNvSpPr>
            <a:spLocks noChangeAspect="1" noChangeShapeType="1"/>
          </p:cNvSpPr>
          <p:nvPr/>
        </p:nvSpPr>
        <p:spPr bwMode="auto">
          <a:xfrm flipV="1">
            <a:off x="9228138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6" name="Line 965"/>
          <p:cNvSpPr>
            <a:spLocks noChangeAspect="1" noChangeShapeType="1"/>
          </p:cNvSpPr>
          <p:nvPr/>
        </p:nvSpPr>
        <p:spPr bwMode="auto">
          <a:xfrm flipV="1">
            <a:off x="9229725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7" name="Line 966"/>
          <p:cNvSpPr>
            <a:spLocks noChangeAspect="1" noChangeShapeType="1"/>
          </p:cNvSpPr>
          <p:nvPr/>
        </p:nvSpPr>
        <p:spPr bwMode="auto">
          <a:xfrm flipV="1">
            <a:off x="9236075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8" name="Line 967"/>
          <p:cNvSpPr>
            <a:spLocks noChangeAspect="1" noChangeShapeType="1"/>
          </p:cNvSpPr>
          <p:nvPr/>
        </p:nvSpPr>
        <p:spPr bwMode="auto">
          <a:xfrm flipV="1">
            <a:off x="923766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69" name="Line 968"/>
          <p:cNvSpPr>
            <a:spLocks noChangeAspect="1" noChangeShapeType="1"/>
          </p:cNvSpPr>
          <p:nvPr/>
        </p:nvSpPr>
        <p:spPr bwMode="auto">
          <a:xfrm flipV="1">
            <a:off x="9239250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0" name="Line 969"/>
          <p:cNvSpPr>
            <a:spLocks noChangeAspect="1" noChangeShapeType="1"/>
          </p:cNvSpPr>
          <p:nvPr/>
        </p:nvSpPr>
        <p:spPr bwMode="auto">
          <a:xfrm flipV="1">
            <a:off x="9242425" y="4125916"/>
            <a:ext cx="1588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1" name="Line 970"/>
          <p:cNvSpPr>
            <a:spLocks noChangeAspect="1" noChangeShapeType="1"/>
          </p:cNvSpPr>
          <p:nvPr/>
        </p:nvSpPr>
        <p:spPr bwMode="auto">
          <a:xfrm flipV="1">
            <a:off x="924401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2" name="Line 971"/>
          <p:cNvSpPr>
            <a:spLocks noChangeAspect="1" noChangeShapeType="1"/>
          </p:cNvSpPr>
          <p:nvPr/>
        </p:nvSpPr>
        <p:spPr bwMode="auto">
          <a:xfrm flipV="1">
            <a:off x="92487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3" name="Line 972"/>
          <p:cNvSpPr>
            <a:spLocks noChangeAspect="1" noChangeShapeType="1"/>
          </p:cNvSpPr>
          <p:nvPr/>
        </p:nvSpPr>
        <p:spPr bwMode="auto">
          <a:xfrm flipV="1">
            <a:off x="92503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4" name="Line 973"/>
          <p:cNvSpPr>
            <a:spLocks noChangeAspect="1" noChangeShapeType="1"/>
          </p:cNvSpPr>
          <p:nvPr/>
        </p:nvSpPr>
        <p:spPr bwMode="auto">
          <a:xfrm flipV="1">
            <a:off x="9253538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5" name="Line 974"/>
          <p:cNvSpPr>
            <a:spLocks noChangeAspect="1" noChangeShapeType="1"/>
          </p:cNvSpPr>
          <p:nvPr/>
        </p:nvSpPr>
        <p:spPr bwMode="auto">
          <a:xfrm flipV="1">
            <a:off x="9255125" y="4105277"/>
            <a:ext cx="1588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6" name="Line 975"/>
          <p:cNvSpPr>
            <a:spLocks noChangeAspect="1" noChangeShapeType="1"/>
          </p:cNvSpPr>
          <p:nvPr/>
        </p:nvSpPr>
        <p:spPr bwMode="auto">
          <a:xfrm flipV="1">
            <a:off x="9258300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7" name="Line 976"/>
          <p:cNvSpPr>
            <a:spLocks noChangeAspect="1" noChangeShapeType="1"/>
          </p:cNvSpPr>
          <p:nvPr/>
        </p:nvSpPr>
        <p:spPr bwMode="auto">
          <a:xfrm flipV="1">
            <a:off x="9263063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8" name="Line 977"/>
          <p:cNvSpPr>
            <a:spLocks noChangeAspect="1" noChangeShapeType="1"/>
          </p:cNvSpPr>
          <p:nvPr/>
        </p:nvSpPr>
        <p:spPr bwMode="auto">
          <a:xfrm flipV="1">
            <a:off x="926782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79" name="Line 978"/>
          <p:cNvSpPr>
            <a:spLocks noChangeAspect="1" noChangeShapeType="1"/>
          </p:cNvSpPr>
          <p:nvPr/>
        </p:nvSpPr>
        <p:spPr bwMode="auto">
          <a:xfrm flipV="1">
            <a:off x="9267825" y="4129101"/>
            <a:ext cx="1588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0" name="Line 979"/>
          <p:cNvSpPr>
            <a:spLocks noChangeAspect="1" noChangeShapeType="1"/>
          </p:cNvSpPr>
          <p:nvPr/>
        </p:nvSpPr>
        <p:spPr bwMode="auto">
          <a:xfrm flipV="1">
            <a:off x="9271000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1" name="Line 980"/>
          <p:cNvSpPr>
            <a:spLocks noChangeAspect="1" noChangeShapeType="1"/>
          </p:cNvSpPr>
          <p:nvPr/>
        </p:nvSpPr>
        <p:spPr bwMode="auto">
          <a:xfrm flipV="1">
            <a:off x="9272588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2" name="Line 981"/>
          <p:cNvSpPr>
            <a:spLocks noChangeAspect="1" noChangeShapeType="1"/>
          </p:cNvSpPr>
          <p:nvPr/>
        </p:nvSpPr>
        <p:spPr bwMode="auto">
          <a:xfrm flipV="1">
            <a:off x="9272606" y="4129101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3" name="Line 982"/>
          <p:cNvSpPr>
            <a:spLocks noChangeAspect="1" noChangeShapeType="1"/>
          </p:cNvSpPr>
          <p:nvPr/>
        </p:nvSpPr>
        <p:spPr bwMode="auto">
          <a:xfrm flipV="1">
            <a:off x="92757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4" name="Line 983"/>
          <p:cNvSpPr>
            <a:spLocks noChangeAspect="1" noChangeShapeType="1"/>
          </p:cNvSpPr>
          <p:nvPr/>
        </p:nvSpPr>
        <p:spPr bwMode="auto">
          <a:xfrm flipV="1">
            <a:off x="92789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5" name="Line 984"/>
          <p:cNvSpPr>
            <a:spLocks noChangeAspect="1" noChangeShapeType="1"/>
          </p:cNvSpPr>
          <p:nvPr/>
        </p:nvSpPr>
        <p:spPr bwMode="auto">
          <a:xfrm flipV="1">
            <a:off x="9282113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6" name="Line 985"/>
          <p:cNvSpPr>
            <a:spLocks noChangeAspect="1" noChangeShapeType="1"/>
          </p:cNvSpPr>
          <p:nvPr/>
        </p:nvSpPr>
        <p:spPr bwMode="auto">
          <a:xfrm flipV="1">
            <a:off x="9283700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7" name="Line 986"/>
          <p:cNvSpPr>
            <a:spLocks noChangeAspect="1" noChangeShapeType="1"/>
          </p:cNvSpPr>
          <p:nvPr/>
        </p:nvSpPr>
        <p:spPr bwMode="auto">
          <a:xfrm flipV="1">
            <a:off x="9285299" y="4117989"/>
            <a:ext cx="1587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8" name="Line 987"/>
          <p:cNvSpPr>
            <a:spLocks noChangeAspect="1" noChangeShapeType="1"/>
          </p:cNvSpPr>
          <p:nvPr/>
        </p:nvSpPr>
        <p:spPr bwMode="auto">
          <a:xfrm flipV="1">
            <a:off x="9286875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89" name="Line 988"/>
          <p:cNvSpPr>
            <a:spLocks noChangeAspect="1" noChangeShapeType="1"/>
          </p:cNvSpPr>
          <p:nvPr/>
        </p:nvSpPr>
        <p:spPr bwMode="auto">
          <a:xfrm flipV="1">
            <a:off x="9288484" y="4114801"/>
            <a:ext cx="1587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0" name="Line 989"/>
          <p:cNvSpPr>
            <a:spLocks noChangeAspect="1" noChangeShapeType="1"/>
          </p:cNvSpPr>
          <p:nvPr/>
        </p:nvSpPr>
        <p:spPr bwMode="auto">
          <a:xfrm flipV="1">
            <a:off x="92916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1" name="Line 990"/>
          <p:cNvSpPr>
            <a:spLocks noChangeAspect="1" noChangeShapeType="1"/>
          </p:cNvSpPr>
          <p:nvPr/>
        </p:nvSpPr>
        <p:spPr bwMode="auto">
          <a:xfrm flipV="1">
            <a:off x="9293225" y="4124326"/>
            <a:ext cx="1588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2" name="Line 991"/>
          <p:cNvSpPr>
            <a:spLocks noChangeAspect="1" noChangeShapeType="1"/>
          </p:cNvSpPr>
          <p:nvPr/>
        </p:nvSpPr>
        <p:spPr bwMode="auto">
          <a:xfrm flipV="1">
            <a:off x="929640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3" name="Line 992"/>
          <p:cNvSpPr>
            <a:spLocks noChangeAspect="1" noChangeShapeType="1"/>
          </p:cNvSpPr>
          <p:nvPr/>
        </p:nvSpPr>
        <p:spPr bwMode="auto">
          <a:xfrm flipV="1">
            <a:off x="9297992" y="4125916"/>
            <a:ext cx="1587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4" name="Line 993"/>
          <p:cNvSpPr>
            <a:spLocks noChangeAspect="1" noChangeShapeType="1"/>
          </p:cNvSpPr>
          <p:nvPr/>
        </p:nvSpPr>
        <p:spPr bwMode="auto">
          <a:xfrm flipV="1">
            <a:off x="9301173" y="4132277"/>
            <a:ext cx="1587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5" name="Line 994"/>
          <p:cNvSpPr>
            <a:spLocks noChangeAspect="1" noChangeShapeType="1"/>
          </p:cNvSpPr>
          <p:nvPr/>
        </p:nvSpPr>
        <p:spPr bwMode="auto">
          <a:xfrm flipV="1">
            <a:off x="9304338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6" name="Line 995"/>
          <p:cNvSpPr>
            <a:spLocks noChangeAspect="1" noChangeShapeType="1"/>
          </p:cNvSpPr>
          <p:nvPr/>
        </p:nvSpPr>
        <p:spPr bwMode="auto">
          <a:xfrm flipV="1">
            <a:off x="9305925" y="4117989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7" name="Line 996"/>
          <p:cNvSpPr>
            <a:spLocks noChangeAspect="1" noChangeShapeType="1"/>
          </p:cNvSpPr>
          <p:nvPr/>
        </p:nvSpPr>
        <p:spPr bwMode="auto">
          <a:xfrm flipV="1">
            <a:off x="9307513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8" name="Line 997"/>
          <p:cNvSpPr>
            <a:spLocks noChangeAspect="1" noChangeShapeType="1"/>
          </p:cNvSpPr>
          <p:nvPr/>
        </p:nvSpPr>
        <p:spPr bwMode="auto">
          <a:xfrm flipV="1">
            <a:off x="9309100" y="4110038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99" name="Line 998"/>
          <p:cNvSpPr>
            <a:spLocks noChangeAspect="1" noChangeShapeType="1"/>
          </p:cNvSpPr>
          <p:nvPr/>
        </p:nvSpPr>
        <p:spPr bwMode="auto">
          <a:xfrm flipV="1">
            <a:off x="9310688" y="4073526"/>
            <a:ext cx="0" cy="619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0" name="Line 999"/>
          <p:cNvSpPr>
            <a:spLocks noChangeAspect="1" noChangeShapeType="1"/>
          </p:cNvSpPr>
          <p:nvPr/>
        </p:nvSpPr>
        <p:spPr bwMode="auto">
          <a:xfrm flipV="1">
            <a:off x="9313863" y="4119564"/>
            <a:ext cx="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1" name="Line 1000"/>
          <p:cNvSpPr>
            <a:spLocks noChangeAspect="1" noChangeShapeType="1"/>
          </p:cNvSpPr>
          <p:nvPr/>
        </p:nvSpPr>
        <p:spPr bwMode="auto">
          <a:xfrm flipV="1">
            <a:off x="9315450" y="4117989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2" name="Line 1001"/>
          <p:cNvSpPr>
            <a:spLocks noChangeAspect="1" noChangeShapeType="1"/>
          </p:cNvSpPr>
          <p:nvPr/>
        </p:nvSpPr>
        <p:spPr bwMode="auto">
          <a:xfrm flipV="1">
            <a:off x="9318625" y="4084638"/>
            <a:ext cx="1588" cy="508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3" name="Line 1002"/>
          <p:cNvSpPr>
            <a:spLocks noChangeAspect="1" noChangeShapeType="1"/>
          </p:cNvSpPr>
          <p:nvPr/>
        </p:nvSpPr>
        <p:spPr bwMode="auto">
          <a:xfrm flipV="1">
            <a:off x="9320213" y="4098926"/>
            <a:ext cx="0" cy="365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4" name="Line 1003"/>
          <p:cNvSpPr>
            <a:spLocks noChangeAspect="1" noChangeShapeType="1"/>
          </p:cNvSpPr>
          <p:nvPr/>
        </p:nvSpPr>
        <p:spPr bwMode="auto">
          <a:xfrm flipV="1">
            <a:off x="9321800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5" name="Line 1004"/>
          <p:cNvSpPr>
            <a:spLocks noChangeAspect="1" noChangeShapeType="1"/>
          </p:cNvSpPr>
          <p:nvPr/>
        </p:nvSpPr>
        <p:spPr bwMode="auto">
          <a:xfrm flipV="1">
            <a:off x="932497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6" name="Line 1005"/>
          <p:cNvSpPr>
            <a:spLocks noChangeAspect="1" noChangeShapeType="1"/>
          </p:cNvSpPr>
          <p:nvPr/>
        </p:nvSpPr>
        <p:spPr bwMode="auto">
          <a:xfrm flipV="1">
            <a:off x="9326563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7" name="Line 1006"/>
          <p:cNvSpPr>
            <a:spLocks noChangeAspect="1" noChangeShapeType="1"/>
          </p:cNvSpPr>
          <p:nvPr/>
        </p:nvSpPr>
        <p:spPr bwMode="auto">
          <a:xfrm flipV="1">
            <a:off x="9329738" y="3856038"/>
            <a:ext cx="0" cy="279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8" name="Line 1007"/>
          <p:cNvSpPr>
            <a:spLocks noChangeAspect="1" noChangeShapeType="1"/>
          </p:cNvSpPr>
          <p:nvPr/>
        </p:nvSpPr>
        <p:spPr bwMode="auto">
          <a:xfrm flipV="1">
            <a:off x="9329738" y="3554426"/>
            <a:ext cx="0" cy="5810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9" name="Line 1008"/>
          <p:cNvSpPr>
            <a:spLocks noChangeAspect="1" noChangeShapeType="1"/>
          </p:cNvSpPr>
          <p:nvPr/>
        </p:nvSpPr>
        <p:spPr bwMode="auto">
          <a:xfrm flipV="1">
            <a:off x="9332913" y="4046537"/>
            <a:ext cx="0" cy="889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0" name="Line 1009"/>
          <p:cNvSpPr>
            <a:spLocks noChangeAspect="1" noChangeShapeType="1"/>
          </p:cNvSpPr>
          <p:nvPr/>
        </p:nvSpPr>
        <p:spPr bwMode="auto">
          <a:xfrm flipV="1">
            <a:off x="9334500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1" name="Line 1010"/>
          <p:cNvSpPr>
            <a:spLocks noChangeAspect="1" noChangeShapeType="1"/>
          </p:cNvSpPr>
          <p:nvPr/>
        </p:nvSpPr>
        <p:spPr bwMode="auto">
          <a:xfrm flipV="1">
            <a:off x="9334500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2" name="Line 1011"/>
          <p:cNvSpPr>
            <a:spLocks noChangeAspect="1" noChangeShapeType="1"/>
          </p:cNvSpPr>
          <p:nvPr/>
        </p:nvSpPr>
        <p:spPr bwMode="auto">
          <a:xfrm flipV="1">
            <a:off x="9337675" y="4117989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3" name="Line 1012"/>
          <p:cNvSpPr>
            <a:spLocks noChangeAspect="1" noChangeShapeType="1"/>
          </p:cNvSpPr>
          <p:nvPr/>
        </p:nvSpPr>
        <p:spPr bwMode="auto">
          <a:xfrm flipV="1">
            <a:off x="9339263" y="4046537"/>
            <a:ext cx="0" cy="889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4" name="Line 1013"/>
          <p:cNvSpPr>
            <a:spLocks noChangeAspect="1" noChangeShapeType="1"/>
          </p:cNvSpPr>
          <p:nvPr/>
        </p:nvSpPr>
        <p:spPr bwMode="auto">
          <a:xfrm flipV="1">
            <a:off x="9339278" y="4038604"/>
            <a:ext cx="1587" cy="968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5" name="Line 1014"/>
          <p:cNvSpPr>
            <a:spLocks noChangeAspect="1" noChangeShapeType="1"/>
          </p:cNvSpPr>
          <p:nvPr/>
        </p:nvSpPr>
        <p:spPr bwMode="auto">
          <a:xfrm flipV="1">
            <a:off x="9342438" y="4095765"/>
            <a:ext cx="0" cy="396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6" name="Line 1015"/>
          <p:cNvSpPr>
            <a:spLocks noChangeAspect="1" noChangeShapeType="1"/>
          </p:cNvSpPr>
          <p:nvPr/>
        </p:nvSpPr>
        <p:spPr bwMode="auto">
          <a:xfrm flipV="1">
            <a:off x="934402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7" name="Line 1016"/>
          <p:cNvSpPr>
            <a:spLocks noChangeAspect="1" noChangeShapeType="1"/>
          </p:cNvSpPr>
          <p:nvPr/>
        </p:nvSpPr>
        <p:spPr bwMode="auto">
          <a:xfrm flipV="1">
            <a:off x="9344025" y="4130677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8" name="Line 1017"/>
          <p:cNvSpPr>
            <a:spLocks noChangeAspect="1" noChangeShapeType="1"/>
          </p:cNvSpPr>
          <p:nvPr/>
        </p:nvSpPr>
        <p:spPr bwMode="auto">
          <a:xfrm flipV="1">
            <a:off x="9351963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9" name="Line 1018"/>
          <p:cNvSpPr>
            <a:spLocks noChangeAspect="1" noChangeShapeType="1"/>
          </p:cNvSpPr>
          <p:nvPr/>
        </p:nvSpPr>
        <p:spPr bwMode="auto">
          <a:xfrm flipV="1">
            <a:off x="93551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0" name="Line 1019"/>
          <p:cNvSpPr>
            <a:spLocks noChangeAspect="1" noChangeShapeType="1"/>
          </p:cNvSpPr>
          <p:nvPr/>
        </p:nvSpPr>
        <p:spPr bwMode="auto">
          <a:xfrm flipV="1">
            <a:off x="935672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1" name="Line 1020"/>
          <p:cNvSpPr>
            <a:spLocks noChangeAspect="1" noChangeShapeType="1"/>
          </p:cNvSpPr>
          <p:nvPr/>
        </p:nvSpPr>
        <p:spPr bwMode="auto">
          <a:xfrm flipV="1">
            <a:off x="9358313" y="4089404"/>
            <a:ext cx="0" cy="46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2" name="Line 1021"/>
          <p:cNvSpPr>
            <a:spLocks noChangeAspect="1" noChangeShapeType="1"/>
          </p:cNvSpPr>
          <p:nvPr/>
        </p:nvSpPr>
        <p:spPr bwMode="auto">
          <a:xfrm flipV="1">
            <a:off x="9359900" y="4081477"/>
            <a:ext cx="0" cy="539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3" name="Line 1022"/>
          <p:cNvSpPr>
            <a:spLocks noChangeAspect="1" noChangeShapeType="1"/>
          </p:cNvSpPr>
          <p:nvPr/>
        </p:nvSpPr>
        <p:spPr bwMode="auto">
          <a:xfrm flipV="1">
            <a:off x="9363075" y="4092580"/>
            <a:ext cx="0" cy="428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4" name="Line 1023"/>
          <p:cNvSpPr>
            <a:spLocks noChangeAspect="1" noChangeShapeType="1"/>
          </p:cNvSpPr>
          <p:nvPr/>
        </p:nvSpPr>
        <p:spPr bwMode="auto">
          <a:xfrm flipV="1">
            <a:off x="936307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5" name="Line 1024"/>
          <p:cNvSpPr>
            <a:spLocks noChangeAspect="1" noChangeShapeType="1"/>
          </p:cNvSpPr>
          <p:nvPr/>
        </p:nvSpPr>
        <p:spPr bwMode="auto">
          <a:xfrm flipV="1">
            <a:off x="9367838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6" name="Line 1025"/>
          <p:cNvSpPr>
            <a:spLocks noChangeAspect="1" noChangeShapeType="1"/>
          </p:cNvSpPr>
          <p:nvPr/>
        </p:nvSpPr>
        <p:spPr bwMode="auto">
          <a:xfrm flipV="1">
            <a:off x="93726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7" name="Line 1026"/>
          <p:cNvSpPr>
            <a:spLocks noChangeAspect="1" noChangeShapeType="1"/>
          </p:cNvSpPr>
          <p:nvPr/>
        </p:nvSpPr>
        <p:spPr bwMode="auto">
          <a:xfrm flipV="1">
            <a:off x="9372600" y="4133852"/>
            <a:ext cx="1588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8" name="Line 1027"/>
          <p:cNvSpPr>
            <a:spLocks noChangeAspect="1" noChangeShapeType="1"/>
          </p:cNvSpPr>
          <p:nvPr/>
        </p:nvSpPr>
        <p:spPr bwMode="auto">
          <a:xfrm flipV="1">
            <a:off x="9375775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9" name="Line 1028"/>
          <p:cNvSpPr>
            <a:spLocks noChangeAspect="1" noChangeShapeType="1"/>
          </p:cNvSpPr>
          <p:nvPr/>
        </p:nvSpPr>
        <p:spPr bwMode="auto">
          <a:xfrm flipV="1">
            <a:off x="93773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0" name="Line 1029"/>
          <p:cNvSpPr>
            <a:spLocks noChangeAspect="1" noChangeShapeType="1"/>
          </p:cNvSpPr>
          <p:nvPr/>
        </p:nvSpPr>
        <p:spPr bwMode="auto">
          <a:xfrm flipV="1">
            <a:off x="9377383" y="4117989"/>
            <a:ext cx="1587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1" name="Line 1030"/>
          <p:cNvSpPr>
            <a:spLocks noChangeAspect="1" noChangeShapeType="1"/>
          </p:cNvSpPr>
          <p:nvPr/>
        </p:nvSpPr>
        <p:spPr bwMode="auto">
          <a:xfrm flipV="1">
            <a:off x="9380538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2" name="Line 1031"/>
          <p:cNvSpPr>
            <a:spLocks noChangeAspect="1" noChangeShapeType="1"/>
          </p:cNvSpPr>
          <p:nvPr/>
        </p:nvSpPr>
        <p:spPr bwMode="auto">
          <a:xfrm flipV="1">
            <a:off x="9382125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3" name="Line 1032"/>
          <p:cNvSpPr>
            <a:spLocks noChangeAspect="1" noChangeShapeType="1"/>
          </p:cNvSpPr>
          <p:nvPr/>
        </p:nvSpPr>
        <p:spPr bwMode="auto">
          <a:xfrm flipV="1">
            <a:off x="9382125" y="4125916"/>
            <a:ext cx="1588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4" name="Line 1033"/>
          <p:cNvSpPr>
            <a:spLocks noChangeAspect="1" noChangeShapeType="1"/>
          </p:cNvSpPr>
          <p:nvPr/>
        </p:nvSpPr>
        <p:spPr bwMode="auto">
          <a:xfrm flipV="1">
            <a:off x="9386888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5" name="Line 1034"/>
          <p:cNvSpPr>
            <a:spLocks noChangeAspect="1" noChangeShapeType="1"/>
          </p:cNvSpPr>
          <p:nvPr/>
        </p:nvSpPr>
        <p:spPr bwMode="auto">
          <a:xfrm flipV="1">
            <a:off x="93884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6" name="Line 1035"/>
          <p:cNvSpPr>
            <a:spLocks noChangeAspect="1" noChangeShapeType="1"/>
          </p:cNvSpPr>
          <p:nvPr/>
        </p:nvSpPr>
        <p:spPr bwMode="auto">
          <a:xfrm flipV="1">
            <a:off x="939165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7" name="Line 1036"/>
          <p:cNvSpPr>
            <a:spLocks noChangeAspect="1" noChangeShapeType="1"/>
          </p:cNvSpPr>
          <p:nvPr/>
        </p:nvSpPr>
        <p:spPr bwMode="auto">
          <a:xfrm flipV="1">
            <a:off x="9393238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8" name="Line 1037"/>
          <p:cNvSpPr>
            <a:spLocks noChangeAspect="1" noChangeShapeType="1"/>
          </p:cNvSpPr>
          <p:nvPr/>
        </p:nvSpPr>
        <p:spPr bwMode="auto">
          <a:xfrm flipV="1">
            <a:off x="939482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9" name="Line 1038"/>
          <p:cNvSpPr>
            <a:spLocks noChangeAspect="1" noChangeShapeType="1"/>
          </p:cNvSpPr>
          <p:nvPr/>
        </p:nvSpPr>
        <p:spPr bwMode="auto">
          <a:xfrm flipV="1">
            <a:off x="939641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0" name="Line 1039"/>
          <p:cNvSpPr>
            <a:spLocks noChangeAspect="1" noChangeShapeType="1"/>
          </p:cNvSpPr>
          <p:nvPr/>
        </p:nvSpPr>
        <p:spPr bwMode="auto">
          <a:xfrm flipV="1">
            <a:off x="9398000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1" name="Line 1040"/>
          <p:cNvSpPr>
            <a:spLocks noChangeAspect="1" noChangeShapeType="1"/>
          </p:cNvSpPr>
          <p:nvPr/>
        </p:nvSpPr>
        <p:spPr bwMode="auto">
          <a:xfrm flipV="1">
            <a:off x="9399600" y="4121164"/>
            <a:ext cx="1587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2" name="Line 1041"/>
          <p:cNvSpPr>
            <a:spLocks noChangeAspect="1" noChangeShapeType="1"/>
          </p:cNvSpPr>
          <p:nvPr/>
        </p:nvSpPr>
        <p:spPr bwMode="auto">
          <a:xfrm flipV="1">
            <a:off x="9401175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3" name="Line 1042"/>
          <p:cNvSpPr>
            <a:spLocks noChangeAspect="1" noChangeShapeType="1"/>
          </p:cNvSpPr>
          <p:nvPr/>
        </p:nvSpPr>
        <p:spPr bwMode="auto">
          <a:xfrm flipV="1">
            <a:off x="94059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4" name="Line 1043"/>
          <p:cNvSpPr>
            <a:spLocks noChangeAspect="1" noChangeShapeType="1"/>
          </p:cNvSpPr>
          <p:nvPr/>
        </p:nvSpPr>
        <p:spPr bwMode="auto">
          <a:xfrm flipV="1">
            <a:off x="9405938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5" name="Line 1044"/>
          <p:cNvSpPr>
            <a:spLocks noChangeAspect="1" noChangeShapeType="1"/>
          </p:cNvSpPr>
          <p:nvPr/>
        </p:nvSpPr>
        <p:spPr bwMode="auto">
          <a:xfrm flipV="1">
            <a:off x="9409113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6" name="Line 1045"/>
          <p:cNvSpPr>
            <a:spLocks noChangeAspect="1" noChangeShapeType="1"/>
          </p:cNvSpPr>
          <p:nvPr/>
        </p:nvSpPr>
        <p:spPr bwMode="auto">
          <a:xfrm flipV="1">
            <a:off x="94107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7" name="Line 1046"/>
          <p:cNvSpPr>
            <a:spLocks noChangeAspect="1" noChangeShapeType="1"/>
          </p:cNvSpPr>
          <p:nvPr/>
        </p:nvSpPr>
        <p:spPr bwMode="auto">
          <a:xfrm flipV="1">
            <a:off x="9415481" y="4130677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8" name="Line 1047"/>
          <p:cNvSpPr>
            <a:spLocks noChangeAspect="1" noChangeShapeType="1"/>
          </p:cNvSpPr>
          <p:nvPr/>
        </p:nvSpPr>
        <p:spPr bwMode="auto">
          <a:xfrm flipV="1">
            <a:off x="9418638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49" name="Line 1048"/>
          <p:cNvSpPr>
            <a:spLocks noChangeAspect="1" noChangeShapeType="1"/>
          </p:cNvSpPr>
          <p:nvPr/>
        </p:nvSpPr>
        <p:spPr bwMode="auto">
          <a:xfrm flipV="1">
            <a:off x="9420225" y="4110038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0" name="Line 1049"/>
          <p:cNvSpPr>
            <a:spLocks noChangeAspect="1" noChangeShapeType="1"/>
          </p:cNvSpPr>
          <p:nvPr/>
        </p:nvSpPr>
        <p:spPr bwMode="auto">
          <a:xfrm flipV="1">
            <a:off x="94234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1" name="Line 1050"/>
          <p:cNvSpPr>
            <a:spLocks noChangeAspect="1" noChangeShapeType="1"/>
          </p:cNvSpPr>
          <p:nvPr/>
        </p:nvSpPr>
        <p:spPr bwMode="auto">
          <a:xfrm flipV="1">
            <a:off x="9424988" y="4103696"/>
            <a:ext cx="0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2" name="Line 1051"/>
          <p:cNvSpPr>
            <a:spLocks noChangeAspect="1" noChangeShapeType="1"/>
          </p:cNvSpPr>
          <p:nvPr/>
        </p:nvSpPr>
        <p:spPr bwMode="auto">
          <a:xfrm flipV="1">
            <a:off x="9426575" y="4100515"/>
            <a:ext cx="0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3" name="Line 1052"/>
          <p:cNvSpPr>
            <a:spLocks noChangeAspect="1" noChangeShapeType="1"/>
          </p:cNvSpPr>
          <p:nvPr/>
        </p:nvSpPr>
        <p:spPr bwMode="auto">
          <a:xfrm flipV="1">
            <a:off x="9428163" y="4116389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4" name="Line 1053"/>
          <p:cNvSpPr>
            <a:spLocks noChangeAspect="1" noChangeShapeType="1"/>
          </p:cNvSpPr>
          <p:nvPr/>
        </p:nvSpPr>
        <p:spPr bwMode="auto">
          <a:xfrm flipV="1">
            <a:off x="942975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5" name="Line 1054"/>
          <p:cNvSpPr>
            <a:spLocks noChangeAspect="1" noChangeShapeType="1"/>
          </p:cNvSpPr>
          <p:nvPr/>
        </p:nvSpPr>
        <p:spPr bwMode="auto">
          <a:xfrm flipV="1">
            <a:off x="94392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6" name="Line 1055"/>
          <p:cNvSpPr>
            <a:spLocks noChangeAspect="1" noChangeShapeType="1"/>
          </p:cNvSpPr>
          <p:nvPr/>
        </p:nvSpPr>
        <p:spPr bwMode="auto">
          <a:xfrm flipV="1">
            <a:off x="9444038" y="4014789"/>
            <a:ext cx="0" cy="1206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7" name="Line 1056"/>
          <p:cNvSpPr>
            <a:spLocks noChangeAspect="1" noChangeShapeType="1"/>
          </p:cNvSpPr>
          <p:nvPr/>
        </p:nvSpPr>
        <p:spPr bwMode="auto">
          <a:xfrm flipV="1">
            <a:off x="9445625" y="3536965"/>
            <a:ext cx="1588" cy="5984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8" name="Line 1057"/>
          <p:cNvSpPr>
            <a:spLocks noChangeAspect="1" noChangeShapeType="1"/>
          </p:cNvSpPr>
          <p:nvPr/>
        </p:nvSpPr>
        <p:spPr bwMode="auto">
          <a:xfrm flipV="1">
            <a:off x="9448800" y="3944938"/>
            <a:ext cx="0" cy="1905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9" name="Line 1058"/>
          <p:cNvSpPr>
            <a:spLocks noChangeAspect="1" noChangeShapeType="1"/>
          </p:cNvSpPr>
          <p:nvPr/>
        </p:nvSpPr>
        <p:spPr bwMode="auto">
          <a:xfrm flipV="1">
            <a:off x="9448800" y="4073526"/>
            <a:ext cx="0" cy="619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0" name="Line 1059"/>
          <p:cNvSpPr>
            <a:spLocks noChangeAspect="1" noChangeShapeType="1"/>
          </p:cNvSpPr>
          <p:nvPr/>
        </p:nvSpPr>
        <p:spPr bwMode="auto">
          <a:xfrm flipV="1">
            <a:off x="9453563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1" name="Line 1060"/>
          <p:cNvSpPr>
            <a:spLocks noChangeAspect="1" noChangeShapeType="1"/>
          </p:cNvSpPr>
          <p:nvPr/>
        </p:nvSpPr>
        <p:spPr bwMode="auto">
          <a:xfrm flipV="1">
            <a:off x="9456738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2" name="Line 1061"/>
          <p:cNvSpPr>
            <a:spLocks noChangeAspect="1" noChangeShapeType="1"/>
          </p:cNvSpPr>
          <p:nvPr/>
        </p:nvSpPr>
        <p:spPr bwMode="auto">
          <a:xfrm flipV="1">
            <a:off x="9458325" y="4103696"/>
            <a:ext cx="0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3" name="Line 1062"/>
          <p:cNvSpPr>
            <a:spLocks noChangeAspect="1" noChangeShapeType="1"/>
          </p:cNvSpPr>
          <p:nvPr/>
        </p:nvSpPr>
        <p:spPr bwMode="auto">
          <a:xfrm flipV="1">
            <a:off x="9458325" y="4124326"/>
            <a:ext cx="1588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4" name="Line 1063"/>
          <p:cNvSpPr>
            <a:spLocks noChangeAspect="1" noChangeShapeType="1"/>
          </p:cNvSpPr>
          <p:nvPr/>
        </p:nvSpPr>
        <p:spPr bwMode="auto">
          <a:xfrm flipV="1">
            <a:off x="9461500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5" name="Line 1064"/>
          <p:cNvSpPr>
            <a:spLocks noChangeAspect="1" noChangeShapeType="1"/>
          </p:cNvSpPr>
          <p:nvPr/>
        </p:nvSpPr>
        <p:spPr bwMode="auto">
          <a:xfrm flipV="1">
            <a:off x="9463088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6" name="Line 1065"/>
          <p:cNvSpPr>
            <a:spLocks noChangeAspect="1" noChangeShapeType="1"/>
          </p:cNvSpPr>
          <p:nvPr/>
        </p:nvSpPr>
        <p:spPr bwMode="auto">
          <a:xfrm flipV="1">
            <a:off x="9464675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7" name="Line 1066"/>
          <p:cNvSpPr>
            <a:spLocks noChangeAspect="1" noChangeShapeType="1"/>
          </p:cNvSpPr>
          <p:nvPr/>
        </p:nvSpPr>
        <p:spPr bwMode="auto">
          <a:xfrm flipV="1">
            <a:off x="946785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8" name="Line 1067"/>
          <p:cNvSpPr>
            <a:spLocks noChangeAspect="1" noChangeShapeType="1"/>
          </p:cNvSpPr>
          <p:nvPr/>
        </p:nvSpPr>
        <p:spPr bwMode="auto">
          <a:xfrm flipV="1">
            <a:off x="94821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9" name="Line 1068"/>
          <p:cNvSpPr>
            <a:spLocks noChangeAspect="1" noChangeShapeType="1"/>
          </p:cNvSpPr>
          <p:nvPr/>
        </p:nvSpPr>
        <p:spPr bwMode="auto">
          <a:xfrm flipV="1">
            <a:off x="94821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0" name="Line 1069"/>
          <p:cNvSpPr>
            <a:spLocks noChangeAspect="1" noChangeShapeType="1"/>
          </p:cNvSpPr>
          <p:nvPr/>
        </p:nvSpPr>
        <p:spPr bwMode="auto">
          <a:xfrm flipV="1">
            <a:off x="9486900" y="4124326"/>
            <a:ext cx="1588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1" name="Line 1070"/>
          <p:cNvSpPr>
            <a:spLocks noChangeAspect="1" noChangeShapeType="1"/>
          </p:cNvSpPr>
          <p:nvPr/>
        </p:nvSpPr>
        <p:spPr bwMode="auto">
          <a:xfrm flipV="1">
            <a:off x="9488496" y="4132277"/>
            <a:ext cx="1587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2" name="Line 1071"/>
          <p:cNvSpPr>
            <a:spLocks noChangeAspect="1" noChangeShapeType="1"/>
          </p:cNvSpPr>
          <p:nvPr/>
        </p:nvSpPr>
        <p:spPr bwMode="auto">
          <a:xfrm flipV="1">
            <a:off x="9491663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3" name="Line 1072"/>
          <p:cNvSpPr>
            <a:spLocks noChangeAspect="1" noChangeShapeType="1"/>
          </p:cNvSpPr>
          <p:nvPr/>
        </p:nvSpPr>
        <p:spPr bwMode="auto">
          <a:xfrm flipV="1">
            <a:off x="9491684" y="4125916"/>
            <a:ext cx="1587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4" name="Line 1073"/>
          <p:cNvSpPr>
            <a:spLocks noChangeAspect="1" noChangeShapeType="1"/>
          </p:cNvSpPr>
          <p:nvPr/>
        </p:nvSpPr>
        <p:spPr bwMode="auto">
          <a:xfrm flipV="1">
            <a:off x="949801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5" name="Line 1074"/>
          <p:cNvSpPr>
            <a:spLocks noChangeAspect="1" noChangeShapeType="1"/>
          </p:cNvSpPr>
          <p:nvPr/>
        </p:nvSpPr>
        <p:spPr bwMode="auto">
          <a:xfrm flipV="1">
            <a:off x="9501188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6" name="Line 1075"/>
          <p:cNvSpPr>
            <a:spLocks noChangeAspect="1" noChangeShapeType="1"/>
          </p:cNvSpPr>
          <p:nvPr/>
        </p:nvSpPr>
        <p:spPr bwMode="auto">
          <a:xfrm flipV="1">
            <a:off x="95043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7" name="Line 1076"/>
          <p:cNvSpPr>
            <a:spLocks noChangeAspect="1" noChangeShapeType="1"/>
          </p:cNvSpPr>
          <p:nvPr/>
        </p:nvSpPr>
        <p:spPr bwMode="auto">
          <a:xfrm flipV="1">
            <a:off x="9509125" y="4130677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8" name="Line 1077"/>
          <p:cNvSpPr>
            <a:spLocks noChangeAspect="1" noChangeShapeType="1"/>
          </p:cNvSpPr>
          <p:nvPr/>
        </p:nvSpPr>
        <p:spPr bwMode="auto">
          <a:xfrm flipV="1">
            <a:off x="951071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9" name="Line 1078"/>
          <p:cNvSpPr>
            <a:spLocks noChangeAspect="1" noChangeShapeType="1"/>
          </p:cNvSpPr>
          <p:nvPr/>
        </p:nvSpPr>
        <p:spPr bwMode="auto">
          <a:xfrm flipV="1">
            <a:off x="951230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0" name="Line 1079"/>
          <p:cNvSpPr>
            <a:spLocks noChangeAspect="1" noChangeShapeType="1"/>
          </p:cNvSpPr>
          <p:nvPr/>
        </p:nvSpPr>
        <p:spPr bwMode="auto">
          <a:xfrm flipV="1">
            <a:off x="9513908" y="4129101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1" name="Line 1080"/>
          <p:cNvSpPr>
            <a:spLocks noChangeAspect="1" noChangeShapeType="1"/>
          </p:cNvSpPr>
          <p:nvPr/>
        </p:nvSpPr>
        <p:spPr bwMode="auto">
          <a:xfrm flipV="1">
            <a:off x="9517070" y="4127514"/>
            <a:ext cx="1587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2" name="Line 1081"/>
          <p:cNvSpPr>
            <a:spLocks noChangeAspect="1" noChangeShapeType="1"/>
          </p:cNvSpPr>
          <p:nvPr/>
        </p:nvSpPr>
        <p:spPr bwMode="auto">
          <a:xfrm flipV="1">
            <a:off x="95202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3" name="Line 1082"/>
          <p:cNvSpPr>
            <a:spLocks noChangeAspect="1" noChangeShapeType="1"/>
          </p:cNvSpPr>
          <p:nvPr/>
        </p:nvSpPr>
        <p:spPr bwMode="auto">
          <a:xfrm flipV="1">
            <a:off x="95202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4" name="Line 1083"/>
          <p:cNvSpPr>
            <a:spLocks noChangeAspect="1" noChangeShapeType="1"/>
          </p:cNvSpPr>
          <p:nvPr/>
        </p:nvSpPr>
        <p:spPr bwMode="auto">
          <a:xfrm flipV="1">
            <a:off x="9523413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5" name="Line 1084"/>
          <p:cNvSpPr>
            <a:spLocks noChangeAspect="1" noChangeShapeType="1"/>
          </p:cNvSpPr>
          <p:nvPr/>
        </p:nvSpPr>
        <p:spPr bwMode="auto">
          <a:xfrm flipV="1">
            <a:off x="9525000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6" name="Line 1085"/>
          <p:cNvSpPr>
            <a:spLocks noChangeAspect="1" noChangeShapeType="1"/>
          </p:cNvSpPr>
          <p:nvPr/>
        </p:nvSpPr>
        <p:spPr bwMode="auto">
          <a:xfrm flipV="1">
            <a:off x="95297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7" name="Line 1086"/>
          <p:cNvSpPr>
            <a:spLocks noChangeAspect="1" noChangeShapeType="1"/>
          </p:cNvSpPr>
          <p:nvPr/>
        </p:nvSpPr>
        <p:spPr bwMode="auto">
          <a:xfrm flipV="1">
            <a:off x="9529784" y="4127514"/>
            <a:ext cx="1587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8" name="Line 1087"/>
          <p:cNvSpPr>
            <a:spLocks noChangeAspect="1" noChangeShapeType="1"/>
          </p:cNvSpPr>
          <p:nvPr/>
        </p:nvSpPr>
        <p:spPr bwMode="auto">
          <a:xfrm flipV="1">
            <a:off x="95329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9" name="Line 1088"/>
          <p:cNvSpPr>
            <a:spLocks noChangeAspect="1" noChangeShapeType="1"/>
          </p:cNvSpPr>
          <p:nvPr/>
        </p:nvSpPr>
        <p:spPr bwMode="auto">
          <a:xfrm flipV="1">
            <a:off x="9539288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0" name="Line 1089"/>
          <p:cNvSpPr>
            <a:spLocks noChangeAspect="1" noChangeShapeType="1"/>
          </p:cNvSpPr>
          <p:nvPr/>
        </p:nvSpPr>
        <p:spPr bwMode="auto">
          <a:xfrm flipV="1">
            <a:off x="95456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1" name="Line 1090"/>
          <p:cNvSpPr>
            <a:spLocks noChangeAspect="1" noChangeShapeType="1"/>
          </p:cNvSpPr>
          <p:nvPr/>
        </p:nvSpPr>
        <p:spPr bwMode="auto">
          <a:xfrm flipV="1">
            <a:off x="9547225" y="4132277"/>
            <a:ext cx="1588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2" name="Line 1091"/>
          <p:cNvSpPr>
            <a:spLocks noChangeAspect="1" noChangeShapeType="1"/>
          </p:cNvSpPr>
          <p:nvPr/>
        </p:nvSpPr>
        <p:spPr bwMode="auto">
          <a:xfrm flipV="1">
            <a:off x="9553575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3" name="Line 1092"/>
          <p:cNvSpPr>
            <a:spLocks noChangeAspect="1" noChangeShapeType="1"/>
          </p:cNvSpPr>
          <p:nvPr/>
        </p:nvSpPr>
        <p:spPr bwMode="auto">
          <a:xfrm flipV="1">
            <a:off x="9555168" y="4122738"/>
            <a:ext cx="1587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4" name="Line 1093"/>
          <p:cNvSpPr>
            <a:spLocks noChangeAspect="1" noChangeShapeType="1"/>
          </p:cNvSpPr>
          <p:nvPr/>
        </p:nvSpPr>
        <p:spPr bwMode="auto">
          <a:xfrm flipV="1">
            <a:off x="9556750" y="4125916"/>
            <a:ext cx="1588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5" name="Line 1094"/>
          <p:cNvSpPr>
            <a:spLocks noChangeAspect="1" noChangeShapeType="1"/>
          </p:cNvSpPr>
          <p:nvPr/>
        </p:nvSpPr>
        <p:spPr bwMode="auto">
          <a:xfrm flipV="1">
            <a:off x="9558338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6" name="Line 1095"/>
          <p:cNvSpPr>
            <a:spLocks noChangeAspect="1" noChangeShapeType="1"/>
          </p:cNvSpPr>
          <p:nvPr/>
        </p:nvSpPr>
        <p:spPr bwMode="auto">
          <a:xfrm flipV="1">
            <a:off x="9559925" y="4125916"/>
            <a:ext cx="1588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7" name="Line 1096"/>
          <p:cNvSpPr>
            <a:spLocks noChangeAspect="1" noChangeShapeType="1"/>
          </p:cNvSpPr>
          <p:nvPr/>
        </p:nvSpPr>
        <p:spPr bwMode="auto">
          <a:xfrm flipV="1">
            <a:off x="957262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8" name="Line 1097"/>
          <p:cNvSpPr>
            <a:spLocks noChangeAspect="1" noChangeShapeType="1"/>
          </p:cNvSpPr>
          <p:nvPr/>
        </p:nvSpPr>
        <p:spPr bwMode="auto">
          <a:xfrm flipV="1">
            <a:off x="9575800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99" name="Line 1098"/>
          <p:cNvSpPr>
            <a:spLocks noChangeAspect="1" noChangeShapeType="1"/>
          </p:cNvSpPr>
          <p:nvPr/>
        </p:nvSpPr>
        <p:spPr bwMode="auto">
          <a:xfrm flipV="1">
            <a:off x="9577388" y="4119564"/>
            <a:ext cx="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0" name="Line 1099"/>
          <p:cNvSpPr>
            <a:spLocks noChangeAspect="1" noChangeShapeType="1"/>
          </p:cNvSpPr>
          <p:nvPr/>
        </p:nvSpPr>
        <p:spPr bwMode="auto">
          <a:xfrm flipV="1">
            <a:off x="9578975" y="4038604"/>
            <a:ext cx="0" cy="968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1" name="Line 1100"/>
          <p:cNvSpPr>
            <a:spLocks noChangeAspect="1" noChangeShapeType="1"/>
          </p:cNvSpPr>
          <p:nvPr/>
        </p:nvSpPr>
        <p:spPr bwMode="auto">
          <a:xfrm flipV="1">
            <a:off x="9580563" y="4000514"/>
            <a:ext cx="0" cy="134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2" name="Line 1101"/>
          <p:cNvSpPr>
            <a:spLocks noChangeAspect="1" noChangeShapeType="1"/>
          </p:cNvSpPr>
          <p:nvPr/>
        </p:nvSpPr>
        <p:spPr bwMode="auto">
          <a:xfrm flipV="1">
            <a:off x="9582150" y="4089404"/>
            <a:ext cx="0" cy="46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3" name="Line 1102"/>
          <p:cNvSpPr>
            <a:spLocks noChangeAspect="1" noChangeShapeType="1"/>
          </p:cNvSpPr>
          <p:nvPr/>
        </p:nvSpPr>
        <p:spPr bwMode="auto">
          <a:xfrm flipV="1">
            <a:off x="95837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4" name="Line 1103"/>
          <p:cNvSpPr>
            <a:spLocks noChangeAspect="1" noChangeShapeType="1"/>
          </p:cNvSpPr>
          <p:nvPr/>
        </p:nvSpPr>
        <p:spPr bwMode="auto">
          <a:xfrm flipV="1">
            <a:off x="9585325" y="4132277"/>
            <a:ext cx="1588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" name="Line 1104"/>
          <p:cNvSpPr>
            <a:spLocks noChangeAspect="1" noChangeShapeType="1"/>
          </p:cNvSpPr>
          <p:nvPr/>
        </p:nvSpPr>
        <p:spPr bwMode="auto">
          <a:xfrm flipV="1">
            <a:off x="9586913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" name="Line 1105"/>
          <p:cNvSpPr>
            <a:spLocks noChangeAspect="1" noChangeShapeType="1"/>
          </p:cNvSpPr>
          <p:nvPr/>
        </p:nvSpPr>
        <p:spPr bwMode="auto">
          <a:xfrm flipV="1">
            <a:off x="9590109" y="4133852"/>
            <a:ext cx="1587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7" name="Line 1106"/>
          <p:cNvSpPr>
            <a:spLocks noChangeAspect="1" noChangeShapeType="1"/>
          </p:cNvSpPr>
          <p:nvPr/>
        </p:nvSpPr>
        <p:spPr bwMode="auto">
          <a:xfrm flipV="1">
            <a:off x="9593263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8" name="Line 1107"/>
          <p:cNvSpPr>
            <a:spLocks noChangeAspect="1" noChangeShapeType="1"/>
          </p:cNvSpPr>
          <p:nvPr/>
        </p:nvSpPr>
        <p:spPr bwMode="auto">
          <a:xfrm flipV="1">
            <a:off x="9601200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9" name="Line 1108"/>
          <p:cNvSpPr>
            <a:spLocks noChangeAspect="1" noChangeShapeType="1"/>
          </p:cNvSpPr>
          <p:nvPr/>
        </p:nvSpPr>
        <p:spPr bwMode="auto">
          <a:xfrm flipV="1">
            <a:off x="9601200" y="4133852"/>
            <a:ext cx="1588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0" name="Line 1109"/>
          <p:cNvSpPr>
            <a:spLocks noChangeAspect="1" noChangeShapeType="1"/>
          </p:cNvSpPr>
          <p:nvPr/>
        </p:nvSpPr>
        <p:spPr bwMode="auto">
          <a:xfrm flipV="1">
            <a:off x="9602804" y="4130677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1" name="Line 1110"/>
          <p:cNvSpPr>
            <a:spLocks noChangeAspect="1" noChangeShapeType="1"/>
          </p:cNvSpPr>
          <p:nvPr/>
        </p:nvSpPr>
        <p:spPr bwMode="auto">
          <a:xfrm flipV="1">
            <a:off x="9610725" y="4125916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2" name="Line 1111"/>
          <p:cNvSpPr>
            <a:spLocks noChangeAspect="1" noChangeShapeType="1"/>
          </p:cNvSpPr>
          <p:nvPr/>
        </p:nvSpPr>
        <p:spPr bwMode="auto">
          <a:xfrm flipV="1">
            <a:off x="961231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3" name="Line 1112"/>
          <p:cNvSpPr>
            <a:spLocks noChangeAspect="1" noChangeShapeType="1"/>
          </p:cNvSpPr>
          <p:nvPr/>
        </p:nvSpPr>
        <p:spPr bwMode="auto">
          <a:xfrm flipV="1">
            <a:off x="9613900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4" name="Line 1113"/>
          <p:cNvSpPr>
            <a:spLocks noChangeAspect="1" noChangeShapeType="1"/>
          </p:cNvSpPr>
          <p:nvPr/>
        </p:nvSpPr>
        <p:spPr bwMode="auto">
          <a:xfrm flipV="1">
            <a:off x="9621838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5" name="Line 1114"/>
          <p:cNvSpPr>
            <a:spLocks noChangeAspect="1" noChangeShapeType="1"/>
          </p:cNvSpPr>
          <p:nvPr/>
        </p:nvSpPr>
        <p:spPr bwMode="auto">
          <a:xfrm flipV="1">
            <a:off x="9623425" y="4121164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6" name="Line 1115"/>
          <p:cNvSpPr>
            <a:spLocks noChangeAspect="1" noChangeShapeType="1"/>
          </p:cNvSpPr>
          <p:nvPr/>
        </p:nvSpPr>
        <p:spPr bwMode="auto">
          <a:xfrm flipV="1">
            <a:off x="962660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7" name="Line 1116"/>
          <p:cNvSpPr>
            <a:spLocks noChangeAspect="1" noChangeShapeType="1"/>
          </p:cNvSpPr>
          <p:nvPr/>
        </p:nvSpPr>
        <p:spPr bwMode="auto">
          <a:xfrm flipV="1">
            <a:off x="9628190" y="4132277"/>
            <a:ext cx="1587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8" name="Line 1117"/>
          <p:cNvSpPr>
            <a:spLocks noChangeAspect="1" noChangeShapeType="1"/>
          </p:cNvSpPr>
          <p:nvPr/>
        </p:nvSpPr>
        <p:spPr bwMode="auto">
          <a:xfrm flipV="1">
            <a:off x="9642475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19" name="Line 1118"/>
          <p:cNvSpPr>
            <a:spLocks noChangeAspect="1" noChangeShapeType="1"/>
          </p:cNvSpPr>
          <p:nvPr/>
        </p:nvSpPr>
        <p:spPr bwMode="auto">
          <a:xfrm flipV="1">
            <a:off x="9644063" y="4105277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0" name="Line 1119"/>
          <p:cNvSpPr>
            <a:spLocks noChangeAspect="1" noChangeShapeType="1"/>
          </p:cNvSpPr>
          <p:nvPr/>
        </p:nvSpPr>
        <p:spPr bwMode="auto">
          <a:xfrm flipV="1">
            <a:off x="9644064" y="4127514"/>
            <a:ext cx="1587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1" name="Line 1120"/>
          <p:cNvSpPr>
            <a:spLocks noChangeAspect="1" noChangeShapeType="1"/>
          </p:cNvSpPr>
          <p:nvPr/>
        </p:nvSpPr>
        <p:spPr bwMode="auto">
          <a:xfrm flipV="1">
            <a:off x="96472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2" name="Line 1121"/>
          <p:cNvSpPr>
            <a:spLocks noChangeAspect="1" noChangeShapeType="1"/>
          </p:cNvSpPr>
          <p:nvPr/>
        </p:nvSpPr>
        <p:spPr bwMode="auto">
          <a:xfrm flipV="1">
            <a:off x="965358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3" name="Line 1122"/>
          <p:cNvSpPr>
            <a:spLocks noChangeAspect="1" noChangeShapeType="1"/>
          </p:cNvSpPr>
          <p:nvPr/>
        </p:nvSpPr>
        <p:spPr bwMode="auto">
          <a:xfrm flipV="1">
            <a:off x="9661525" y="4130677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4" name="Line 1123"/>
          <p:cNvSpPr>
            <a:spLocks noChangeAspect="1" noChangeShapeType="1"/>
          </p:cNvSpPr>
          <p:nvPr/>
        </p:nvSpPr>
        <p:spPr bwMode="auto">
          <a:xfrm flipV="1">
            <a:off x="9664700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5" name="Line 1124"/>
          <p:cNvSpPr>
            <a:spLocks noChangeAspect="1" noChangeShapeType="1"/>
          </p:cNvSpPr>
          <p:nvPr/>
        </p:nvSpPr>
        <p:spPr bwMode="auto">
          <a:xfrm flipV="1">
            <a:off x="9667875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6" name="Line 1125"/>
          <p:cNvSpPr>
            <a:spLocks noChangeAspect="1" noChangeShapeType="1"/>
          </p:cNvSpPr>
          <p:nvPr/>
        </p:nvSpPr>
        <p:spPr bwMode="auto">
          <a:xfrm flipV="1">
            <a:off x="96678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7" name="Line 1126"/>
          <p:cNvSpPr>
            <a:spLocks noChangeAspect="1" noChangeShapeType="1"/>
          </p:cNvSpPr>
          <p:nvPr/>
        </p:nvSpPr>
        <p:spPr bwMode="auto">
          <a:xfrm flipV="1">
            <a:off x="96821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8" name="Line 1127"/>
          <p:cNvSpPr>
            <a:spLocks noChangeAspect="1" noChangeShapeType="1"/>
          </p:cNvSpPr>
          <p:nvPr/>
        </p:nvSpPr>
        <p:spPr bwMode="auto">
          <a:xfrm flipV="1">
            <a:off x="96853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9" name="Line 1128"/>
          <p:cNvSpPr>
            <a:spLocks noChangeAspect="1" noChangeShapeType="1"/>
          </p:cNvSpPr>
          <p:nvPr/>
        </p:nvSpPr>
        <p:spPr bwMode="auto">
          <a:xfrm flipV="1">
            <a:off x="9694863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0" name="Line 1129"/>
          <p:cNvSpPr>
            <a:spLocks noChangeAspect="1" noChangeShapeType="1"/>
          </p:cNvSpPr>
          <p:nvPr/>
        </p:nvSpPr>
        <p:spPr bwMode="auto">
          <a:xfrm flipV="1">
            <a:off x="96980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1" name="Line 1130"/>
          <p:cNvSpPr>
            <a:spLocks noChangeAspect="1" noChangeShapeType="1"/>
          </p:cNvSpPr>
          <p:nvPr/>
        </p:nvSpPr>
        <p:spPr bwMode="auto">
          <a:xfrm flipV="1">
            <a:off x="9704393" y="4125916"/>
            <a:ext cx="1587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2" name="Line 1131"/>
          <p:cNvSpPr>
            <a:spLocks noChangeAspect="1" noChangeShapeType="1"/>
          </p:cNvSpPr>
          <p:nvPr/>
        </p:nvSpPr>
        <p:spPr bwMode="auto">
          <a:xfrm flipV="1">
            <a:off x="9705975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3" name="Line 1132"/>
          <p:cNvSpPr>
            <a:spLocks noChangeAspect="1" noChangeShapeType="1"/>
          </p:cNvSpPr>
          <p:nvPr/>
        </p:nvSpPr>
        <p:spPr bwMode="auto">
          <a:xfrm flipV="1">
            <a:off x="970756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4" name="Line 1133"/>
          <p:cNvSpPr>
            <a:spLocks noChangeAspect="1" noChangeShapeType="1"/>
          </p:cNvSpPr>
          <p:nvPr/>
        </p:nvSpPr>
        <p:spPr bwMode="auto">
          <a:xfrm flipV="1">
            <a:off x="9710738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5" name="Line 1134"/>
          <p:cNvSpPr>
            <a:spLocks noChangeAspect="1" noChangeShapeType="1"/>
          </p:cNvSpPr>
          <p:nvPr/>
        </p:nvSpPr>
        <p:spPr bwMode="auto">
          <a:xfrm flipV="1">
            <a:off x="9712325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6" name="Line 1135"/>
          <p:cNvSpPr>
            <a:spLocks noChangeAspect="1" noChangeShapeType="1"/>
          </p:cNvSpPr>
          <p:nvPr/>
        </p:nvSpPr>
        <p:spPr bwMode="auto">
          <a:xfrm flipV="1">
            <a:off x="9715500" y="4089404"/>
            <a:ext cx="0" cy="46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7" name="Line 1136"/>
          <p:cNvSpPr>
            <a:spLocks noChangeAspect="1" noChangeShapeType="1"/>
          </p:cNvSpPr>
          <p:nvPr/>
        </p:nvSpPr>
        <p:spPr bwMode="auto">
          <a:xfrm flipV="1">
            <a:off x="9715500" y="4095765"/>
            <a:ext cx="0" cy="396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8" name="Line 1137"/>
          <p:cNvSpPr>
            <a:spLocks noChangeAspect="1" noChangeShapeType="1"/>
          </p:cNvSpPr>
          <p:nvPr/>
        </p:nvSpPr>
        <p:spPr bwMode="auto">
          <a:xfrm flipV="1">
            <a:off x="9718675" y="4113226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9" name="Line 1138"/>
          <p:cNvSpPr>
            <a:spLocks noChangeAspect="1" noChangeShapeType="1"/>
          </p:cNvSpPr>
          <p:nvPr/>
        </p:nvSpPr>
        <p:spPr bwMode="auto">
          <a:xfrm flipV="1">
            <a:off x="9725025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0" name="Line 1139"/>
          <p:cNvSpPr>
            <a:spLocks noChangeAspect="1" noChangeShapeType="1"/>
          </p:cNvSpPr>
          <p:nvPr/>
        </p:nvSpPr>
        <p:spPr bwMode="auto">
          <a:xfrm flipV="1">
            <a:off x="9726613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1" name="Line 1140"/>
          <p:cNvSpPr>
            <a:spLocks noChangeAspect="1" noChangeShapeType="1"/>
          </p:cNvSpPr>
          <p:nvPr/>
        </p:nvSpPr>
        <p:spPr bwMode="auto">
          <a:xfrm flipV="1">
            <a:off x="9728200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2" name="Line 1141"/>
          <p:cNvSpPr>
            <a:spLocks noChangeAspect="1" noChangeShapeType="1"/>
          </p:cNvSpPr>
          <p:nvPr/>
        </p:nvSpPr>
        <p:spPr bwMode="auto">
          <a:xfrm flipV="1">
            <a:off x="9729788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3" name="Line 1142"/>
          <p:cNvSpPr>
            <a:spLocks noChangeAspect="1" noChangeShapeType="1"/>
          </p:cNvSpPr>
          <p:nvPr/>
        </p:nvSpPr>
        <p:spPr bwMode="auto">
          <a:xfrm flipV="1">
            <a:off x="97313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4" name="Line 1143"/>
          <p:cNvSpPr>
            <a:spLocks noChangeAspect="1" noChangeShapeType="1"/>
          </p:cNvSpPr>
          <p:nvPr/>
        </p:nvSpPr>
        <p:spPr bwMode="auto">
          <a:xfrm flipV="1">
            <a:off x="9732984" y="4133852"/>
            <a:ext cx="1587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5" name="Line 1144"/>
          <p:cNvSpPr>
            <a:spLocks noChangeAspect="1" noChangeShapeType="1"/>
          </p:cNvSpPr>
          <p:nvPr/>
        </p:nvSpPr>
        <p:spPr bwMode="auto">
          <a:xfrm flipV="1">
            <a:off x="9745679" y="4117989"/>
            <a:ext cx="1587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6" name="Line 1145"/>
          <p:cNvSpPr>
            <a:spLocks noChangeAspect="1" noChangeShapeType="1"/>
          </p:cNvSpPr>
          <p:nvPr/>
        </p:nvSpPr>
        <p:spPr bwMode="auto">
          <a:xfrm flipV="1">
            <a:off x="9748838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7" name="Line 1146"/>
          <p:cNvSpPr>
            <a:spLocks noChangeAspect="1" noChangeShapeType="1"/>
          </p:cNvSpPr>
          <p:nvPr/>
        </p:nvSpPr>
        <p:spPr bwMode="auto">
          <a:xfrm flipV="1">
            <a:off x="9748838" y="4114801"/>
            <a:ext cx="0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8" name="Line 1147"/>
          <p:cNvSpPr>
            <a:spLocks noChangeAspect="1" noChangeShapeType="1"/>
          </p:cNvSpPr>
          <p:nvPr/>
        </p:nvSpPr>
        <p:spPr bwMode="auto">
          <a:xfrm flipV="1">
            <a:off x="9750425" y="4114801"/>
            <a:ext cx="1588" cy="206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49" name="Line 1148"/>
          <p:cNvSpPr>
            <a:spLocks noChangeAspect="1" noChangeShapeType="1"/>
          </p:cNvSpPr>
          <p:nvPr/>
        </p:nvSpPr>
        <p:spPr bwMode="auto">
          <a:xfrm flipV="1">
            <a:off x="9753600" y="4133852"/>
            <a:ext cx="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0" name="Line 1149"/>
          <p:cNvSpPr>
            <a:spLocks noChangeAspect="1" noChangeShapeType="1"/>
          </p:cNvSpPr>
          <p:nvPr/>
        </p:nvSpPr>
        <p:spPr bwMode="auto">
          <a:xfrm flipV="1">
            <a:off x="9753600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1" name="Line 1150"/>
          <p:cNvSpPr>
            <a:spLocks noChangeAspect="1" noChangeShapeType="1"/>
          </p:cNvSpPr>
          <p:nvPr/>
        </p:nvSpPr>
        <p:spPr bwMode="auto">
          <a:xfrm flipV="1">
            <a:off x="9758363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2" name="Line 1151"/>
          <p:cNvSpPr>
            <a:spLocks noChangeAspect="1" noChangeShapeType="1"/>
          </p:cNvSpPr>
          <p:nvPr/>
        </p:nvSpPr>
        <p:spPr bwMode="auto">
          <a:xfrm flipV="1">
            <a:off x="9764713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3" name="Line 1152"/>
          <p:cNvSpPr>
            <a:spLocks noChangeAspect="1" noChangeShapeType="1"/>
          </p:cNvSpPr>
          <p:nvPr/>
        </p:nvSpPr>
        <p:spPr bwMode="auto">
          <a:xfrm flipV="1">
            <a:off x="9780596" y="4106868"/>
            <a:ext cx="1587" cy="28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4" name="Line 1153"/>
          <p:cNvSpPr>
            <a:spLocks noChangeAspect="1" noChangeShapeType="1"/>
          </p:cNvSpPr>
          <p:nvPr/>
        </p:nvSpPr>
        <p:spPr bwMode="auto">
          <a:xfrm flipV="1">
            <a:off x="9782175" y="4019564"/>
            <a:ext cx="0" cy="1158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5" name="Line 1154"/>
          <p:cNvSpPr>
            <a:spLocks noChangeAspect="1" noChangeShapeType="1"/>
          </p:cNvSpPr>
          <p:nvPr/>
        </p:nvSpPr>
        <p:spPr bwMode="auto">
          <a:xfrm flipV="1">
            <a:off x="9783763" y="4064004"/>
            <a:ext cx="0" cy="714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6" name="Line 1155"/>
          <p:cNvSpPr>
            <a:spLocks noChangeAspect="1" noChangeShapeType="1"/>
          </p:cNvSpPr>
          <p:nvPr/>
        </p:nvSpPr>
        <p:spPr bwMode="auto">
          <a:xfrm flipV="1">
            <a:off x="9786938" y="4119564"/>
            <a:ext cx="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7" name="Line 1156"/>
          <p:cNvSpPr>
            <a:spLocks noChangeAspect="1" noChangeShapeType="1"/>
          </p:cNvSpPr>
          <p:nvPr/>
        </p:nvSpPr>
        <p:spPr bwMode="auto">
          <a:xfrm flipV="1">
            <a:off x="97964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8" name="Line 1157"/>
          <p:cNvSpPr>
            <a:spLocks noChangeAspect="1" noChangeShapeType="1"/>
          </p:cNvSpPr>
          <p:nvPr/>
        </p:nvSpPr>
        <p:spPr bwMode="auto">
          <a:xfrm flipV="1">
            <a:off x="9813925" y="41227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59" name="Line 1158"/>
          <p:cNvSpPr>
            <a:spLocks noChangeAspect="1" noChangeShapeType="1"/>
          </p:cNvSpPr>
          <p:nvPr/>
        </p:nvSpPr>
        <p:spPr bwMode="auto">
          <a:xfrm flipV="1">
            <a:off x="98250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0" name="Line 1159"/>
          <p:cNvSpPr>
            <a:spLocks noChangeAspect="1" noChangeShapeType="1"/>
          </p:cNvSpPr>
          <p:nvPr/>
        </p:nvSpPr>
        <p:spPr bwMode="auto">
          <a:xfrm flipV="1">
            <a:off x="9826625" y="4121164"/>
            <a:ext cx="1588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1" name="Line 1160"/>
          <p:cNvSpPr>
            <a:spLocks noChangeAspect="1" noChangeShapeType="1"/>
          </p:cNvSpPr>
          <p:nvPr/>
        </p:nvSpPr>
        <p:spPr bwMode="auto">
          <a:xfrm flipV="1">
            <a:off x="9845675" y="4130677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2" name="Line 1161"/>
          <p:cNvSpPr>
            <a:spLocks noChangeAspect="1" noChangeShapeType="1"/>
          </p:cNvSpPr>
          <p:nvPr/>
        </p:nvSpPr>
        <p:spPr bwMode="auto">
          <a:xfrm flipV="1">
            <a:off x="9852025" y="4127514"/>
            <a:ext cx="1588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3" name="Line 1162"/>
          <p:cNvSpPr>
            <a:spLocks noChangeAspect="1" noChangeShapeType="1"/>
          </p:cNvSpPr>
          <p:nvPr/>
        </p:nvSpPr>
        <p:spPr bwMode="auto">
          <a:xfrm flipV="1">
            <a:off x="985520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4" name="Line 1163"/>
          <p:cNvSpPr>
            <a:spLocks noChangeAspect="1" noChangeShapeType="1"/>
          </p:cNvSpPr>
          <p:nvPr/>
        </p:nvSpPr>
        <p:spPr bwMode="auto">
          <a:xfrm flipV="1">
            <a:off x="9866313" y="4129101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5" name="Line 1164"/>
          <p:cNvSpPr>
            <a:spLocks noChangeAspect="1" noChangeShapeType="1"/>
          </p:cNvSpPr>
          <p:nvPr/>
        </p:nvSpPr>
        <p:spPr bwMode="auto">
          <a:xfrm flipV="1">
            <a:off x="9867900" y="41243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6" name="Line 1165"/>
          <p:cNvSpPr>
            <a:spLocks noChangeAspect="1" noChangeShapeType="1"/>
          </p:cNvSpPr>
          <p:nvPr/>
        </p:nvSpPr>
        <p:spPr bwMode="auto">
          <a:xfrm flipV="1">
            <a:off x="9883775" y="4127514"/>
            <a:ext cx="0" cy="7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7" name="Line 1166"/>
          <p:cNvSpPr>
            <a:spLocks noChangeAspect="1" noChangeShapeType="1"/>
          </p:cNvSpPr>
          <p:nvPr/>
        </p:nvSpPr>
        <p:spPr bwMode="auto">
          <a:xfrm flipV="1">
            <a:off x="9886950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8" name="Line 1167"/>
          <p:cNvSpPr>
            <a:spLocks noChangeAspect="1" noChangeShapeType="1"/>
          </p:cNvSpPr>
          <p:nvPr/>
        </p:nvSpPr>
        <p:spPr bwMode="auto">
          <a:xfrm flipV="1">
            <a:off x="98885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69" name="Line 1168"/>
          <p:cNvSpPr>
            <a:spLocks noChangeAspect="1" noChangeShapeType="1"/>
          </p:cNvSpPr>
          <p:nvPr/>
        </p:nvSpPr>
        <p:spPr bwMode="auto">
          <a:xfrm flipV="1">
            <a:off x="9894897" y="4132277"/>
            <a:ext cx="1587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0" name="Line 1169"/>
          <p:cNvSpPr>
            <a:spLocks noChangeAspect="1" noChangeShapeType="1"/>
          </p:cNvSpPr>
          <p:nvPr/>
        </p:nvSpPr>
        <p:spPr bwMode="auto">
          <a:xfrm flipV="1">
            <a:off x="9896475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1" name="Line 1170"/>
          <p:cNvSpPr>
            <a:spLocks noChangeAspect="1" noChangeShapeType="1"/>
          </p:cNvSpPr>
          <p:nvPr/>
        </p:nvSpPr>
        <p:spPr bwMode="auto">
          <a:xfrm flipV="1">
            <a:off x="9898063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2" name="Line 1171"/>
          <p:cNvSpPr>
            <a:spLocks noChangeAspect="1" noChangeShapeType="1"/>
          </p:cNvSpPr>
          <p:nvPr/>
        </p:nvSpPr>
        <p:spPr bwMode="auto">
          <a:xfrm flipV="1">
            <a:off x="9936184" y="4124326"/>
            <a:ext cx="1587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3" name="Line 1172"/>
          <p:cNvSpPr>
            <a:spLocks noChangeAspect="1" noChangeShapeType="1"/>
          </p:cNvSpPr>
          <p:nvPr/>
        </p:nvSpPr>
        <p:spPr bwMode="auto">
          <a:xfrm flipV="1">
            <a:off x="9952038" y="4132277"/>
            <a:ext cx="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4" name="Line 1173"/>
          <p:cNvSpPr>
            <a:spLocks noChangeAspect="1" noChangeShapeType="1"/>
          </p:cNvSpPr>
          <p:nvPr/>
        </p:nvSpPr>
        <p:spPr bwMode="auto">
          <a:xfrm flipV="1">
            <a:off x="9991725" y="4122738"/>
            <a:ext cx="1588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5" name="Rectangle 1174"/>
          <p:cNvSpPr>
            <a:spLocks noChangeArrowheads="1"/>
          </p:cNvSpPr>
          <p:nvPr/>
        </p:nvSpPr>
        <p:spPr bwMode="auto">
          <a:xfrm>
            <a:off x="8335963" y="3281362"/>
            <a:ext cx="1828800" cy="109378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kumimoji="1"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6" name="Line 1175"/>
          <p:cNvSpPr>
            <a:spLocks noChangeAspect="1" noChangeShapeType="1"/>
          </p:cNvSpPr>
          <p:nvPr/>
        </p:nvSpPr>
        <p:spPr bwMode="auto">
          <a:xfrm>
            <a:off x="9458325" y="4137026"/>
            <a:ext cx="0" cy="111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7" name="Rectangle 1200"/>
          <p:cNvSpPr>
            <a:spLocks noChangeArrowheads="1"/>
          </p:cNvSpPr>
          <p:nvPr/>
        </p:nvSpPr>
        <p:spPr bwMode="auto">
          <a:xfrm>
            <a:off x="2452688" y="5011737"/>
            <a:ext cx="2438400" cy="148113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8" name="Line 1183"/>
          <p:cNvSpPr>
            <a:spLocks noChangeAspect="1" noChangeShapeType="1"/>
          </p:cNvSpPr>
          <p:nvPr/>
        </p:nvSpPr>
        <p:spPr bwMode="auto">
          <a:xfrm flipV="1">
            <a:off x="2930525" y="5227650"/>
            <a:ext cx="0" cy="9858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79" name="Line 1184"/>
          <p:cNvSpPr>
            <a:spLocks noChangeAspect="1" noChangeShapeType="1"/>
          </p:cNvSpPr>
          <p:nvPr/>
        </p:nvSpPr>
        <p:spPr bwMode="auto">
          <a:xfrm>
            <a:off x="3135313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0" name="Line 1185"/>
          <p:cNvSpPr>
            <a:spLocks noChangeAspect="1" noChangeShapeType="1"/>
          </p:cNvSpPr>
          <p:nvPr/>
        </p:nvSpPr>
        <p:spPr bwMode="auto">
          <a:xfrm>
            <a:off x="3273425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1" name="Line 1186"/>
          <p:cNvSpPr>
            <a:spLocks noChangeAspect="1" noChangeShapeType="1"/>
          </p:cNvSpPr>
          <p:nvPr/>
        </p:nvSpPr>
        <p:spPr bwMode="auto">
          <a:xfrm>
            <a:off x="3411538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2" name="Line 1187"/>
          <p:cNvSpPr>
            <a:spLocks noChangeAspect="1" noChangeShapeType="1"/>
          </p:cNvSpPr>
          <p:nvPr/>
        </p:nvSpPr>
        <p:spPr bwMode="auto">
          <a:xfrm>
            <a:off x="3549650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3" name="Line 1188"/>
          <p:cNvSpPr>
            <a:spLocks noChangeAspect="1" noChangeShapeType="1"/>
          </p:cNvSpPr>
          <p:nvPr/>
        </p:nvSpPr>
        <p:spPr bwMode="auto">
          <a:xfrm>
            <a:off x="3687763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4" name="Line 1189"/>
          <p:cNvSpPr>
            <a:spLocks noChangeAspect="1" noChangeShapeType="1"/>
          </p:cNvSpPr>
          <p:nvPr/>
        </p:nvSpPr>
        <p:spPr bwMode="auto">
          <a:xfrm>
            <a:off x="3824288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5" name="Line 1190"/>
          <p:cNvSpPr>
            <a:spLocks noChangeAspect="1" noChangeShapeType="1"/>
          </p:cNvSpPr>
          <p:nvPr/>
        </p:nvSpPr>
        <p:spPr bwMode="auto">
          <a:xfrm>
            <a:off x="3960816" y="6213490"/>
            <a:ext cx="1587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6" name="Line 1191"/>
          <p:cNvSpPr>
            <a:spLocks noChangeAspect="1" noChangeShapeType="1"/>
          </p:cNvSpPr>
          <p:nvPr/>
        </p:nvSpPr>
        <p:spPr bwMode="auto">
          <a:xfrm>
            <a:off x="4238625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7" name="Line 1192"/>
          <p:cNvSpPr>
            <a:spLocks noChangeAspect="1" noChangeShapeType="1"/>
          </p:cNvSpPr>
          <p:nvPr/>
        </p:nvSpPr>
        <p:spPr bwMode="auto">
          <a:xfrm>
            <a:off x="4375150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8" name="Line 1193"/>
          <p:cNvSpPr>
            <a:spLocks noChangeAspect="1" noChangeShapeType="1"/>
          </p:cNvSpPr>
          <p:nvPr/>
        </p:nvSpPr>
        <p:spPr bwMode="auto">
          <a:xfrm>
            <a:off x="4513263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89" name="Line 1194"/>
          <p:cNvSpPr>
            <a:spLocks noChangeAspect="1" noChangeShapeType="1"/>
          </p:cNvSpPr>
          <p:nvPr/>
        </p:nvSpPr>
        <p:spPr bwMode="auto">
          <a:xfrm>
            <a:off x="4651375" y="6213490"/>
            <a:ext cx="0" cy="142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0" name="Line 1195"/>
          <p:cNvSpPr>
            <a:spLocks noChangeAspect="1" noChangeShapeType="1"/>
          </p:cNvSpPr>
          <p:nvPr/>
        </p:nvSpPr>
        <p:spPr bwMode="auto">
          <a:xfrm>
            <a:off x="2930533" y="6213475"/>
            <a:ext cx="18510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1" name="Line 1196"/>
          <p:cNvSpPr>
            <a:spLocks noChangeAspect="1" noChangeShapeType="1"/>
          </p:cNvSpPr>
          <p:nvPr/>
        </p:nvSpPr>
        <p:spPr bwMode="auto">
          <a:xfrm flipH="1">
            <a:off x="2913063" y="6213475"/>
            <a:ext cx="174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2" name="Line 1197"/>
          <p:cNvSpPr>
            <a:spLocks noChangeAspect="1" noChangeShapeType="1"/>
          </p:cNvSpPr>
          <p:nvPr/>
        </p:nvSpPr>
        <p:spPr bwMode="auto">
          <a:xfrm flipV="1">
            <a:off x="2941638" y="6211890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3" name="Line 1198"/>
          <p:cNvSpPr>
            <a:spLocks noChangeAspect="1" noChangeShapeType="1"/>
          </p:cNvSpPr>
          <p:nvPr/>
        </p:nvSpPr>
        <p:spPr bwMode="auto">
          <a:xfrm flipV="1">
            <a:off x="2943225" y="6213475"/>
            <a:ext cx="15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4" name="Line 1199"/>
          <p:cNvSpPr>
            <a:spLocks noChangeAspect="1" noChangeShapeType="1"/>
          </p:cNvSpPr>
          <p:nvPr/>
        </p:nvSpPr>
        <p:spPr bwMode="auto">
          <a:xfrm flipV="1">
            <a:off x="2946400" y="6211890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5" name="Line 1201"/>
          <p:cNvSpPr>
            <a:spLocks noChangeAspect="1" noChangeShapeType="1"/>
          </p:cNvSpPr>
          <p:nvPr/>
        </p:nvSpPr>
        <p:spPr bwMode="auto">
          <a:xfrm>
            <a:off x="4094173" y="6216650"/>
            <a:ext cx="1587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6" name="Line 1202"/>
          <p:cNvSpPr>
            <a:spLocks noChangeShapeType="1"/>
          </p:cNvSpPr>
          <p:nvPr/>
        </p:nvSpPr>
        <p:spPr bwMode="auto">
          <a:xfrm flipV="1">
            <a:off x="3159125" y="6015040"/>
            <a:ext cx="1588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7" name="Line 1203"/>
          <p:cNvSpPr>
            <a:spLocks noChangeShapeType="1"/>
          </p:cNvSpPr>
          <p:nvPr/>
        </p:nvSpPr>
        <p:spPr bwMode="auto">
          <a:xfrm flipV="1">
            <a:off x="3513159" y="6015040"/>
            <a:ext cx="1587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8" name="Line 1204"/>
          <p:cNvSpPr>
            <a:spLocks noChangeShapeType="1"/>
          </p:cNvSpPr>
          <p:nvPr/>
        </p:nvSpPr>
        <p:spPr bwMode="auto">
          <a:xfrm flipV="1">
            <a:off x="3617917" y="6015040"/>
            <a:ext cx="1587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99" name="Line 1205"/>
          <p:cNvSpPr>
            <a:spLocks noChangeShapeType="1"/>
          </p:cNvSpPr>
          <p:nvPr/>
        </p:nvSpPr>
        <p:spPr bwMode="auto">
          <a:xfrm flipV="1">
            <a:off x="3359150" y="6015040"/>
            <a:ext cx="1588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0" name="Line 1206"/>
          <p:cNvSpPr>
            <a:spLocks noChangeShapeType="1"/>
          </p:cNvSpPr>
          <p:nvPr/>
        </p:nvSpPr>
        <p:spPr bwMode="auto">
          <a:xfrm flipV="1">
            <a:off x="3786209" y="6015040"/>
            <a:ext cx="1587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1" name="Line 1207"/>
          <p:cNvSpPr>
            <a:spLocks noChangeShapeType="1"/>
          </p:cNvSpPr>
          <p:nvPr/>
        </p:nvSpPr>
        <p:spPr bwMode="auto">
          <a:xfrm flipV="1">
            <a:off x="4065588" y="6015040"/>
            <a:ext cx="0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2" name="Line 1208"/>
          <p:cNvSpPr>
            <a:spLocks noChangeShapeType="1"/>
          </p:cNvSpPr>
          <p:nvPr/>
        </p:nvSpPr>
        <p:spPr bwMode="auto">
          <a:xfrm flipV="1">
            <a:off x="3259152" y="6015040"/>
            <a:ext cx="1587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3" name="Line 1209"/>
          <p:cNvSpPr>
            <a:spLocks noChangeShapeType="1"/>
          </p:cNvSpPr>
          <p:nvPr/>
        </p:nvSpPr>
        <p:spPr bwMode="auto">
          <a:xfrm flipV="1">
            <a:off x="4230709" y="6015040"/>
            <a:ext cx="1587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4" name="Line 1210"/>
          <p:cNvSpPr>
            <a:spLocks noChangeShapeType="1"/>
          </p:cNvSpPr>
          <p:nvPr/>
        </p:nvSpPr>
        <p:spPr bwMode="auto">
          <a:xfrm flipV="1">
            <a:off x="4470400" y="6015040"/>
            <a:ext cx="0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5" name="Line 1211"/>
          <p:cNvSpPr>
            <a:spLocks noChangeShapeType="1"/>
          </p:cNvSpPr>
          <p:nvPr/>
        </p:nvSpPr>
        <p:spPr bwMode="auto">
          <a:xfrm flipV="1">
            <a:off x="3930650" y="6015040"/>
            <a:ext cx="0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6" name="Line 1212"/>
          <p:cNvSpPr>
            <a:spLocks noChangeShapeType="1"/>
          </p:cNvSpPr>
          <p:nvPr/>
        </p:nvSpPr>
        <p:spPr bwMode="auto">
          <a:xfrm flipV="1">
            <a:off x="3176609" y="5694362"/>
            <a:ext cx="1587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7" name="Line 1213"/>
          <p:cNvSpPr>
            <a:spLocks noChangeShapeType="1"/>
          </p:cNvSpPr>
          <p:nvPr/>
        </p:nvSpPr>
        <p:spPr bwMode="auto">
          <a:xfrm flipV="1">
            <a:off x="3532188" y="5694362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8" name="Line 1214"/>
          <p:cNvSpPr>
            <a:spLocks noChangeShapeType="1"/>
          </p:cNvSpPr>
          <p:nvPr/>
        </p:nvSpPr>
        <p:spPr bwMode="auto">
          <a:xfrm flipV="1">
            <a:off x="3635375" y="5694362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9" name="Line 1215"/>
          <p:cNvSpPr>
            <a:spLocks noChangeShapeType="1"/>
          </p:cNvSpPr>
          <p:nvPr/>
        </p:nvSpPr>
        <p:spPr bwMode="auto">
          <a:xfrm flipV="1">
            <a:off x="3376615" y="5694362"/>
            <a:ext cx="1587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0" name="Line 1216"/>
          <p:cNvSpPr>
            <a:spLocks noChangeShapeType="1"/>
          </p:cNvSpPr>
          <p:nvPr/>
        </p:nvSpPr>
        <p:spPr bwMode="auto">
          <a:xfrm flipV="1">
            <a:off x="3803650" y="5694362"/>
            <a:ext cx="1588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1" name="Line 1217"/>
          <p:cNvSpPr>
            <a:spLocks noChangeShapeType="1"/>
          </p:cNvSpPr>
          <p:nvPr/>
        </p:nvSpPr>
        <p:spPr bwMode="auto">
          <a:xfrm flipV="1">
            <a:off x="4083050" y="5694362"/>
            <a:ext cx="1588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2" name="Line 1218"/>
          <p:cNvSpPr>
            <a:spLocks noChangeShapeType="1"/>
          </p:cNvSpPr>
          <p:nvPr/>
        </p:nvSpPr>
        <p:spPr bwMode="auto">
          <a:xfrm flipV="1">
            <a:off x="3276600" y="5694362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3" name="Line 1219"/>
          <p:cNvSpPr>
            <a:spLocks noChangeShapeType="1"/>
          </p:cNvSpPr>
          <p:nvPr/>
        </p:nvSpPr>
        <p:spPr bwMode="auto">
          <a:xfrm flipV="1">
            <a:off x="4249738" y="5694362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4" name="Line 1220"/>
          <p:cNvSpPr>
            <a:spLocks noChangeShapeType="1"/>
          </p:cNvSpPr>
          <p:nvPr/>
        </p:nvSpPr>
        <p:spPr bwMode="auto">
          <a:xfrm flipV="1">
            <a:off x="4486275" y="5694362"/>
            <a:ext cx="1588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5" name="Line 1221"/>
          <p:cNvSpPr>
            <a:spLocks noChangeShapeType="1"/>
          </p:cNvSpPr>
          <p:nvPr/>
        </p:nvSpPr>
        <p:spPr bwMode="auto">
          <a:xfrm flipV="1">
            <a:off x="3948134" y="5694362"/>
            <a:ext cx="1587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6" name="Line 1222"/>
          <p:cNvSpPr>
            <a:spLocks noChangeShapeType="1"/>
          </p:cNvSpPr>
          <p:nvPr/>
        </p:nvSpPr>
        <p:spPr bwMode="auto">
          <a:xfrm flipV="1">
            <a:off x="2986088" y="5694362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7" name="Line 1223"/>
          <p:cNvSpPr>
            <a:spLocks noChangeShapeType="1"/>
          </p:cNvSpPr>
          <p:nvPr/>
        </p:nvSpPr>
        <p:spPr bwMode="auto">
          <a:xfrm flipV="1">
            <a:off x="2967049" y="6015040"/>
            <a:ext cx="1587" cy="201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8" name="Line 1224"/>
          <p:cNvSpPr>
            <a:spLocks noChangeShapeType="1"/>
          </p:cNvSpPr>
          <p:nvPr/>
        </p:nvSpPr>
        <p:spPr bwMode="auto">
          <a:xfrm>
            <a:off x="8167699" y="1791255"/>
            <a:ext cx="1933575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19" name="Line 1225"/>
          <p:cNvSpPr>
            <a:spLocks noChangeShapeType="1"/>
          </p:cNvSpPr>
          <p:nvPr/>
        </p:nvSpPr>
        <p:spPr bwMode="auto">
          <a:xfrm>
            <a:off x="8278824" y="1791255"/>
            <a:ext cx="1587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0" name="Line 1226"/>
          <p:cNvSpPr>
            <a:spLocks noChangeShapeType="1"/>
          </p:cNvSpPr>
          <p:nvPr/>
        </p:nvSpPr>
        <p:spPr bwMode="auto">
          <a:xfrm>
            <a:off x="8413750" y="1791255"/>
            <a:ext cx="1588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1" name="Line 1227"/>
          <p:cNvSpPr>
            <a:spLocks noChangeShapeType="1"/>
          </p:cNvSpPr>
          <p:nvPr/>
        </p:nvSpPr>
        <p:spPr bwMode="auto">
          <a:xfrm>
            <a:off x="8685225" y="1791255"/>
            <a:ext cx="1587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2" name="Line 1228"/>
          <p:cNvSpPr>
            <a:spLocks noChangeShapeType="1"/>
          </p:cNvSpPr>
          <p:nvPr/>
        </p:nvSpPr>
        <p:spPr bwMode="auto">
          <a:xfrm>
            <a:off x="8820150" y="1791255"/>
            <a:ext cx="1588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3" name="Line 1229"/>
          <p:cNvSpPr>
            <a:spLocks noChangeShapeType="1"/>
          </p:cNvSpPr>
          <p:nvPr/>
        </p:nvSpPr>
        <p:spPr bwMode="auto">
          <a:xfrm>
            <a:off x="8966200" y="1791255"/>
            <a:ext cx="1588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4" name="Line 1230"/>
          <p:cNvSpPr>
            <a:spLocks noChangeShapeType="1"/>
          </p:cNvSpPr>
          <p:nvPr/>
        </p:nvSpPr>
        <p:spPr bwMode="auto">
          <a:xfrm>
            <a:off x="9236075" y="1791255"/>
            <a:ext cx="1588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5" name="Line 1231"/>
          <p:cNvSpPr>
            <a:spLocks noChangeShapeType="1"/>
          </p:cNvSpPr>
          <p:nvPr/>
        </p:nvSpPr>
        <p:spPr bwMode="auto">
          <a:xfrm>
            <a:off x="9371033" y="1791255"/>
            <a:ext cx="1587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6" name="Line 1232"/>
          <p:cNvSpPr>
            <a:spLocks noChangeShapeType="1"/>
          </p:cNvSpPr>
          <p:nvPr/>
        </p:nvSpPr>
        <p:spPr bwMode="auto">
          <a:xfrm>
            <a:off x="9517070" y="1791255"/>
            <a:ext cx="1587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7" name="Line 1233"/>
          <p:cNvSpPr>
            <a:spLocks noChangeShapeType="1"/>
          </p:cNvSpPr>
          <p:nvPr/>
        </p:nvSpPr>
        <p:spPr bwMode="auto">
          <a:xfrm>
            <a:off x="9786939" y="1791255"/>
            <a:ext cx="1587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8" name="Line 1234"/>
          <p:cNvSpPr>
            <a:spLocks noChangeShapeType="1"/>
          </p:cNvSpPr>
          <p:nvPr/>
        </p:nvSpPr>
        <p:spPr bwMode="auto">
          <a:xfrm>
            <a:off x="9921875" y="1791255"/>
            <a:ext cx="1588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29" name="Line 1235"/>
          <p:cNvSpPr>
            <a:spLocks noChangeShapeType="1"/>
          </p:cNvSpPr>
          <p:nvPr/>
        </p:nvSpPr>
        <p:spPr bwMode="auto">
          <a:xfrm>
            <a:off x="10067925" y="1791255"/>
            <a:ext cx="1588" cy="39688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30" name="Line 1236"/>
          <p:cNvSpPr>
            <a:spLocks noChangeShapeType="1"/>
          </p:cNvSpPr>
          <p:nvPr/>
        </p:nvSpPr>
        <p:spPr bwMode="auto">
          <a:xfrm>
            <a:off x="8550275" y="1791257"/>
            <a:ext cx="1588" cy="60325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8533" name="Rectangle 1237"/>
          <p:cNvSpPr>
            <a:spLocks noChangeArrowheads="1"/>
          </p:cNvSpPr>
          <p:nvPr/>
        </p:nvSpPr>
        <p:spPr bwMode="auto">
          <a:xfrm>
            <a:off x="8477250" y="1851594"/>
            <a:ext cx="1154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12</a:t>
            </a:r>
            <a:endParaRPr kumimoji="1" lang="en-US" altLang="zh-TW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PMingLiU" pitchFamily="18" charset="-120"/>
            </a:endParaRPr>
          </a:p>
        </p:txBody>
      </p:sp>
      <p:sp>
        <p:nvSpPr>
          <p:cNvPr id="8832" name="Line 1238"/>
          <p:cNvSpPr>
            <a:spLocks noChangeShapeType="1"/>
          </p:cNvSpPr>
          <p:nvPr/>
        </p:nvSpPr>
        <p:spPr bwMode="auto">
          <a:xfrm>
            <a:off x="9101159" y="1791257"/>
            <a:ext cx="1587" cy="60325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8535" name="Rectangle 1239"/>
          <p:cNvSpPr>
            <a:spLocks noChangeArrowheads="1"/>
          </p:cNvSpPr>
          <p:nvPr/>
        </p:nvSpPr>
        <p:spPr bwMode="auto">
          <a:xfrm>
            <a:off x="9028113" y="1851594"/>
            <a:ext cx="1154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14</a:t>
            </a:r>
            <a:endParaRPr kumimoji="1" lang="en-US" altLang="zh-TW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PMingLiU" pitchFamily="18" charset="-120"/>
            </a:endParaRPr>
          </a:p>
        </p:txBody>
      </p:sp>
      <p:sp>
        <p:nvSpPr>
          <p:cNvPr id="8834" name="Line 1240"/>
          <p:cNvSpPr>
            <a:spLocks noChangeShapeType="1"/>
          </p:cNvSpPr>
          <p:nvPr/>
        </p:nvSpPr>
        <p:spPr bwMode="auto">
          <a:xfrm>
            <a:off x="9652000" y="1791257"/>
            <a:ext cx="1588" cy="60325"/>
          </a:xfrm>
          <a:prstGeom prst="line">
            <a:avLst/>
          </a:prstGeom>
          <a:noFill/>
          <a:ln w="0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8537" name="Rectangle 1241"/>
          <p:cNvSpPr>
            <a:spLocks noChangeArrowheads="1"/>
          </p:cNvSpPr>
          <p:nvPr/>
        </p:nvSpPr>
        <p:spPr bwMode="auto">
          <a:xfrm>
            <a:off x="9578975" y="1851594"/>
            <a:ext cx="1154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16</a:t>
            </a:r>
            <a:endParaRPr kumimoji="1" lang="en-US" altLang="zh-TW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PMingLiU" pitchFamily="18" charset="-120"/>
            </a:endParaRPr>
          </a:p>
        </p:txBody>
      </p:sp>
      <p:sp>
        <p:nvSpPr>
          <p:cNvPr id="568538" name="Rectangle 1242"/>
          <p:cNvSpPr>
            <a:spLocks noChangeArrowheads="1"/>
          </p:cNvSpPr>
          <p:nvPr/>
        </p:nvSpPr>
        <p:spPr bwMode="auto">
          <a:xfrm>
            <a:off x="8961439" y="1975419"/>
            <a:ext cx="4889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Time (min)</a:t>
            </a:r>
            <a:endParaRPr kumimoji="1" lang="en-US" altLang="zh-TW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PMingLiU" pitchFamily="18" charset="-120"/>
            </a:endParaRPr>
          </a:p>
        </p:txBody>
      </p:sp>
      <p:sp>
        <p:nvSpPr>
          <p:cNvPr id="8837" name="Freeform 1243"/>
          <p:cNvSpPr>
            <a:spLocks/>
          </p:cNvSpPr>
          <p:nvPr/>
        </p:nvSpPr>
        <p:spPr bwMode="auto">
          <a:xfrm>
            <a:off x="8157369" y="941945"/>
            <a:ext cx="1922462" cy="788988"/>
          </a:xfrm>
          <a:custGeom>
            <a:avLst/>
            <a:gdLst>
              <a:gd name="T0" fmla="*/ 22485 w 171"/>
              <a:gd name="T1" fmla="*/ 748002 h 77"/>
              <a:gd name="T2" fmla="*/ 44970 w 171"/>
              <a:gd name="T3" fmla="*/ 748002 h 77"/>
              <a:gd name="T4" fmla="*/ 78697 w 171"/>
              <a:gd name="T5" fmla="*/ 748002 h 77"/>
              <a:gd name="T6" fmla="*/ 112425 w 171"/>
              <a:gd name="T7" fmla="*/ 645536 h 77"/>
              <a:gd name="T8" fmla="*/ 146152 w 171"/>
              <a:gd name="T9" fmla="*/ 727508 h 77"/>
              <a:gd name="T10" fmla="*/ 168637 w 171"/>
              <a:gd name="T11" fmla="*/ 768495 h 77"/>
              <a:gd name="T12" fmla="*/ 202364 w 171"/>
              <a:gd name="T13" fmla="*/ 727508 h 77"/>
              <a:gd name="T14" fmla="*/ 236092 w 171"/>
              <a:gd name="T15" fmla="*/ 635289 h 77"/>
              <a:gd name="T16" fmla="*/ 269819 w 171"/>
              <a:gd name="T17" fmla="*/ 727508 h 77"/>
              <a:gd name="T18" fmla="*/ 303547 w 171"/>
              <a:gd name="T19" fmla="*/ 778741 h 77"/>
              <a:gd name="T20" fmla="*/ 326032 w 171"/>
              <a:gd name="T21" fmla="*/ 778741 h 77"/>
              <a:gd name="T22" fmla="*/ 359759 w 171"/>
              <a:gd name="T23" fmla="*/ 768495 h 77"/>
              <a:gd name="T24" fmla="*/ 393486 w 171"/>
              <a:gd name="T25" fmla="*/ 788988 h 77"/>
              <a:gd name="T26" fmla="*/ 415971 w 171"/>
              <a:gd name="T27" fmla="*/ 768495 h 77"/>
              <a:gd name="T28" fmla="*/ 449699 w 171"/>
              <a:gd name="T29" fmla="*/ 748002 h 77"/>
              <a:gd name="T30" fmla="*/ 483426 w 171"/>
              <a:gd name="T31" fmla="*/ 758248 h 77"/>
              <a:gd name="T32" fmla="*/ 505911 w 171"/>
              <a:gd name="T33" fmla="*/ 748002 h 77"/>
              <a:gd name="T34" fmla="*/ 539638 w 171"/>
              <a:gd name="T35" fmla="*/ 788988 h 77"/>
              <a:gd name="T36" fmla="*/ 573366 w 171"/>
              <a:gd name="T37" fmla="*/ 727508 h 77"/>
              <a:gd name="T38" fmla="*/ 607093 w 171"/>
              <a:gd name="T39" fmla="*/ 368878 h 77"/>
              <a:gd name="T40" fmla="*/ 629578 w 171"/>
              <a:gd name="T41" fmla="*/ 584056 h 77"/>
              <a:gd name="T42" fmla="*/ 663306 w 171"/>
              <a:gd name="T43" fmla="*/ 758248 h 77"/>
              <a:gd name="T44" fmla="*/ 697033 w 171"/>
              <a:gd name="T45" fmla="*/ 379124 h 77"/>
              <a:gd name="T46" fmla="*/ 719518 w 171"/>
              <a:gd name="T47" fmla="*/ 133206 h 77"/>
              <a:gd name="T48" fmla="*/ 753245 w 171"/>
              <a:gd name="T49" fmla="*/ 707015 h 77"/>
              <a:gd name="T50" fmla="*/ 786973 w 171"/>
              <a:gd name="T51" fmla="*/ 758248 h 77"/>
              <a:gd name="T52" fmla="*/ 809458 w 171"/>
              <a:gd name="T53" fmla="*/ 686522 h 77"/>
              <a:gd name="T54" fmla="*/ 843185 w 171"/>
              <a:gd name="T55" fmla="*/ 532823 h 77"/>
              <a:gd name="T56" fmla="*/ 876913 w 171"/>
              <a:gd name="T57" fmla="*/ 348384 h 77"/>
              <a:gd name="T58" fmla="*/ 910640 w 171"/>
              <a:gd name="T59" fmla="*/ 522576 h 77"/>
              <a:gd name="T60" fmla="*/ 944367 w 171"/>
              <a:gd name="T61" fmla="*/ 563563 h 77"/>
              <a:gd name="T62" fmla="*/ 978095 w 171"/>
              <a:gd name="T63" fmla="*/ 666029 h 77"/>
              <a:gd name="T64" fmla="*/ 1000580 w 171"/>
              <a:gd name="T65" fmla="*/ 676275 h 77"/>
              <a:gd name="T66" fmla="*/ 1034307 w 171"/>
              <a:gd name="T67" fmla="*/ 471343 h 77"/>
              <a:gd name="T68" fmla="*/ 1068034 w 171"/>
              <a:gd name="T69" fmla="*/ 532823 h 77"/>
              <a:gd name="T70" fmla="*/ 1101762 w 171"/>
              <a:gd name="T71" fmla="*/ 604549 h 77"/>
              <a:gd name="T72" fmla="*/ 1135489 w 171"/>
              <a:gd name="T73" fmla="*/ 71726 h 77"/>
              <a:gd name="T74" fmla="*/ 1169217 w 171"/>
              <a:gd name="T75" fmla="*/ 379124 h 77"/>
              <a:gd name="T76" fmla="*/ 1202944 w 171"/>
              <a:gd name="T77" fmla="*/ 635289 h 77"/>
              <a:gd name="T78" fmla="*/ 1236671 w 171"/>
              <a:gd name="T79" fmla="*/ 686522 h 77"/>
              <a:gd name="T80" fmla="*/ 1270399 w 171"/>
              <a:gd name="T81" fmla="*/ 676275 h 77"/>
              <a:gd name="T82" fmla="*/ 1304126 w 171"/>
              <a:gd name="T83" fmla="*/ 717262 h 77"/>
              <a:gd name="T84" fmla="*/ 1337854 w 171"/>
              <a:gd name="T85" fmla="*/ 686522 h 77"/>
              <a:gd name="T86" fmla="*/ 1371581 w 171"/>
              <a:gd name="T87" fmla="*/ 737755 h 77"/>
              <a:gd name="T88" fmla="*/ 1405308 w 171"/>
              <a:gd name="T89" fmla="*/ 737755 h 77"/>
              <a:gd name="T90" fmla="*/ 1427793 w 171"/>
              <a:gd name="T91" fmla="*/ 594303 h 77"/>
              <a:gd name="T92" fmla="*/ 1461521 w 171"/>
              <a:gd name="T93" fmla="*/ 502083 h 77"/>
              <a:gd name="T94" fmla="*/ 1495248 w 171"/>
              <a:gd name="T95" fmla="*/ 645536 h 77"/>
              <a:gd name="T96" fmla="*/ 1528976 w 171"/>
              <a:gd name="T97" fmla="*/ 645536 h 77"/>
              <a:gd name="T98" fmla="*/ 1551461 w 171"/>
              <a:gd name="T99" fmla="*/ 379124 h 77"/>
              <a:gd name="T100" fmla="*/ 1585188 w 171"/>
              <a:gd name="T101" fmla="*/ 30740 h 77"/>
              <a:gd name="T102" fmla="*/ 1618915 w 171"/>
              <a:gd name="T103" fmla="*/ 440604 h 77"/>
              <a:gd name="T104" fmla="*/ 1663885 w 171"/>
              <a:gd name="T105" fmla="*/ 666029 h 77"/>
              <a:gd name="T106" fmla="*/ 1708855 w 171"/>
              <a:gd name="T107" fmla="*/ 717262 h 77"/>
              <a:gd name="T108" fmla="*/ 1753825 w 171"/>
              <a:gd name="T109" fmla="*/ 758248 h 77"/>
              <a:gd name="T110" fmla="*/ 1787552 w 171"/>
              <a:gd name="T111" fmla="*/ 696769 h 77"/>
              <a:gd name="T112" fmla="*/ 1821280 w 171"/>
              <a:gd name="T113" fmla="*/ 686522 h 77"/>
              <a:gd name="T114" fmla="*/ 1855007 w 171"/>
              <a:gd name="T115" fmla="*/ 676275 h 77"/>
              <a:gd name="T116" fmla="*/ 1888735 w 171"/>
              <a:gd name="T117" fmla="*/ 604549 h 77"/>
              <a:gd name="T118" fmla="*/ 1922462 w 171"/>
              <a:gd name="T119" fmla="*/ 645536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71"/>
              <a:gd name="T181" fmla="*/ 0 h 77"/>
              <a:gd name="T182" fmla="*/ 171 w 171"/>
              <a:gd name="T183" fmla="*/ 77 h 7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71" h="77">
                <a:moveTo>
                  <a:pt x="0" y="73"/>
                </a:moveTo>
                <a:lnTo>
                  <a:pt x="0" y="72"/>
                </a:lnTo>
                <a:lnTo>
                  <a:pt x="1" y="72"/>
                </a:lnTo>
                <a:lnTo>
                  <a:pt x="1" y="73"/>
                </a:lnTo>
                <a:lnTo>
                  <a:pt x="2" y="73"/>
                </a:lnTo>
                <a:lnTo>
                  <a:pt x="3" y="74"/>
                </a:lnTo>
                <a:lnTo>
                  <a:pt x="4" y="74"/>
                </a:lnTo>
                <a:lnTo>
                  <a:pt x="4" y="73"/>
                </a:lnTo>
                <a:lnTo>
                  <a:pt x="5" y="74"/>
                </a:lnTo>
                <a:lnTo>
                  <a:pt x="6" y="74"/>
                </a:lnTo>
                <a:lnTo>
                  <a:pt x="7" y="73"/>
                </a:lnTo>
                <a:lnTo>
                  <a:pt x="8" y="72"/>
                </a:lnTo>
                <a:lnTo>
                  <a:pt x="8" y="71"/>
                </a:lnTo>
                <a:lnTo>
                  <a:pt x="9" y="68"/>
                </a:lnTo>
                <a:lnTo>
                  <a:pt x="9" y="65"/>
                </a:lnTo>
                <a:lnTo>
                  <a:pt x="10" y="63"/>
                </a:lnTo>
                <a:lnTo>
                  <a:pt x="10" y="61"/>
                </a:lnTo>
                <a:lnTo>
                  <a:pt x="11" y="62"/>
                </a:lnTo>
                <a:lnTo>
                  <a:pt x="11" y="65"/>
                </a:lnTo>
                <a:lnTo>
                  <a:pt x="12" y="68"/>
                </a:lnTo>
                <a:lnTo>
                  <a:pt x="13" y="71"/>
                </a:lnTo>
                <a:lnTo>
                  <a:pt x="13" y="72"/>
                </a:lnTo>
                <a:lnTo>
                  <a:pt x="14" y="74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5"/>
                </a:lnTo>
                <a:lnTo>
                  <a:pt x="17" y="74"/>
                </a:lnTo>
                <a:lnTo>
                  <a:pt x="17" y="73"/>
                </a:lnTo>
                <a:lnTo>
                  <a:pt x="18" y="71"/>
                </a:lnTo>
                <a:lnTo>
                  <a:pt x="18" y="69"/>
                </a:lnTo>
                <a:lnTo>
                  <a:pt x="19" y="67"/>
                </a:lnTo>
                <a:lnTo>
                  <a:pt x="20" y="65"/>
                </a:lnTo>
                <a:lnTo>
                  <a:pt x="20" y="64"/>
                </a:lnTo>
                <a:lnTo>
                  <a:pt x="21" y="62"/>
                </a:lnTo>
                <a:lnTo>
                  <a:pt x="22" y="62"/>
                </a:lnTo>
                <a:lnTo>
                  <a:pt x="23" y="65"/>
                </a:lnTo>
                <a:lnTo>
                  <a:pt x="23" y="69"/>
                </a:lnTo>
                <a:lnTo>
                  <a:pt x="24" y="71"/>
                </a:lnTo>
                <a:lnTo>
                  <a:pt x="24" y="73"/>
                </a:lnTo>
                <a:lnTo>
                  <a:pt x="25" y="74"/>
                </a:lnTo>
                <a:lnTo>
                  <a:pt x="25" y="75"/>
                </a:lnTo>
                <a:lnTo>
                  <a:pt x="26" y="75"/>
                </a:lnTo>
                <a:lnTo>
                  <a:pt x="27" y="76"/>
                </a:lnTo>
                <a:lnTo>
                  <a:pt x="28" y="75"/>
                </a:lnTo>
                <a:lnTo>
                  <a:pt x="28" y="74"/>
                </a:lnTo>
                <a:lnTo>
                  <a:pt x="29" y="75"/>
                </a:lnTo>
                <a:lnTo>
                  <a:pt x="29" y="76"/>
                </a:lnTo>
                <a:lnTo>
                  <a:pt x="30" y="76"/>
                </a:lnTo>
                <a:lnTo>
                  <a:pt x="30" y="75"/>
                </a:lnTo>
                <a:lnTo>
                  <a:pt x="31" y="76"/>
                </a:lnTo>
                <a:lnTo>
                  <a:pt x="31" y="77"/>
                </a:lnTo>
                <a:lnTo>
                  <a:pt x="32" y="75"/>
                </a:lnTo>
                <a:lnTo>
                  <a:pt x="33" y="76"/>
                </a:lnTo>
                <a:lnTo>
                  <a:pt x="33" y="77"/>
                </a:lnTo>
                <a:lnTo>
                  <a:pt x="34" y="76"/>
                </a:lnTo>
                <a:lnTo>
                  <a:pt x="35" y="77"/>
                </a:lnTo>
                <a:lnTo>
                  <a:pt x="35" y="76"/>
                </a:lnTo>
                <a:lnTo>
                  <a:pt x="36" y="76"/>
                </a:lnTo>
                <a:lnTo>
                  <a:pt x="37" y="75"/>
                </a:lnTo>
                <a:lnTo>
                  <a:pt x="38" y="73"/>
                </a:lnTo>
                <a:lnTo>
                  <a:pt x="39" y="72"/>
                </a:lnTo>
                <a:lnTo>
                  <a:pt x="39" y="73"/>
                </a:lnTo>
                <a:lnTo>
                  <a:pt x="40" y="73"/>
                </a:lnTo>
                <a:lnTo>
                  <a:pt x="41" y="73"/>
                </a:lnTo>
                <a:lnTo>
                  <a:pt x="41" y="74"/>
                </a:lnTo>
                <a:lnTo>
                  <a:pt x="42" y="74"/>
                </a:lnTo>
                <a:lnTo>
                  <a:pt x="42" y="75"/>
                </a:lnTo>
                <a:lnTo>
                  <a:pt x="43" y="74"/>
                </a:lnTo>
                <a:lnTo>
                  <a:pt x="43" y="73"/>
                </a:lnTo>
                <a:lnTo>
                  <a:pt x="44" y="72"/>
                </a:lnTo>
                <a:lnTo>
                  <a:pt x="44" y="71"/>
                </a:lnTo>
                <a:lnTo>
                  <a:pt x="45" y="72"/>
                </a:lnTo>
                <a:lnTo>
                  <a:pt x="45" y="73"/>
                </a:lnTo>
                <a:lnTo>
                  <a:pt x="46" y="74"/>
                </a:lnTo>
                <a:lnTo>
                  <a:pt x="46" y="75"/>
                </a:lnTo>
                <a:lnTo>
                  <a:pt x="47" y="74"/>
                </a:lnTo>
                <a:lnTo>
                  <a:pt x="48" y="76"/>
                </a:lnTo>
                <a:lnTo>
                  <a:pt x="48" y="77"/>
                </a:lnTo>
                <a:lnTo>
                  <a:pt x="49" y="77"/>
                </a:lnTo>
                <a:lnTo>
                  <a:pt x="49" y="76"/>
                </a:lnTo>
                <a:lnTo>
                  <a:pt x="50" y="75"/>
                </a:lnTo>
                <a:lnTo>
                  <a:pt x="51" y="71"/>
                </a:lnTo>
                <a:lnTo>
                  <a:pt x="51" y="67"/>
                </a:lnTo>
                <a:lnTo>
                  <a:pt x="52" y="59"/>
                </a:lnTo>
                <a:lnTo>
                  <a:pt x="52" y="49"/>
                </a:lnTo>
                <a:lnTo>
                  <a:pt x="53" y="41"/>
                </a:lnTo>
                <a:lnTo>
                  <a:pt x="54" y="36"/>
                </a:lnTo>
                <a:lnTo>
                  <a:pt x="54" y="35"/>
                </a:lnTo>
                <a:lnTo>
                  <a:pt x="55" y="38"/>
                </a:lnTo>
                <a:lnTo>
                  <a:pt x="55" y="44"/>
                </a:lnTo>
                <a:lnTo>
                  <a:pt x="56" y="51"/>
                </a:lnTo>
                <a:lnTo>
                  <a:pt x="56" y="57"/>
                </a:lnTo>
                <a:lnTo>
                  <a:pt x="57" y="65"/>
                </a:lnTo>
                <a:lnTo>
                  <a:pt x="57" y="70"/>
                </a:lnTo>
                <a:lnTo>
                  <a:pt x="58" y="72"/>
                </a:lnTo>
                <a:lnTo>
                  <a:pt x="58" y="74"/>
                </a:lnTo>
                <a:lnTo>
                  <a:pt x="59" y="74"/>
                </a:lnTo>
                <a:lnTo>
                  <a:pt x="60" y="73"/>
                </a:lnTo>
                <a:lnTo>
                  <a:pt x="60" y="68"/>
                </a:lnTo>
                <a:lnTo>
                  <a:pt x="61" y="62"/>
                </a:lnTo>
                <a:lnTo>
                  <a:pt x="61" y="51"/>
                </a:lnTo>
                <a:lnTo>
                  <a:pt x="62" y="37"/>
                </a:lnTo>
                <a:lnTo>
                  <a:pt x="62" y="22"/>
                </a:lnTo>
                <a:lnTo>
                  <a:pt x="63" y="9"/>
                </a:lnTo>
                <a:lnTo>
                  <a:pt x="63" y="1"/>
                </a:lnTo>
                <a:lnTo>
                  <a:pt x="64" y="3"/>
                </a:lnTo>
                <a:lnTo>
                  <a:pt x="64" y="13"/>
                </a:lnTo>
                <a:lnTo>
                  <a:pt x="65" y="32"/>
                </a:lnTo>
                <a:lnTo>
                  <a:pt x="66" y="43"/>
                </a:lnTo>
                <a:lnTo>
                  <a:pt x="66" y="61"/>
                </a:lnTo>
                <a:lnTo>
                  <a:pt x="67" y="67"/>
                </a:lnTo>
                <a:lnTo>
                  <a:pt x="67" y="69"/>
                </a:lnTo>
                <a:lnTo>
                  <a:pt x="68" y="75"/>
                </a:lnTo>
                <a:lnTo>
                  <a:pt x="68" y="76"/>
                </a:lnTo>
                <a:lnTo>
                  <a:pt x="69" y="75"/>
                </a:lnTo>
                <a:lnTo>
                  <a:pt x="69" y="76"/>
                </a:lnTo>
                <a:lnTo>
                  <a:pt x="70" y="74"/>
                </a:lnTo>
                <a:lnTo>
                  <a:pt x="70" y="75"/>
                </a:lnTo>
                <a:lnTo>
                  <a:pt x="71" y="74"/>
                </a:lnTo>
                <a:lnTo>
                  <a:pt x="71" y="72"/>
                </a:lnTo>
                <a:lnTo>
                  <a:pt x="72" y="70"/>
                </a:lnTo>
                <a:lnTo>
                  <a:pt x="72" y="67"/>
                </a:lnTo>
                <a:lnTo>
                  <a:pt x="73" y="66"/>
                </a:lnTo>
                <a:lnTo>
                  <a:pt x="74" y="60"/>
                </a:lnTo>
                <a:lnTo>
                  <a:pt x="75" y="55"/>
                </a:lnTo>
                <a:lnTo>
                  <a:pt x="75" y="52"/>
                </a:lnTo>
                <a:lnTo>
                  <a:pt x="76" y="48"/>
                </a:lnTo>
                <a:lnTo>
                  <a:pt x="76" y="40"/>
                </a:lnTo>
                <a:lnTo>
                  <a:pt x="77" y="38"/>
                </a:lnTo>
                <a:lnTo>
                  <a:pt x="77" y="34"/>
                </a:lnTo>
                <a:lnTo>
                  <a:pt x="78" y="34"/>
                </a:lnTo>
                <a:lnTo>
                  <a:pt x="79" y="38"/>
                </a:lnTo>
                <a:lnTo>
                  <a:pt x="80" y="42"/>
                </a:lnTo>
                <a:lnTo>
                  <a:pt x="80" y="46"/>
                </a:lnTo>
                <a:lnTo>
                  <a:pt x="81" y="51"/>
                </a:lnTo>
                <a:lnTo>
                  <a:pt x="82" y="54"/>
                </a:lnTo>
                <a:lnTo>
                  <a:pt x="83" y="53"/>
                </a:lnTo>
                <a:lnTo>
                  <a:pt x="83" y="54"/>
                </a:lnTo>
                <a:lnTo>
                  <a:pt x="84" y="55"/>
                </a:lnTo>
                <a:lnTo>
                  <a:pt x="84" y="57"/>
                </a:lnTo>
                <a:lnTo>
                  <a:pt x="85" y="60"/>
                </a:lnTo>
                <a:lnTo>
                  <a:pt x="86" y="63"/>
                </a:lnTo>
                <a:lnTo>
                  <a:pt x="86" y="64"/>
                </a:lnTo>
                <a:lnTo>
                  <a:pt x="87" y="65"/>
                </a:lnTo>
                <a:lnTo>
                  <a:pt x="87" y="66"/>
                </a:lnTo>
                <a:lnTo>
                  <a:pt x="88" y="67"/>
                </a:lnTo>
                <a:lnTo>
                  <a:pt x="89" y="67"/>
                </a:lnTo>
                <a:lnTo>
                  <a:pt x="89" y="66"/>
                </a:lnTo>
                <a:lnTo>
                  <a:pt x="90" y="66"/>
                </a:lnTo>
                <a:lnTo>
                  <a:pt x="91" y="62"/>
                </a:lnTo>
                <a:lnTo>
                  <a:pt x="91" y="58"/>
                </a:lnTo>
                <a:lnTo>
                  <a:pt x="92" y="52"/>
                </a:lnTo>
                <a:lnTo>
                  <a:pt x="92" y="46"/>
                </a:lnTo>
                <a:lnTo>
                  <a:pt x="93" y="39"/>
                </a:lnTo>
                <a:lnTo>
                  <a:pt x="93" y="35"/>
                </a:lnTo>
                <a:lnTo>
                  <a:pt x="94" y="38"/>
                </a:lnTo>
                <a:lnTo>
                  <a:pt x="95" y="43"/>
                </a:lnTo>
                <a:lnTo>
                  <a:pt x="95" y="52"/>
                </a:lnTo>
                <a:lnTo>
                  <a:pt x="96" y="57"/>
                </a:lnTo>
                <a:lnTo>
                  <a:pt x="96" y="60"/>
                </a:lnTo>
                <a:lnTo>
                  <a:pt x="97" y="63"/>
                </a:lnTo>
                <a:lnTo>
                  <a:pt x="97" y="64"/>
                </a:lnTo>
                <a:lnTo>
                  <a:pt x="98" y="59"/>
                </a:lnTo>
                <a:lnTo>
                  <a:pt x="99" y="53"/>
                </a:lnTo>
                <a:lnTo>
                  <a:pt x="99" y="43"/>
                </a:lnTo>
                <a:lnTo>
                  <a:pt x="100" y="29"/>
                </a:lnTo>
                <a:lnTo>
                  <a:pt x="100" y="17"/>
                </a:lnTo>
                <a:lnTo>
                  <a:pt x="101" y="7"/>
                </a:lnTo>
                <a:lnTo>
                  <a:pt x="101" y="3"/>
                </a:lnTo>
                <a:lnTo>
                  <a:pt x="102" y="5"/>
                </a:lnTo>
                <a:lnTo>
                  <a:pt x="103" y="12"/>
                </a:lnTo>
                <a:lnTo>
                  <a:pt x="103" y="23"/>
                </a:lnTo>
                <a:lnTo>
                  <a:pt x="104" y="37"/>
                </a:lnTo>
                <a:lnTo>
                  <a:pt x="104" y="46"/>
                </a:lnTo>
                <a:lnTo>
                  <a:pt x="105" y="52"/>
                </a:lnTo>
                <a:lnTo>
                  <a:pt x="105" y="55"/>
                </a:lnTo>
                <a:lnTo>
                  <a:pt x="106" y="59"/>
                </a:lnTo>
                <a:lnTo>
                  <a:pt x="107" y="62"/>
                </a:lnTo>
                <a:lnTo>
                  <a:pt x="107" y="63"/>
                </a:lnTo>
                <a:lnTo>
                  <a:pt x="108" y="65"/>
                </a:lnTo>
                <a:lnTo>
                  <a:pt x="108" y="66"/>
                </a:lnTo>
                <a:lnTo>
                  <a:pt x="109" y="67"/>
                </a:lnTo>
                <a:lnTo>
                  <a:pt x="110" y="67"/>
                </a:lnTo>
                <a:lnTo>
                  <a:pt x="110" y="66"/>
                </a:lnTo>
                <a:lnTo>
                  <a:pt x="111" y="65"/>
                </a:lnTo>
                <a:lnTo>
                  <a:pt x="112" y="65"/>
                </a:lnTo>
                <a:lnTo>
                  <a:pt x="113" y="66"/>
                </a:lnTo>
                <a:lnTo>
                  <a:pt x="113" y="67"/>
                </a:lnTo>
                <a:lnTo>
                  <a:pt x="114" y="68"/>
                </a:lnTo>
                <a:lnTo>
                  <a:pt x="115" y="69"/>
                </a:lnTo>
                <a:lnTo>
                  <a:pt x="115" y="70"/>
                </a:lnTo>
                <a:lnTo>
                  <a:pt x="116" y="70"/>
                </a:lnTo>
                <a:lnTo>
                  <a:pt x="117" y="69"/>
                </a:lnTo>
                <a:lnTo>
                  <a:pt x="118" y="69"/>
                </a:lnTo>
                <a:lnTo>
                  <a:pt x="118" y="67"/>
                </a:lnTo>
                <a:lnTo>
                  <a:pt x="119" y="67"/>
                </a:lnTo>
                <a:lnTo>
                  <a:pt x="120" y="68"/>
                </a:lnTo>
                <a:lnTo>
                  <a:pt x="120" y="69"/>
                </a:lnTo>
                <a:lnTo>
                  <a:pt x="121" y="70"/>
                </a:lnTo>
                <a:lnTo>
                  <a:pt x="121" y="71"/>
                </a:lnTo>
                <a:lnTo>
                  <a:pt x="122" y="72"/>
                </a:lnTo>
                <a:lnTo>
                  <a:pt x="123" y="73"/>
                </a:lnTo>
                <a:lnTo>
                  <a:pt x="124" y="72"/>
                </a:lnTo>
                <a:lnTo>
                  <a:pt x="125" y="72"/>
                </a:lnTo>
                <a:lnTo>
                  <a:pt x="126" y="70"/>
                </a:lnTo>
                <a:lnTo>
                  <a:pt x="126" y="65"/>
                </a:lnTo>
                <a:lnTo>
                  <a:pt x="127" y="63"/>
                </a:lnTo>
                <a:lnTo>
                  <a:pt x="127" y="58"/>
                </a:lnTo>
                <a:lnTo>
                  <a:pt x="128" y="53"/>
                </a:lnTo>
                <a:lnTo>
                  <a:pt x="128" y="48"/>
                </a:lnTo>
                <a:lnTo>
                  <a:pt x="129" y="46"/>
                </a:lnTo>
                <a:lnTo>
                  <a:pt x="130" y="46"/>
                </a:lnTo>
                <a:lnTo>
                  <a:pt x="130" y="49"/>
                </a:lnTo>
                <a:lnTo>
                  <a:pt x="131" y="53"/>
                </a:lnTo>
                <a:lnTo>
                  <a:pt x="131" y="57"/>
                </a:lnTo>
                <a:lnTo>
                  <a:pt x="132" y="60"/>
                </a:lnTo>
                <a:lnTo>
                  <a:pt x="132" y="62"/>
                </a:lnTo>
                <a:lnTo>
                  <a:pt x="133" y="63"/>
                </a:lnTo>
                <a:lnTo>
                  <a:pt x="133" y="64"/>
                </a:lnTo>
                <a:lnTo>
                  <a:pt x="134" y="62"/>
                </a:lnTo>
                <a:lnTo>
                  <a:pt x="135" y="63"/>
                </a:lnTo>
                <a:lnTo>
                  <a:pt x="136" y="63"/>
                </a:lnTo>
                <a:lnTo>
                  <a:pt x="136" y="62"/>
                </a:lnTo>
                <a:lnTo>
                  <a:pt x="137" y="59"/>
                </a:lnTo>
                <a:lnTo>
                  <a:pt x="137" y="54"/>
                </a:lnTo>
                <a:lnTo>
                  <a:pt x="138" y="47"/>
                </a:lnTo>
                <a:lnTo>
                  <a:pt x="138" y="37"/>
                </a:lnTo>
                <a:lnTo>
                  <a:pt x="139" y="28"/>
                </a:lnTo>
                <a:lnTo>
                  <a:pt x="140" y="16"/>
                </a:lnTo>
                <a:lnTo>
                  <a:pt x="140" y="9"/>
                </a:lnTo>
                <a:lnTo>
                  <a:pt x="141" y="6"/>
                </a:lnTo>
                <a:lnTo>
                  <a:pt x="141" y="3"/>
                </a:lnTo>
                <a:lnTo>
                  <a:pt x="142" y="0"/>
                </a:lnTo>
                <a:lnTo>
                  <a:pt x="142" y="5"/>
                </a:lnTo>
                <a:lnTo>
                  <a:pt x="143" y="13"/>
                </a:lnTo>
                <a:lnTo>
                  <a:pt x="143" y="21"/>
                </a:lnTo>
                <a:lnTo>
                  <a:pt x="144" y="43"/>
                </a:lnTo>
                <a:lnTo>
                  <a:pt x="145" y="57"/>
                </a:lnTo>
                <a:lnTo>
                  <a:pt x="146" y="65"/>
                </a:lnTo>
                <a:lnTo>
                  <a:pt x="147" y="66"/>
                </a:lnTo>
                <a:lnTo>
                  <a:pt x="148" y="67"/>
                </a:lnTo>
                <a:lnTo>
                  <a:pt x="148" y="65"/>
                </a:lnTo>
                <a:lnTo>
                  <a:pt x="149" y="64"/>
                </a:lnTo>
                <a:lnTo>
                  <a:pt x="150" y="63"/>
                </a:lnTo>
                <a:lnTo>
                  <a:pt x="151" y="64"/>
                </a:lnTo>
                <a:lnTo>
                  <a:pt x="151" y="65"/>
                </a:lnTo>
                <a:lnTo>
                  <a:pt x="152" y="70"/>
                </a:lnTo>
                <a:lnTo>
                  <a:pt x="153" y="72"/>
                </a:lnTo>
                <a:lnTo>
                  <a:pt x="154" y="74"/>
                </a:lnTo>
                <a:lnTo>
                  <a:pt x="155" y="74"/>
                </a:lnTo>
                <a:lnTo>
                  <a:pt x="156" y="74"/>
                </a:lnTo>
                <a:lnTo>
                  <a:pt x="157" y="74"/>
                </a:lnTo>
                <a:lnTo>
                  <a:pt x="157" y="72"/>
                </a:lnTo>
                <a:lnTo>
                  <a:pt x="158" y="71"/>
                </a:lnTo>
                <a:lnTo>
                  <a:pt x="158" y="70"/>
                </a:lnTo>
                <a:lnTo>
                  <a:pt x="159" y="68"/>
                </a:lnTo>
                <a:lnTo>
                  <a:pt x="160" y="67"/>
                </a:lnTo>
                <a:lnTo>
                  <a:pt x="161" y="67"/>
                </a:lnTo>
                <a:lnTo>
                  <a:pt x="161" y="66"/>
                </a:lnTo>
                <a:lnTo>
                  <a:pt x="162" y="67"/>
                </a:lnTo>
                <a:lnTo>
                  <a:pt x="163" y="67"/>
                </a:lnTo>
                <a:lnTo>
                  <a:pt x="164" y="68"/>
                </a:lnTo>
                <a:lnTo>
                  <a:pt x="164" y="67"/>
                </a:lnTo>
                <a:lnTo>
                  <a:pt x="165" y="66"/>
                </a:lnTo>
                <a:lnTo>
                  <a:pt x="166" y="65"/>
                </a:lnTo>
                <a:lnTo>
                  <a:pt x="166" y="63"/>
                </a:lnTo>
                <a:lnTo>
                  <a:pt x="167" y="61"/>
                </a:lnTo>
                <a:lnTo>
                  <a:pt x="167" y="60"/>
                </a:lnTo>
                <a:lnTo>
                  <a:pt x="168" y="59"/>
                </a:lnTo>
                <a:lnTo>
                  <a:pt x="168" y="57"/>
                </a:lnTo>
                <a:lnTo>
                  <a:pt x="169" y="57"/>
                </a:lnTo>
                <a:lnTo>
                  <a:pt x="170" y="57"/>
                </a:lnTo>
                <a:lnTo>
                  <a:pt x="170" y="58"/>
                </a:lnTo>
                <a:lnTo>
                  <a:pt x="171" y="63"/>
                </a:lnTo>
                <a:lnTo>
                  <a:pt x="171" y="68"/>
                </a:lnTo>
              </a:path>
            </a:pathLst>
          </a:cu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38" name="Text Box 1244"/>
          <p:cNvSpPr txBox="1">
            <a:spLocks noChangeArrowheads="1"/>
          </p:cNvSpPr>
          <p:nvPr/>
        </p:nvSpPr>
        <p:spPr bwMode="auto">
          <a:xfrm>
            <a:off x="8032753" y="4302126"/>
            <a:ext cx="2634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/>
            <a:r>
              <a:rPr kumimoji="1" lang="en-US" altLang="zh-TW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Tandem mass spectrum</a:t>
            </a:r>
          </a:p>
        </p:txBody>
      </p:sp>
      <p:sp>
        <p:nvSpPr>
          <p:cNvPr id="8839" name="Rectangle 1247"/>
          <p:cNvSpPr>
            <a:spLocks noChangeArrowheads="1"/>
          </p:cNvSpPr>
          <p:nvPr/>
        </p:nvSpPr>
        <p:spPr bwMode="auto">
          <a:xfrm>
            <a:off x="8570434" y="973693"/>
            <a:ext cx="344966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1" hangingPunct="0"/>
            <a:r>
              <a:rPr kumimoji="1" lang="zh-TW" altLang="en-US" sz="32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*</a:t>
            </a:r>
          </a:p>
        </p:txBody>
      </p:sp>
      <p:sp>
        <p:nvSpPr>
          <p:cNvPr id="8840" name="Line 1248"/>
          <p:cNvSpPr>
            <a:spLocks noChangeShapeType="1"/>
          </p:cNvSpPr>
          <p:nvPr/>
        </p:nvSpPr>
        <p:spPr bwMode="auto">
          <a:xfrm flipV="1">
            <a:off x="5356225" y="1374775"/>
            <a:ext cx="704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8841" name="Group 1249"/>
          <p:cNvGrpSpPr>
            <a:grpSpLocks/>
          </p:cNvGrpSpPr>
          <p:nvPr/>
        </p:nvGrpSpPr>
        <p:grpSpPr bwMode="auto">
          <a:xfrm>
            <a:off x="3536958" y="3335352"/>
            <a:ext cx="1216025" cy="900113"/>
            <a:chOff x="1268" y="1584"/>
            <a:chExt cx="766" cy="624"/>
          </a:xfrm>
        </p:grpSpPr>
        <p:grpSp>
          <p:nvGrpSpPr>
            <p:cNvPr id="9464" name="Group 1250"/>
            <p:cNvGrpSpPr>
              <a:grpSpLocks/>
            </p:cNvGrpSpPr>
            <p:nvPr/>
          </p:nvGrpSpPr>
          <p:grpSpPr bwMode="auto">
            <a:xfrm>
              <a:off x="1268" y="1584"/>
              <a:ext cx="766" cy="128"/>
              <a:chOff x="1248" y="1584"/>
              <a:chExt cx="766" cy="128"/>
            </a:xfrm>
          </p:grpSpPr>
          <p:sp>
            <p:nvSpPr>
              <p:cNvPr id="9468" name="AutoShape 1251"/>
              <p:cNvSpPr>
                <a:spLocks noChangeAspect="1" noChangeArrowheads="1"/>
              </p:cNvSpPr>
              <p:nvPr/>
            </p:nvSpPr>
            <p:spPr bwMode="auto">
              <a:xfrm>
                <a:off x="1248" y="1584"/>
                <a:ext cx="702" cy="7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244"/>
                  </a:gs>
                  <a:gs pos="50000">
                    <a:srgbClr val="FFFFFF"/>
                  </a:gs>
                  <a:gs pos="100000">
                    <a:srgbClr val="002244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kumimoji="1"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469" name="AutoShape 1252"/>
              <p:cNvSpPr>
                <a:spLocks noChangeAspect="1" noChangeArrowheads="1"/>
              </p:cNvSpPr>
              <p:nvPr/>
            </p:nvSpPr>
            <p:spPr bwMode="auto">
              <a:xfrm>
                <a:off x="1312" y="1638"/>
                <a:ext cx="702" cy="7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244"/>
                  </a:gs>
                  <a:gs pos="50000">
                    <a:srgbClr val="FFFFFF"/>
                  </a:gs>
                  <a:gs pos="100000">
                    <a:srgbClr val="002244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kumimoji="1"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9465" name="Group 1253"/>
            <p:cNvGrpSpPr>
              <a:grpSpLocks/>
            </p:cNvGrpSpPr>
            <p:nvPr/>
          </p:nvGrpSpPr>
          <p:grpSpPr bwMode="auto">
            <a:xfrm>
              <a:off x="1272" y="2070"/>
              <a:ext cx="758" cy="138"/>
              <a:chOff x="1296" y="2070"/>
              <a:chExt cx="758" cy="138"/>
            </a:xfrm>
          </p:grpSpPr>
          <p:sp>
            <p:nvSpPr>
              <p:cNvPr id="9466" name="AutoShape 1254"/>
              <p:cNvSpPr>
                <a:spLocks noChangeAspect="1" noChangeArrowheads="1"/>
              </p:cNvSpPr>
              <p:nvPr/>
            </p:nvSpPr>
            <p:spPr bwMode="auto">
              <a:xfrm>
                <a:off x="1296" y="2070"/>
                <a:ext cx="702" cy="7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244"/>
                  </a:gs>
                  <a:gs pos="50000">
                    <a:srgbClr val="FFFFFF"/>
                  </a:gs>
                  <a:gs pos="100000">
                    <a:srgbClr val="002244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kumimoji="1"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467" name="AutoShape 1255"/>
              <p:cNvSpPr>
                <a:spLocks noChangeAspect="1" noChangeArrowheads="1"/>
              </p:cNvSpPr>
              <p:nvPr/>
            </p:nvSpPr>
            <p:spPr bwMode="auto">
              <a:xfrm>
                <a:off x="1352" y="2135"/>
                <a:ext cx="702" cy="7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244"/>
                  </a:gs>
                  <a:gs pos="50000">
                    <a:srgbClr val="FFFFFF"/>
                  </a:gs>
                  <a:gs pos="100000">
                    <a:srgbClr val="002244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kumimoji="1"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8842" name="Group 1256"/>
          <p:cNvGrpSpPr>
            <a:grpSpLocks/>
          </p:cNvGrpSpPr>
          <p:nvPr/>
        </p:nvGrpSpPr>
        <p:grpSpPr bwMode="auto">
          <a:xfrm>
            <a:off x="5067300" y="3311528"/>
            <a:ext cx="1143000" cy="923925"/>
            <a:chOff x="4176" y="2768"/>
            <a:chExt cx="720" cy="472"/>
          </a:xfrm>
        </p:grpSpPr>
        <p:sp>
          <p:nvSpPr>
            <p:cNvPr id="28356" name="Freeform 1257"/>
            <p:cNvSpPr>
              <a:spLocks/>
            </p:cNvSpPr>
            <p:nvPr/>
          </p:nvSpPr>
          <p:spPr bwMode="auto">
            <a:xfrm>
              <a:off x="4176" y="2768"/>
              <a:ext cx="720" cy="192"/>
            </a:xfrm>
            <a:custGeom>
              <a:avLst/>
              <a:gdLst>
                <a:gd name="T0" fmla="*/ 0 w 720"/>
                <a:gd name="T1" fmla="*/ 192 h 192"/>
                <a:gd name="T2" fmla="*/ 0 w 720"/>
                <a:gd name="T3" fmla="*/ 0 h 192"/>
                <a:gd name="T4" fmla="*/ 720 w 720"/>
                <a:gd name="T5" fmla="*/ 0 h 192"/>
                <a:gd name="T6" fmla="*/ 720 w 720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92"/>
                <a:gd name="T14" fmla="*/ 720 w 72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92">
                  <a:moveTo>
                    <a:pt x="0" y="19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720" y="192"/>
                  </a:ln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357" name="Freeform 1258"/>
            <p:cNvSpPr>
              <a:spLocks/>
            </p:cNvSpPr>
            <p:nvPr/>
          </p:nvSpPr>
          <p:spPr bwMode="auto">
            <a:xfrm flipV="1">
              <a:off x="4176" y="3048"/>
              <a:ext cx="720" cy="192"/>
            </a:xfrm>
            <a:custGeom>
              <a:avLst/>
              <a:gdLst>
                <a:gd name="T0" fmla="*/ 0 w 720"/>
                <a:gd name="T1" fmla="*/ 192 h 192"/>
                <a:gd name="T2" fmla="*/ 0 w 720"/>
                <a:gd name="T3" fmla="*/ 0 h 192"/>
                <a:gd name="T4" fmla="*/ 720 w 720"/>
                <a:gd name="T5" fmla="*/ 0 h 192"/>
                <a:gd name="T6" fmla="*/ 720 w 720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92"/>
                <a:gd name="T14" fmla="*/ 720 w 72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92">
                  <a:moveTo>
                    <a:pt x="0" y="19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720" y="192"/>
                  </a:ln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843" name="Text Box 1259"/>
          <p:cNvSpPr txBox="1">
            <a:spLocks noChangeArrowheads="1"/>
          </p:cNvSpPr>
          <p:nvPr/>
        </p:nvSpPr>
        <p:spPr bwMode="auto">
          <a:xfrm>
            <a:off x="4994662" y="4227526"/>
            <a:ext cx="1364476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1" hangingPunct="0"/>
            <a:r>
              <a:rPr kumimoji="1" lang="en-US" altLang="zh-TW" sz="1600" dirty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Q2</a:t>
            </a:r>
          </a:p>
          <a:p>
            <a:pPr algn="ctr" eaLnBrk="0" latinLnBrk="1" hangingPunct="0"/>
            <a:r>
              <a:rPr kumimoji="1" lang="en-US" altLang="zh-TW" sz="1600" dirty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Collision Cell</a:t>
            </a:r>
          </a:p>
        </p:txBody>
      </p:sp>
      <p:sp>
        <p:nvSpPr>
          <p:cNvPr id="8844" name="Line 1260"/>
          <p:cNvSpPr>
            <a:spLocks noChangeShapeType="1"/>
          </p:cNvSpPr>
          <p:nvPr/>
        </p:nvSpPr>
        <p:spPr bwMode="auto">
          <a:xfrm>
            <a:off x="3200400" y="3773487"/>
            <a:ext cx="18161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45" name="Line 1261"/>
          <p:cNvSpPr>
            <a:spLocks noChangeShapeType="1"/>
          </p:cNvSpPr>
          <p:nvPr/>
        </p:nvSpPr>
        <p:spPr bwMode="auto">
          <a:xfrm>
            <a:off x="3200421" y="3865562"/>
            <a:ext cx="454025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46" name="Line 1262"/>
          <p:cNvSpPr>
            <a:spLocks noChangeShapeType="1"/>
          </p:cNvSpPr>
          <p:nvPr/>
        </p:nvSpPr>
        <p:spPr bwMode="auto">
          <a:xfrm>
            <a:off x="3200421" y="3970338"/>
            <a:ext cx="454025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47" name="Line 1263"/>
          <p:cNvSpPr>
            <a:spLocks noChangeShapeType="1"/>
          </p:cNvSpPr>
          <p:nvPr/>
        </p:nvSpPr>
        <p:spPr bwMode="auto">
          <a:xfrm>
            <a:off x="3200421" y="3565526"/>
            <a:ext cx="4540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48" name="Line 1264"/>
          <p:cNvSpPr>
            <a:spLocks noChangeShapeType="1"/>
          </p:cNvSpPr>
          <p:nvPr/>
        </p:nvSpPr>
        <p:spPr bwMode="auto">
          <a:xfrm>
            <a:off x="3200421" y="3670300"/>
            <a:ext cx="4540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8849" name="Group 1267"/>
          <p:cNvGrpSpPr>
            <a:grpSpLocks/>
          </p:cNvGrpSpPr>
          <p:nvPr/>
        </p:nvGrpSpPr>
        <p:grpSpPr bwMode="auto">
          <a:xfrm>
            <a:off x="4276725" y="1014426"/>
            <a:ext cx="757238" cy="728663"/>
            <a:chOff x="2355" y="528"/>
            <a:chExt cx="477" cy="504"/>
          </a:xfrm>
        </p:grpSpPr>
        <p:sp>
          <p:nvSpPr>
            <p:cNvPr id="568564" name="Freeform 1268"/>
            <p:cNvSpPr>
              <a:spLocks/>
            </p:cNvSpPr>
            <p:nvPr/>
          </p:nvSpPr>
          <p:spPr bwMode="auto">
            <a:xfrm>
              <a:off x="2441" y="624"/>
              <a:ext cx="298" cy="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288" y="0"/>
                </a:cxn>
                <a:cxn ang="0">
                  <a:pos x="336" y="96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24" y="48"/>
                    <a:pt x="48" y="96"/>
                    <a:pt x="96" y="96"/>
                  </a:cubicBezTo>
                  <a:cubicBezTo>
                    <a:pt x="144" y="96"/>
                    <a:pt x="248" y="0"/>
                    <a:pt x="288" y="0"/>
                  </a:cubicBezTo>
                  <a:cubicBezTo>
                    <a:pt x="328" y="0"/>
                    <a:pt x="332" y="48"/>
                    <a:pt x="336" y="96"/>
                  </a:cubicBezTo>
                </a:path>
              </a:pathLst>
            </a:custGeom>
            <a:noFill/>
            <a:ln w="12700" cap="flat" cmpd="sng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2700" dir="162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atinLnBrk="1">
                <a:defRPr/>
              </a:pPr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8565" name="Freeform 1269"/>
            <p:cNvSpPr>
              <a:spLocks/>
            </p:cNvSpPr>
            <p:nvPr/>
          </p:nvSpPr>
          <p:spPr bwMode="auto">
            <a:xfrm>
              <a:off x="2355" y="624"/>
              <a:ext cx="299" cy="257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44" y="128"/>
                </a:cxn>
                <a:cxn ang="0">
                  <a:pos x="144" y="32"/>
                </a:cxn>
                <a:cxn ang="0">
                  <a:pos x="240" y="32"/>
                </a:cxn>
                <a:cxn ang="0">
                  <a:pos x="240" y="224"/>
                </a:cxn>
                <a:cxn ang="0">
                  <a:pos x="288" y="224"/>
                </a:cxn>
                <a:cxn ang="0">
                  <a:pos x="336" y="176"/>
                </a:cxn>
              </a:cxnLst>
              <a:rect l="0" t="0" r="r" b="b"/>
              <a:pathLst>
                <a:path w="336" h="256">
                  <a:moveTo>
                    <a:pt x="0" y="80"/>
                  </a:moveTo>
                  <a:cubicBezTo>
                    <a:pt x="60" y="108"/>
                    <a:pt x="120" y="136"/>
                    <a:pt x="144" y="128"/>
                  </a:cubicBezTo>
                  <a:cubicBezTo>
                    <a:pt x="168" y="120"/>
                    <a:pt x="128" y="48"/>
                    <a:pt x="144" y="32"/>
                  </a:cubicBezTo>
                  <a:cubicBezTo>
                    <a:pt x="160" y="16"/>
                    <a:pt x="224" y="0"/>
                    <a:pt x="240" y="32"/>
                  </a:cubicBezTo>
                  <a:cubicBezTo>
                    <a:pt x="256" y="64"/>
                    <a:pt x="232" y="192"/>
                    <a:pt x="240" y="224"/>
                  </a:cubicBezTo>
                  <a:cubicBezTo>
                    <a:pt x="248" y="256"/>
                    <a:pt x="272" y="232"/>
                    <a:pt x="288" y="224"/>
                  </a:cubicBezTo>
                  <a:cubicBezTo>
                    <a:pt x="304" y="216"/>
                    <a:pt x="328" y="184"/>
                    <a:pt x="336" y="176"/>
                  </a:cubicBez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2700" dir="162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atinLnBrk="1">
                <a:defRPr/>
              </a:pPr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8566" name="Freeform 1270"/>
            <p:cNvSpPr>
              <a:spLocks/>
            </p:cNvSpPr>
            <p:nvPr/>
          </p:nvSpPr>
          <p:spPr bwMode="auto">
            <a:xfrm>
              <a:off x="2402" y="528"/>
              <a:ext cx="312" cy="21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88" y="216"/>
                </a:cxn>
                <a:cxn ang="0">
                  <a:pos x="336" y="24"/>
                </a:cxn>
                <a:cxn ang="0">
                  <a:pos x="192" y="72"/>
                </a:cxn>
              </a:cxnLst>
              <a:rect l="0" t="0" r="r" b="b"/>
              <a:pathLst>
                <a:path w="352" h="216">
                  <a:moveTo>
                    <a:pt x="0" y="24"/>
                  </a:moveTo>
                  <a:cubicBezTo>
                    <a:pt x="116" y="120"/>
                    <a:pt x="232" y="216"/>
                    <a:pt x="288" y="216"/>
                  </a:cubicBezTo>
                  <a:cubicBezTo>
                    <a:pt x="344" y="216"/>
                    <a:pt x="352" y="48"/>
                    <a:pt x="336" y="24"/>
                  </a:cubicBezTo>
                  <a:cubicBezTo>
                    <a:pt x="320" y="0"/>
                    <a:pt x="256" y="36"/>
                    <a:pt x="192" y="72"/>
                  </a:cubicBez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2700" dir="162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atinLnBrk="1">
                <a:defRPr/>
              </a:pPr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8567" name="Freeform 1271"/>
            <p:cNvSpPr>
              <a:spLocks/>
            </p:cNvSpPr>
            <p:nvPr/>
          </p:nvSpPr>
          <p:spPr bwMode="auto">
            <a:xfrm>
              <a:off x="2355" y="768"/>
              <a:ext cx="477" cy="168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0" y="144"/>
                </a:cxn>
                <a:cxn ang="0">
                  <a:pos x="336" y="0"/>
                </a:cxn>
              </a:cxnLst>
              <a:rect l="0" t="0" r="r" b="b"/>
              <a:pathLst>
                <a:path w="536" h="168">
                  <a:moveTo>
                    <a:pt x="0" y="144"/>
                  </a:moveTo>
                  <a:cubicBezTo>
                    <a:pt x="212" y="156"/>
                    <a:pt x="424" y="168"/>
                    <a:pt x="480" y="144"/>
                  </a:cubicBezTo>
                  <a:cubicBezTo>
                    <a:pt x="536" y="120"/>
                    <a:pt x="436" y="60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2700" dir="162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atinLnBrk="1">
                <a:defRPr/>
              </a:pPr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8568" name="Freeform 1272"/>
            <p:cNvSpPr>
              <a:spLocks/>
            </p:cNvSpPr>
            <p:nvPr/>
          </p:nvSpPr>
          <p:spPr bwMode="auto">
            <a:xfrm>
              <a:off x="2398" y="720"/>
              <a:ext cx="156" cy="312"/>
            </a:xfrm>
            <a:custGeom>
              <a:avLst/>
              <a:gdLst/>
              <a:ahLst/>
              <a:cxnLst>
                <a:cxn ang="0">
                  <a:pos x="8" y="312"/>
                </a:cxn>
                <a:cxn ang="0">
                  <a:pos x="104" y="24"/>
                </a:cxn>
                <a:cxn ang="0">
                  <a:pos x="8" y="168"/>
                </a:cxn>
                <a:cxn ang="0">
                  <a:pos x="152" y="264"/>
                </a:cxn>
                <a:cxn ang="0">
                  <a:pos x="152" y="120"/>
                </a:cxn>
              </a:cxnLst>
              <a:rect l="0" t="0" r="r" b="b"/>
              <a:pathLst>
                <a:path w="176" h="312">
                  <a:moveTo>
                    <a:pt x="8" y="312"/>
                  </a:moveTo>
                  <a:cubicBezTo>
                    <a:pt x="56" y="180"/>
                    <a:pt x="104" y="48"/>
                    <a:pt x="104" y="24"/>
                  </a:cubicBezTo>
                  <a:cubicBezTo>
                    <a:pt x="104" y="0"/>
                    <a:pt x="0" y="128"/>
                    <a:pt x="8" y="168"/>
                  </a:cubicBezTo>
                  <a:cubicBezTo>
                    <a:pt x="16" y="208"/>
                    <a:pt x="128" y="272"/>
                    <a:pt x="152" y="264"/>
                  </a:cubicBezTo>
                  <a:cubicBezTo>
                    <a:pt x="176" y="256"/>
                    <a:pt x="164" y="188"/>
                    <a:pt x="152" y="120"/>
                  </a:cubicBez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2700" dir="162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atinLnBrk="1">
                <a:defRPr/>
              </a:pPr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8569" name="Freeform 1273"/>
            <p:cNvSpPr>
              <a:spLocks/>
            </p:cNvSpPr>
            <p:nvPr/>
          </p:nvSpPr>
          <p:spPr bwMode="auto">
            <a:xfrm rot="4917165">
              <a:off x="2401" y="749"/>
              <a:ext cx="336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288" y="0"/>
                </a:cxn>
                <a:cxn ang="0">
                  <a:pos x="336" y="96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24" y="48"/>
                    <a:pt x="48" y="96"/>
                    <a:pt x="96" y="96"/>
                  </a:cubicBezTo>
                  <a:cubicBezTo>
                    <a:pt x="144" y="96"/>
                    <a:pt x="248" y="0"/>
                    <a:pt x="288" y="0"/>
                  </a:cubicBezTo>
                  <a:cubicBezTo>
                    <a:pt x="328" y="0"/>
                    <a:pt x="332" y="48"/>
                    <a:pt x="336" y="96"/>
                  </a:cubicBez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2700" dir="162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atinLnBrk="1">
                <a:defRPr/>
              </a:pPr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8570" name="Freeform 1274"/>
            <p:cNvSpPr>
              <a:spLocks/>
            </p:cNvSpPr>
            <p:nvPr/>
          </p:nvSpPr>
          <p:spPr bwMode="auto">
            <a:xfrm rot="3055546">
              <a:off x="2468" y="636"/>
              <a:ext cx="350" cy="192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88" y="216"/>
                </a:cxn>
                <a:cxn ang="0">
                  <a:pos x="336" y="24"/>
                </a:cxn>
                <a:cxn ang="0">
                  <a:pos x="192" y="72"/>
                </a:cxn>
              </a:cxnLst>
              <a:rect l="0" t="0" r="r" b="b"/>
              <a:pathLst>
                <a:path w="352" h="216">
                  <a:moveTo>
                    <a:pt x="0" y="24"/>
                  </a:moveTo>
                  <a:cubicBezTo>
                    <a:pt x="116" y="120"/>
                    <a:pt x="232" y="216"/>
                    <a:pt x="288" y="216"/>
                  </a:cubicBezTo>
                  <a:cubicBezTo>
                    <a:pt x="344" y="216"/>
                    <a:pt x="352" y="48"/>
                    <a:pt x="336" y="24"/>
                  </a:cubicBezTo>
                  <a:cubicBezTo>
                    <a:pt x="320" y="0"/>
                    <a:pt x="256" y="36"/>
                    <a:pt x="192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2700" dir="162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atinLnBrk="1">
                <a:defRPr/>
              </a:pPr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850" name="Freeform 1275"/>
          <p:cNvSpPr>
            <a:spLocks/>
          </p:cNvSpPr>
          <p:nvPr/>
        </p:nvSpPr>
        <p:spPr bwMode="auto">
          <a:xfrm>
            <a:off x="2608263" y="3578228"/>
            <a:ext cx="381000" cy="452437"/>
          </a:xfrm>
          <a:custGeom>
            <a:avLst/>
            <a:gdLst>
              <a:gd name="T0" fmla="*/ 0 w 270"/>
              <a:gd name="T1" fmla="*/ 449555 h 314"/>
              <a:gd name="T2" fmla="*/ 135467 w 270"/>
              <a:gd name="T3" fmla="*/ 449555 h 314"/>
              <a:gd name="T4" fmla="*/ 148167 w 270"/>
              <a:gd name="T5" fmla="*/ 393361 h 314"/>
              <a:gd name="T6" fmla="*/ 186267 w 270"/>
              <a:gd name="T7" fmla="*/ 0 h 314"/>
              <a:gd name="T8" fmla="*/ 190500 w 270"/>
              <a:gd name="T9" fmla="*/ 51872 h 314"/>
              <a:gd name="T10" fmla="*/ 203200 w 270"/>
              <a:gd name="T11" fmla="*/ 332844 h 314"/>
              <a:gd name="T12" fmla="*/ 241300 w 270"/>
              <a:gd name="T13" fmla="*/ 436587 h 314"/>
              <a:gd name="T14" fmla="*/ 381000 w 270"/>
              <a:gd name="T15" fmla="*/ 445233 h 314"/>
              <a:gd name="T16" fmla="*/ 338667 w 270"/>
              <a:gd name="T17" fmla="*/ 449555 h 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0"/>
              <a:gd name="T28" fmla="*/ 0 h 314"/>
              <a:gd name="T29" fmla="*/ 270 w 270"/>
              <a:gd name="T30" fmla="*/ 314 h 3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0" h="314">
                <a:moveTo>
                  <a:pt x="0" y="312"/>
                </a:moveTo>
                <a:lnTo>
                  <a:pt x="96" y="312"/>
                </a:lnTo>
                <a:cubicBezTo>
                  <a:pt x="103" y="283"/>
                  <a:pt x="100" y="296"/>
                  <a:pt x="105" y="273"/>
                </a:cubicBezTo>
                <a:cubicBezTo>
                  <a:pt x="107" y="175"/>
                  <a:pt x="109" y="92"/>
                  <a:pt x="132" y="0"/>
                </a:cubicBezTo>
                <a:cubicBezTo>
                  <a:pt x="133" y="12"/>
                  <a:pt x="135" y="24"/>
                  <a:pt x="135" y="36"/>
                </a:cubicBezTo>
                <a:cubicBezTo>
                  <a:pt x="141" y="221"/>
                  <a:pt x="130" y="133"/>
                  <a:pt x="144" y="231"/>
                </a:cubicBezTo>
                <a:cubicBezTo>
                  <a:pt x="147" y="252"/>
                  <a:pt x="147" y="294"/>
                  <a:pt x="171" y="303"/>
                </a:cubicBezTo>
                <a:cubicBezTo>
                  <a:pt x="199" y="314"/>
                  <a:pt x="244" y="309"/>
                  <a:pt x="270" y="309"/>
                </a:cubicBezTo>
                <a:lnTo>
                  <a:pt x="240" y="312"/>
                </a:lnTo>
              </a:path>
            </a:pathLst>
          </a:cu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51" name="Text Box 1276"/>
          <p:cNvSpPr txBox="1">
            <a:spLocks noChangeArrowheads="1"/>
          </p:cNvSpPr>
          <p:nvPr/>
        </p:nvSpPr>
        <p:spPr bwMode="auto">
          <a:xfrm>
            <a:off x="4930796" y="3413138"/>
            <a:ext cx="1406525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1" hangingPunct="0"/>
            <a:r>
              <a:rPr kumimoji="1" lang="en-US" altLang="zh-TW" i="1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Fragment </a:t>
            </a:r>
          </a:p>
          <a:p>
            <a:pPr algn="ctr" eaLnBrk="0" latinLnBrk="1" hangingPunct="0"/>
            <a:r>
              <a:rPr kumimoji="1" lang="en-US" altLang="zh-TW" i="1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peptide</a:t>
            </a:r>
          </a:p>
        </p:txBody>
      </p:sp>
      <p:sp>
        <p:nvSpPr>
          <p:cNvPr id="8852" name="Text Box 1277"/>
          <p:cNvSpPr txBox="1">
            <a:spLocks noChangeArrowheads="1"/>
          </p:cNvSpPr>
          <p:nvPr/>
        </p:nvSpPr>
        <p:spPr bwMode="auto">
          <a:xfrm>
            <a:off x="3922731" y="4237036"/>
            <a:ext cx="458779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1" hangingPunct="0"/>
            <a:r>
              <a:rPr kumimoji="1" lang="en-US" altLang="zh-TW" sz="1600" dirty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Q1</a:t>
            </a:r>
          </a:p>
        </p:txBody>
      </p:sp>
      <p:sp>
        <p:nvSpPr>
          <p:cNvPr id="8853" name="Text Box 1278"/>
          <p:cNvSpPr txBox="1">
            <a:spLocks noChangeArrowheads="1"/>
          </p:cNvSpPr>
          <p:nvPr/>
        </p:nvSpPr>
        <p:spPr bwMode="auto">
          <a:xfrm>
            <a:off x="2588180" y="3222639"/>
            <a:ext cx="344966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1" hangingPunct="0"/>
            <a:r>
              <a:rPr kumimoji="1" lang="zh-TW" altLang="en-US" sz="320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*</a:t>
            </a:r>
          </a:p>
        </p:txBody>
      </p:sp>
      <p:grpSp>
        <p:nvGrpSpPr>
          <p:cNvPr id="8854" name="Group 1279"/>
          <p:cNvGrpSpPr>
            <a:grpSpLocks/>
          </p:cNvGrpSpPr>
          <p:nvPr/>
        </p:nvGrpSpPr>
        <p:grpSpPr bwMode="auto">
          <a:xfrm>
            <a:off x="2260600" y="1085850"/>
            <a:ext cx="876300" cy="762000"/>
            <a:chOff x="480" y="1296"/>
            <a:chExt cx="552" cy="480"/>
          </a:xfrm>
        </p:grpSpPr>
        <p:sp>
          <p:nvSpPr>
            <p:cNvPr id="9445" name="Freeform 1280"/>
            <p:cNvSpPr>
              <a:spLocks/>
            </p:cNvSpPr>
            <p:nvPr/>
          </p:nvSpPr>
          <p:spPr bwMode="auto">
            <a:xfrm>
              <a:off x="480" y="1296"/>
              <a:ext cx="552" cy="480"/>
            </a:xfrm>
            <a:custGeom>
              <a:avLst/>
              <a:gdLst>
                <a:gd name="T0" fmla="*/ 232 w 1200"/>
                <a:gd name="T1" fmla="*/ 0 h 568"/>
                <a:gd name="T2" fmla="*/ 166 w 1200"/>
                <a:gd name="T3" fmla="*/ 243 h 568"/>
                <a:gd name="T4" fmla="*/ 55 w 1200"/>
                <a:gd name="T5" fmla="*/ 446 h 568"/>
                <a:gd name="T6" fmla="*/ 497 w 1200"/>
                <a:gd name="T7" fmla="*/ 446 h 568"/>
                <a:gd name="T8" fmla="*/ 386 w 1200"/>
                <a:gd name="T9" fmla="*/ 284 h 568"/>
                <a:gd name="T10" fmla="*/ 320 w 1200"/>
                <a:gd name="T11" fmla="*/ 0 h 5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0"/>
                <a:gd name="T19" fmla="*/ 0 h 568"/>
                <a:gd name="T20" fmla="*/ 1200 w 1200"/>
                <a:gd name="T21" fmla="*/ 568 h 5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0" h="568">
                  <a:moveTo>
                    <a:pt x="504" y="0"/>
                  </a:moveTo>
                  <a:cubicBezTo>
                    <a:pt x="464" y="100"/>
                    <a:pt x="424" y="200"/>
                    <a:pt x="360" y="288"/>
                  </a:cubicBezTo>
                  <a:cubicBezTo>
                    <a:pt x="296" y="376"/>
                    <a:pt x="0" y="488"/>
                    <a:pt x="120" y="528"/>
                  </a:cubicBezTo>
                  <a:cubicBezTo>
                    <a:pt x="240" y="568"/>
                    <a:pt x="960" y="560"/>
                    <a:pt x="1080" y="528"/>
                  </a:cubicBezTo>
                  <a:cubicBezTo>
                    <a:pt x="1200" y="496"/>
                    <a:pt x="904" y="424"/>
                    <a:pt x="840" y="336"/>
                  </a:cubicBezTo>
                  <a:cubicBezTo>
                    <a:pt x="776" y="248"/>
                    <a:pt x="736" y="124"/>
                    <a:pt x="696" y="0"/>
                  </a:cubicBezTo>
                </a:path>
              </a:pathLst>
            </a:custGeom>
            <a:noFill/>
            <a:ln w="25400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46" name="Oval 1281"/>
            <p:cNvSpPr>
              <a:spLocks noChangeArrowheads="1"/>
            </p:cNvSpPr>
            <p:nvPr/>
          </p:nvSpPr>
          <p:spPr bwMode="auto">
            <a:xfrm>
              <a:off x="576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47" name="Oval 1282"/>
            <p:cNvSpPr>
              <a:spLocks noChangeArrowheads="1"/>
            </p:cNvSpPr>
            <p:nvPr/>
          </p:nvSpPr>
          <p:spPr bwMode="auto">
            <a:xfrm>
              <a:off x="672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48" name="Oval 1283"/>
            <p:cNvSpPr>
              <a:spLocks noChangeArrowheads="1"/>
            </p:cNvSpPr>
            <p:nvPr/>
          </p:nvSpPr>
          <p:spPr bwMode="auto">
            <a:xfrm>
              <a:off x="720" y="15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49" name="Oval 1284"/>
            <p:cNvSpPr>
              <a:spLocks noChangeArrowheads="1"/>
            </p:cNvSpPr>
            <p:nvPr/>
          </p:nvSpPr>
          <p:spPr bwMode="auto">
            <a:xfrm>
              <a:off x="768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50" name="Rectangle 1285"/>
            <p:cNvSpPr>
              <a:spLocks noChangeArrowheads="1"/>
            </p:cNvSpPr>
            <p:nvPr/>
          </p:nvSpPr>
          <p:spPr bwMode="auto">
            <a:xfrm>
              <a:off x="864" y="1680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51" name="Rectangle 1286"/>
            <p:cNvSpPr>
              <a:spLocks noChangeArrowheads="1"/>
            </p:cNvSpPr>
            <p:nvPr/>
          </p:nvSpPr>
          <p:spPr bwMode="auto">
            <a:xfrm>
              <a:off x="624" y="1584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52" name="Rectangle 1287"/>
            <p:cNvSpPr>
              <a:spLocks noChangeArrowheads="1"/>
            </p:cNvSpPr>
            <p:nvPr/>
          </p:nvSpPr>
          <p:spPr bwMode="auto">
            <a:xfrm>
              <a:off x="672" y="1488"/>
              <a:ext cx="48" cy="4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53" name="Rectangle 1288"/>
            <p:cNvSpPr>
              <a:spLocks noChangeArrowheads="1"/>
            </p:cNvSpPr>
            <p:nvPr/>
          </p:nvSpPr>
          <p:spPr bwMode="auto">
            <a:xfrm>
              <a:off x="816" y="158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54" name="Rectangle 1289"/>
            <p:cNvSpPr>
              <a:spLocks noChangeArrowheads="1"/>
            </p:cNvSpPr>
            <p:nvPr/>
          </p:nvSpPr>
          <p:spPr bwMode="auto">
            <a:xfrm>
              <a:off x="672" y="1536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855" name="Text Box 1290"/>
          <p:cNvSpPr txBox="1">
            <a:spLocks noChangeArrowheads="1"/>
          </p:cNvSpPr>
          <p:nvPr/>
        </p:nvSpPr>
        <p:spPr bwMode="auto">
          <a:xfrm>
            <a:off x="2260612" y="1927226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/>
            <a:r>
              <a:rPr kumimoji="1" lang="en-US" altLang="zh-TW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Sample</a:t>
            </a:r>
          </a:p>
        </p:txBody>
      </p:sp>
      <p:sp>
        <p:nvSpPr>
          <p:cNvPr id="8856" name="Line 1291"/>
          <p:cNvSpPr>
            <a:spLocks noChangeShapeType="1"/>
          </p:cNvSpPr>
          <p:nvPr/>
        </p:nvSpPr>
        <p:spPr bwMode="auto">
          <a:xfrm flipV="1">
            <a:off x="3257550" y="1354138"/>
            <a:ext cx="704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57" name="Text Box 1292"/>
          <p:cNvSpPr txBox="1">
            <a:spLocks noChangeArrowheads="1"/>
          </p:cNvSpPr>
          <p:nvPr/>
        </p:nvSpPr>
        <p:spPr bwMode="auto">
          <a:xfrm>
            <a:off x="2981325" y="94297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zh-TW" dirty="0">
                <a:solidFill>
                  <a:srgbClr val="00B050"/>
                </a:solidFill>
                <a:latin typeface="Arial" charset="0"/>
                <a:ea typeface="PMingLiU" pitchFamily="18" charset="-120"/>
              </a:rPr>
              <a:t>digestion</a:t>
            </a:r>
          </a:p>
        </p:txBody>
      </p:sp>
      <p:sp>
        <p:nvSpPr>
          <p:cNvPr id="568589" name="Freeform 1293"/>
          <p:cNvSpPr>
            <a:spLocks/>
          </p:cNvSpPr>
          <p:nvPr/>
        </p:nvSpPr>
        <p:spPr bwMode="auto">
          <a:xfrm>
            <a:off x="6500829" y="1223962"/>
            <a:ext cx="473075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0"/>
              </a:cxn>
              <a:cxn ang="0">
                <a:pos x="336" y="96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24" y="48"/>
                  <a:pt x="48" y="96"/>
                  <a:pt x="96" y="96"/>
                </a:cubicBezTo>
                <a:cubicBezTo>
                  <a:pt x="144" y="96"/>
                  <a:pt x="248" y="0"/>
                  <a:pt x="288" y="0"/>
                </a:cubicBezTo>
                <a:cubicBezTo>
                  <a:pt x="328" y="0"/>
                  <a:pt x="33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162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>
              <a:defRPr/>
            </a:pPr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8590" name="Freeform 1294"/>
          <p:cNvSpPr>
            <a:spLocks/>
          </p:cNvSpPr>
          <p:nvPr/>
        </p:nvSpPr>
        <p:spPr bwMode="auto">
          <a:xfrm>
            <a:off x="6364288" y="1223965"/>
            <a:ext cx="474662" cy="37147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144" y="128"/>
              </a:cxn>
              <a:cxn ang="0">
                <a:pos x="144" y="32"/>
              </a:cxn>
              <a:cxn ang="0">
                <a:pos x="240" y="32"/>
              </a:cxn>
              <a:cxn ang="0">
                <a:pos x="240" y="224"/>
              </a:cxn>
              <a:cxn ang="0">
                <a:pos x="288" y="224"/>
              </a:cxn>
              <a:cxn ang="0">
                <a:pos x="336" y="176"/>
              </a:cxn>
            </a:cxnLst>
            <a:rect l="0" t="0" r="r" b="b"/>
            <a:pathLst>
              <a:path w="336" h="256">
                <a:moveTo>
                  <a:pt x="0" y="80"/>
                </a:moveTo>
                <a:cubicBezTo>
                  <a:pt x="60" y="108"/>
                  <a:pt x="120" y="136"/>
                  <a:pt x="144" y="128"/>
                </a:cubicBezTo>
                <a:cubicBezTo>
                  <a:pt x="168" y="120"/>
                  <a:pt x="128" y="48"/>
                  <a:pt x="144" y="32"/>
                </a:cubicBezTo>
                <a:cubicBezTo>
                  <a:pt x="160" y="16"/>
                  <a:pt x="224" y="0"/>
                  <a:pt x="240" y="32"/>
                </a:cubicBezTo>
                <a:cubicBezTo>
                  <a:pt x="256" y="64"/>
                  <a:pt x="232" y="192"/>
                  <a:pt x="240" y="224"/>
                </a:cubicBezTo>
                <a:cubicBezTo>
                  <a:pt x="248" y="256"/>
                  <a:pt x="272" y="232"/>
                  <a:pt x="288" y="224"/>
                </a:cubicBezTo>
                <a:cubicBezTo>
                  <a:pt x="304" y="216"/>
                  <a:pt x="328" y="184"/>
                  <a:pt x="336" y="176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162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>
              <a:defRPr/>
            </a:pPr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8591" name="Freeform 1295"/>
          <p:cNvSpPr>
            <a:spLocks/>
          </p:cNvSpPr>
          <p:nvPr/>
        </p:nvSpPr>
        <p:spPr bwMode="auto">
          <a:xfrm rot="4917165">
            <a:off x="6549239" y="1334294"/>
            <a:ext cx="485775" cy="13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0"/>
              </a:cxn>
              <a:cxn ang="0">
                <a:pos x="336" y="96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24" y="48"/>
                  <a:pt x="48" y="96"/>
                  <a:pt x="96" y="96"/>
                </a:cubicBezTo>
                <a:cubicBezTo>
                  <a:pt x="144" y="96"/>
                  <a:pt x="248" y="0"/>
                  <a:pt x="288" y="0"/>
                </a:cubicBezTo>
                <a:cubicBezTo>
                  <a:pt x="328" y="0"/>
                  <a:pt x="33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162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>
              <a:defRPr/>
            </a:pPr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61" name="Text Box 1296"/>
          <p:cNvSpPr txBox="1">
            <a:spLocks noChangeArrowheads="1"/>
          </p:cNvSpPr>
          <p:nvPr/>
        </p:nvSpPr>
        <p:spPr bwMode="auto">
          <a:xfrm>
            <a:off x="6186509" y="1773251"/>
            <a:ext cx="2056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/>
            <a:r>
              <a:rPr kumimoji="1" lang="en-US" altLang="zh-TW" dirty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Depleted/enriched</a:t>
            </a:r>
          </a:p>
          <a:p>
            <a:pPr eaLnBrk="0" latinLnBrk="1" hangingPunct="0"/>
            <a:r>
              <a:rPr kumimoji="1" lang="en-US" altLang="zh-TW" dirty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 peptide sample </a:t>
            </a:r>
          </a:p>
        </p:txBody>
      </p:sp>
      <p:sp>
        <p:nvSpPr>
          <p:cNvPr id="8862" name="Text Box 1297"/>
          <p:cNvSpPr txBox="1">
            <a:spLocks noChangeArrowheads="1"/>
          </p:cNvSpPr>
          <p:nvPr/>
        </p:nvSpPr>
        <p:spPr bwMode="auto">
          <a:xfrm>
            <a:off x="5068888" y="762000"/>
            <a:ext cx="13260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zh-TW" dirty="0">
                <a:solidFill>
                  <a:srgbClr val="00B050"/>
                </a:solidFill>
                <a:latin typeface="Arial" charset="0"/>
                <a:ea typeface="PMingLiU" pitchFamily="18" charset="-120"/>
              </a:rPr>
              <a:t>depletion/</a:t>
            </a:r>
          </a:p>
          <a:p>
            <a:pPr latinLnBrk="1"/>
            <a:r>
              <a:rPr kumimoji="1" lang="en-US" altLang="zh-TW" dirty="0">
                <a:solidFill>
                  <a:srgbClr val="00B050"/>
                </a:solidFill>
                <a:latin typeface="Arial" charset="0"/>
                <a:ea typeface="PMingLiU" pitchFamily="18" charset="-120"/>
              </a:rPr>
              <a:t>enrichment</a:t>
            </a:r>
          </a:p>
          <a:p>
            <a:pPr latinLnBrk="1"/>
            <a:endParaRPr kumimoji="1" lang="en-US" altLang="zh-TW" dirty="0">
              <a:solidFill>
                <a:srgbClr val="00B05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8863" name="Line 1298"/>
          <p:cNvSpPr>
            <a:spLocks noChangeShapeType="1"/>
          </p:cNvSpPr>
          <p:nvPr/>
        </p:nvSpPr>
        <p:spPr bwMode="auto">
          <a:xfrm flipV="1">
            <a:off x="7300913" y="1374775"/>
            <a:ext cx="704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64" name="Text Box 1299"/>
          <p:cNvSpPr txBox="1">
            <a:spLocks noChangeArrowheads="1"/>
          </p:cNvSpPr>
          <p:nvPr/>
        </p:nvSpPr>
        <p:spPr bwMode="auto">
          <a:xfrm>
            <a:off x="6942138" y="942975"/>
            <a:ext cx="1332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zh-TW" sz="2000" dirty="0">
                <a:solidFill>
                  <a:srgbClr val="00B050"/>
                </a:solidFill>
                <a:latin typeface="Arial" charset="0"/>
                <a:ea typeface="PMingLiU" pitchFamily="18" charset="-120"/>
              </a:rPr>
              <a:t> </a:t>
            </a:r>
            <a:r>
              <a:rPr kumimoji="1" lang="en-US" altLang="zh-TW" dirty="0">
                <a:solidFill>
                  <a:srgbClr val="00B050"/>
                </a:solidFill>
                <a:latin typeface="Arial" charset="0"/>
                <a:ea typeface="PMingLiU" pitchFamily="18" charset="-120"/>
              </a:rPr>
              <a:t>separation</a:t>
            </a:r>
          </a:p>
        </p:txBody>
      </p:sp>
      <p:sp>
        <p:nvSpPr>
          <p:cNvPr id="8865" name="Text Box 1300"/>
          <p:cNvSpPr txBox="1">
            <a:spLocks noChangeArrowheads="1"/>
          </p:cNvSpPr>
          <p:nvPr/>
        </p:nvSpPr>
        <p:spPr bwMode="auto">
          <a:xfrm>
            <a:off x="4848225" y="6278577"/>
            <a:ext cx="266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1" hangingPunct="0"/>
            <a:r>
              <a:rPr kumimoji="1" lang="en-US" altLang="zh-TW" dirty="0">
                <a:solidFill>
                  <a:srgbClr val="00B050"/>
                </a:solidFill>
                <a:latin typeface="Arial" charset="0"/>
                <a:ea typeface="PMingLiU" pitchFamily="18" charset="-120"/>
              </a:rPr>
              <a:t>sequence database</a:t>
            </a:r>
          </a:p>
          <a:p>
            <a:pPr algn="ctr" eaLnBrk="0" latinLnBrk="1" hangingPunct="0"/>
            <a:r>
              <a:rPr kumimoji="1" lang="en-US" altLang="zh-TW" dirty="0">
                <a:solidFill>
                  <a:srgbClr val="00B050"/>
                </a:solidFill>
                <a:latin typeface="Arial" charset="0"/>
                <a:ea typeface="PMingLiU" pitchFamily="18" charset="-120"/>
              </a:rPr>
              <a:t> matching</a:t>
            </a:r>
          </a:p>
        </p:txBody>
      </p:sp>
      <p:sp>
        <p:nvSpPr>
          <p:cNvPr id="8866" name="Down Arrow 4860"/>
          <p:cNvSpPr>
            <a:spLocks noChangeArrowheads="1"/>
          </p:cNvSpPr>
          <p:nvPr/>
        </p:nvSpPr>
        <p:spPr bwMode="auto">
          <a:xfrm>
            <a:off x="6057921" y="2401888"/>
            <a:ext cx="257175" cy="390525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67" name="Down Arrow 4860"/>
          <p:cNvSpPr>
            <a:spLocks noChangeArrowheads="1"/>
          </p:cNvSpPr>
          <p:nvPr/>
        </p:nvSpPr>
        <p:spPr bwMode="auto">
          <a:xfrm>
            <a:off x="6057921" y="5049840"/>
            <a:ext cx="257175" cy="390525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06" name="Rectangle 602"/>
          <p:cNvSpPr>
            <a:spLocks noChangeAspect="1" noChangeArrowheads="1"/>
          </p:cNvSpPr>
          <p:nvPr/>
        </p:nvSpPr>
        <p:spPr bwMode="auto">
          <a:xfrm>
            <a:off x="7896225" y="6256336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200</a:t>
            </a:r>
          </a:p>
        </p:txBody>
      </p:sp>
      <p:sp>
        <p:nvSpPr>
          <p:cNvPr id="1308" name="Rectangle 604"/>
          <p:cNvSpPr>
            <a:spLocks noChangeAspect="1" noChangeArrowheads="1"/>
          </p:cNvSpPr>
          <p:nvPr/>
        </p:nvSpPr>
        <p:spPr bwMode="auto">
          <a:xfrm>
            <a:off x="8550275" y="6246812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600</a:t>
            </a:r>
          </a:p>
        </p:txBody>
      </p:sp>
      <p:sp>
        <p:nvSpPr>
          <p:cNvPr id="1311" name="Rectangle 607"/>
          <p:cNvSpPr>
            <a:spLocks noChangeAspect="1" noChangeArrowheads="1"/>
          </p:cNvSpPr>
          <p:nvPr/>
        </p:nvSpPr>
        <p:spPr bwMode="auto">
          <a:xfrm>
            <a:off x="9240858" y="6248400"/>
            <a:ext cx="2821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1200</a:t>
            </a:r>
          </a:p>
        </p:txBody>
      </p:sp>
      <p:sp>
        <p:nvSpPr>
          <p:cNvPr id="1312" name="Rectangle 608"/>
          <p:cNvSpPr>
            <a:spLocks noChangeAspect="1" noChangeArrowheads="1"/>
          </p:cNvSpPr>
          <p:nvPr/>
        </p:nvSpPr>
        <p:spPr bwMode="auto">
          <a:xfrm>
            <a:off x="8653463" y="6337301"/>
            <a:ext cx="2484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2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m/z</a:t>
            </a:r>
          </a:p>
        </p:txBody>
      </p:sp>
      <p:sp>
        <p:nvSpPr>
          <p:cNvPr id="8872" name="Line 609"/>
          <p:cNvSpPr>
            <a:spLocks noChangeAspect="1" noChangeShapeType="1"/>
          </p:cNvSpPr>
          <p:nvPr/>
        </p:nvSpPr>
        <p:spPr bwMode="auto">
          <a:xfrm flipV="1">
            <a:off x="7793039" y="5372101"/>
            <a:ext cx="1587" cy="8826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3" name="Line 610"/>
          <p:cNvSpPr>
            <a:spLocks noChangeAspect="1" noChangeShapeType="1"/>
          </p:cNvSpPr>
          <p:nvPr/>
        </p:nvSpPr>
        <p:spPr bwMode="auto">
          <a:xfrm>
            <a:off x="7996238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4" name="Line 611"/>
          <p:cNvSpPr>
            <a:spLocks noChangeAspect="1" noChangeShapeType="1"/>
          </p:cNvSpPr>
          <p:nvPr/>
        </p:nvSpPr>
        <p:spPr bwMode="auto">
          <a:xfrm>
            <a:off x="8132763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5" name="Line 612"/>
          <p:cNvSpPr>
            <a:spLocks noChangeAspect="1" noChangeShapeType="1"/>
          </p:cNvSpPr>
          <p:nvPr/>
        </p:nvSpPr>
        <p:spPr bwMode="auto">
          <a:xfrm>
            <a:off x="8270875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6" name="Line 613"/>
          <p:cNvSpPr>
            <a:spLocks noChangeAspect="1" noChangeShapeType="1"/>
          </p:cNvSpPr>
          <p:nvPr/>
        </p:nvSpPr>
        <p:spPr bwMode="auto">
          <a:xfrm>
            <a:off x="8407400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7" name="Line 614"/>
          <p:cNvSpPr>
            <a:spLocks noChangeAspect="1" noChangeShapeType="1"/>
          </p:cNvSpPr>
          <p:nvPr/>
        </p:nvSpPr>
        <p:spPr bwMode="auto">
          <a:xfrm>
            <a:off x="8543925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8" name="Line 615"/>
          <p:cNvSpPr>
            <a:spLocks noChangeAspect="1" noChangeShapeType="1"/>
          </p:cNvSpPr>
          <p:nvPr/>
        </p:nvSpPr>
        <p:spPr bwMode="auto">
          <a:xfrm>
            <a:off x="8677275" y="6254752"/>
            <a:ext cx="1588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9" name="Line 616"/>
          <p:cNvSpPr>
            <a:spLocks noChangeAspect="1" noChangeShapeType="1"/>
          </p:cNvSpPr>
          <p:nvPr/>
        </p:nvSpPr>
        <p:spPr bwMode="auto">
          <a:xfrm>
            <a:off x="8815388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0" name="Line 617"/>
          <p:cNvSpPr>
            <a:spLocks noChangeAspect="1" noChangeShapeType="1"/>
          </p:cNvSpPr>
          <p:nvPr/>
        </p:nvSpPr>
        <p:spPr bwMode="auto">
          <a:xfrm>
            <a:off x="9088438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1" name="Line 618"/>
          <p:cNvSpPr>
            <a:spLocks noChangeAspect="1" noChangeShapeType="1"/>
          </p:cNvSpPr>
          <p:nvPr/>
        </p:nvSpPr>
        <p:spPr bwMode="auto">
          <a:xfrm>
            <a:off x="9223375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2" name="Line 619"/>
          <p:cNvSpPr>
            <a:spLocks noChangeAspect="1" noChangeShapeType="1"/>
          </p:cNvSpPr>
          <p:nvPr/>
        </p:nvSpPr>
        <p:spPr bwMode="auto">
          <a:xfrm>
            <a:off x="9359900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3" name="Line 620"/>
          <p:cNvSpPr>
            <a:spLocks noChangeAspect="1" noChangeShapeType="1"/>
          </p:cNvSpPr>
          <p:nvPr/>
        </p:nvSpPr>
        <p:spPr bwMode="auto">
          <a:xfrm>
            <a:off x="9496425" y="6254752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4" name="Line 621"/>
          <p:cNvSpPr>
            <a:spLocks noChangeAspect="1" noChangeShapeType="1"/>
          </p:cNvSpPr>
          <p:nvPr/>
        </p:nvSpPr>
        <p:spPr bwMode="auto">
          <a:xfrm>
            <a:off x="7793059" y="6254750"/>
            <a:ext cx="18319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5" name="Line 622"/>
          <p:cNvSpPr>
            <a:spLocks noChangeAspect="1" noChangeShapeType="1"/>
          </p:cNvSpPr>
          <p:nvPr/>
        </p:nvSpPr>
        <p:spPr bwMode="auto">
          <a:xfrm flipH="1">
            <a:off x="7777164" y="6254750"/>
            <a:ext cx="15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6" name="Line 623"/>
          <p:cNvSpPr>
            <a:spLocks noChangeAspect="1" noChangeShapeType="1"/>
          </p:cNvSpPr>
          <p:nvPr/>
        </p:nvSpPr>
        <p:spPr bwMode="auto">
          <a:xfrm flipV="1">
            <a:off x="78057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7" name="Line 624"/>
          <p:cNvSpPr>
            <a:spLocks noChangeAspect="1" noChangeShapeType="1"/>
          </p:cNvSpPr>
          <p:nvPr/>
        </p:nvSpPr>
        <p:spPr bwMode="auto">
          <a:xfrm flipV="1">
            <a:off x="780732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8" name="Line 625"/>
          <p:cNvSpPr>
            <a:spLocks noChangeAspect="1" noChangeShapeType="1"/>
          </p:cNvSpPr>
          <p:nvPr/>
        </p:nvSpPr>
        <p:spPr bwMode="auto">
          <a:xfrm flipV="1">
            <a:off x="781050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9" name="Line 626"/>
          <p:cNvSpPr>
            <a:spLocks noChangeAspect="1" noChangeShapeType="1"/>
          </p:cNvSpPr>
          <p:nvPr/>
        </p:nvSpPr>
        <p:spPr bwMode="auto">
          <a:xfrm flipV="1">
            <a:off x="7818438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0" name="Line 627"/>
          <p:cNvSpPr>
            <a:spLocks noChangeAspect="1" noChangeShapeType="1"/>
          </p:cNvSpPr>
          <p:nvPr/>
        </p:nvSpPr>
        <p:spPr bwMode="auto">
          <a:xfrm flipV="1">
            <a:off x="7823200" y="6248414"/>
            <a:ext cx="1588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1" name="Line 628"/>
          <p:cNvSpPr>
            <a:spLocks noChangeAspect="1" noChangeShapeType="1"/>
          </p:cNvSpPr>
          <p:nvPr/>
        </p:nvSpPr>
        <p:spPr bwMode="auto">
          <a:xfrm flipV="1">
            <a:off x="78247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2" name="Line 629"/>
          <p:cNvSpPr>
            <a:spLocks noChangeAspect="1" noChangeShapeType="1"/>
          </p:cNvSpPr>
          <p:nvPr/>
        </p:nvSpPr>
        <p:spPr bwMode="auto">
          <a:xfrm flipV="1">
            <a:off x="7840663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3" name="Line 630"/>
          <p:cNvSpPr>
            <a:spLocks noChangeAspect="1" noChangeShapeType="1"/>
          </p:cNvSpPr>
          <p:nvPr/>
        </p:nvSpPr>
        <p:spPr bwMode="auto">
          <a:xfrm flipV="1">
            <a:off x="7840668" y="6180140"/>
            <a:ext cx="1587" cy="746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4" name="Line 631"/>
          <p:cNvSpPr>
            <a:spLocks noChangeAspect="1" noChangeShapeType="1"/>
          </p:cNvSpPr>
          <p:nvPr/>
        </p:nvSpPr>
        <p:spPr bwMode="auto">
          <a:xfrm flipV="1">
            <a:off x="7843838" y="6216650"/>
            <a:ext cx="0" cy="381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5" name="Line 632"/>
          <p:cNvSpPr>
            <a:spLocks noChangeAspect="1" noChangeShapeType="1"/>
          </p:cNvSpPr>
          <p:nvPr/>
        </p:nvSpPr>
        <p:spPr bwMode="auto">
          <a:xfrm flipV="1">
            <a:off x="7847013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6" name="Line 633"/>
          <p:cNvSpPr>
            <a:spLocks noChangeAspect="1" noChangeShapeType="1"/>
          </p:cNvSpPr>
          <p:nvPr/>
        </p:nvSpPr>
        <p:spPr bwMode="auto">
          <a:xfrm flipV="1">
            <a:off x="785495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7" name="Line 634"/>
          <p:cNvSpPr>
            <a:spLocks noChangeAspect="1" noChangeShapeType="1"/>
          </p:cNvSpPr>
          <p:nvPr/>
        </p:nvSpPr>
        <p:spPr bwMode="auto">
          <a:xfrm flipV="1">
            <a:off x="785812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8" name="Line 635"/>
          <p:cNvSpPr>
            <a:spLocks noChangeAspect="1" noChangeShapeType="1"/>
          </p:cNvSpPr>
          <p:nvPr/>
        </p:nvSpPr>
        <p:spPr bwMode="auto">
          <a:xfrm flipV="1">
            <a:off x="786130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99" name="Line 636"/>
          <p:cNvSpPr>
            <a:spLocks noChangeAspect="1" noChangeShapeType="1"/>
          </p:cNvSpPr>
          <p:nvPr/>
        </p:nvSpPr>
        <p:spPr bwMode="auto">
          <a:xfrm flipV="1">
            <a:off x="7875588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0" name="Line 637"/>
          <p:cNvSpPr>
            <a:spLocks noChangeAspect="1" noChangeShapeType="1"/>
          </p:cNvSpPr>
          <p:nvPr/>
        </p:nvSpPr>
        <p:spPr bwMode="auto">
          <a:xfrm flipV="1">
            <a:off x="787876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1" name="Line 638"/>
          <p:cNvSpPr>
            <a:spLocks noChangeAspect="1" noChangeShapeType="1"/>
          </p:cNvSpPr>
          <p:nvPr/>
        </p:nvSpPr>
        <p:spPr bwMode="auto">
          <a:xfrm flipV="1">
            <a:off x="7878763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2" name="Line 639"/>
          <p:cNvSpPr>
            <a:spLocks noChangeAspect="1" noChangeShapeType="1"/>
          </p:cNvSpPr>
          <p:nvPr/>
        </p:nvSpPr>
        <p:spPr bwMode="auto">
          <a:xfrm flipV="1">
            <a:off x="7883525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3" name="Line 640"/>
          <p:cNvSpPr>
            <a:spLocks noChangeAspect="1" noChangeShapeType="1"/>
          </p:cNvSpPr>
          <p:nvPr/>
        </p:nvSpPr>
        <p:spPr bwMode="auto">
          <a:xfrm flipV="1">
            <a:off x="7885113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4" name="Line 641"/>
          <p:cNvSpPr>
            <a:spLocks noChangeAspect="1" noChangeShapeType="1"/>
          </p:cNvSpPr>
          <p:nvPr/>
        </p:nvSpPr>
        <p:spPr bwMode="auto">
          <a:xfrm flipV="1">
            <a:off x="7899400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5" name="Line 642"/>
          <p:cNvSpPr>
            <a:spLocks noChangeAspect="1" noChangeShapeType="1"/>
          </p:cNvSpPr>
          <p:nvPr/>
        </p:nvSpPr>
        <p:spPr bwMode="auto">
          <a:xfrm flipV="1">
            <a:off x="7900988" y="6229350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6" name="Line 643"/>
          <p:cNvSpPr>
            <a:spLocks noChangeAspect="1" noChangeShapeType="1"/>
          </p:cNvSpPr>
          <p:nvPr/>
        </p:nvSpPr>
        <p:spPr bwMode="auto">
          <a:xfrm flipV="1">
            <a:off x="790575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7" name="Line 644"/>
          <p:cNvSpPr>
            <a:spLocks noChangeAspect="1" noChangeShapeType="1"/>
          </p:cNvSpPr>
          <p:nvPr/>
        </p:nvSpPr>
        <p:spPr bwMode="auto">
          <a:xfrm flipV="1">
            <a:off x="79073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8" name="Line 645"/>
          <p:cNvSpPr>
            <a:spLocks noChangeAspect="1" noChangeShapeType="1"/>
          </p:cNvSpPr>
          <p:nvPr/>
        </p:nvSpPr>
        <p:spPr bwMode="auto">
          <a:xfrm flipV="1">
            <a:off x="790892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9" name="Line 646"/>
          <p:cNvSpPr>
            <a:spLocks noChangeAspect="1" noChangeShapeType="1"/>
          </p:cNvSpPr>
          <p:nvPr/>
        </p:nvSpPr>
        <p:spPr bwMode="auto">
          <a:xfrm flipV="1">
            <a:off x="791051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0" name="Line 647"/>
          <p:cNvSpPr>
            <a:spLocks noChangeAspect="1" noChangeShapeType="1"/>
          </p:cNvSpPr>
          <p:nvPr/>
        </p:nvSpPr>
        <p:spPr bwMode="auto">
          <a:xfrm flipV="1">
            <a:off x="7913688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1" name="Line 648"/>
          <p:cNvSpPr>
            <a:spLocks noChangeAspect="1" noChangeShapeType="1"/>
          </p:cNvSpPr>
          <p:nvPr/>
        </p:nvSpPr>
        <p:spPr bwMode="auto">
          <a:xfrm flipV="1">
            <a:off x="7918450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2" name="Line 649"/>
          <p:cNvSpPr>
            <a:spLocks noChangeAspect="1" noChangeShapeType="1"/>
          </p:cNvSpPr>
          <p:nvPr/>
        </p:nvSpPr>
        <p:spPr bwMode="auto">
          <a:xfrm flipV="1">
            <a:off x="792321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3" name="Line 650"/>
          <p:cNvSpPr>
            <a:spLocks noChangeAspect="1" noChangeShapeType="1"/>
          </p:cNvSpPr>
          <p:nvPr/>
        </p:nvSpPr>
        <p:spPr bwMode="auto">
          <a:xfrm flipV="1">
            <a:off x="79232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4" name="Line 651"/>
          <p:cNvSpPr>
            <a:spLocks noChangeAspect="1" noChangeShapeType="1"/>
          </p:cNvSpPr>
          <p:nvPr/>
        </p:nvSpPr>
        <p:spPr bwMode="auto">
          <a:xfrm flipV="1">
            <a:off x="7926388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5" name="Line 652"/>
          <p:cNvSpPr>
            <a:spLocks noChangeAspect="1" noChangeShapeType="1"/>
          </p:cNvSpPr>
          <p:nvPr/>
        </p:nvSpPr>
        <p:spPr bwMode="auto">
          <a:xfrm flipV="1">
            <a:off x="7929564" y="6253162"/>
            <a:ext cx="1587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6" name="Line 653"/>
          <p:cNvSpPr>
            <a:spLocks noChangeAspect="1" noChangeShapeType="1"/>
          </p:cNvSpPr>
          <p:nvPr/>
        </p:nvSpPr>
        <p:spPr bwMode="auto">
          <a:xfrm flipV="1">
            <a:off x="7934325" y="6246813"/>
            <a:ext cx="1588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7" name="Line 654"/>
          <p:cNvSpPr>
            <a:spLocks noChangeAspect="1" noChangeShapeType="1"/>
          </p:cNvSpPr>
          <p:nvPr/>
        </p:nvSpPr>
        <p:spPr bwMode="auto">
          <a:xfrm flipV="1">
            <a:off x="7937500" y="6199189"/>
            <a:ext cx="0" cy="555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8" name="Line 655"/>
          <p:cNvSpPr>
            <a:spLocks noChangeAspect="1" noChangeShapeType="1"/>
          </p:cNvSpPr>
          <p:nvPr/>
        </p:nvSpPr>
        <p:spPr bwMode="auto">
          <a:xfrm flipV="1">
            <a:off x="7940675" y="6221413"/>
            <a:ext cx="0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9" name="Line 656"/>
          <p:cNvSpPr>
            <a:spLocks noChangeAspect="1" noChangeShapeType="1"/>
          </p:cNvSpPr>
          <p:nvPr/>
        </p:nvSpPr>
        <p:spPr bwMode="auto">
          <a:xfrm flipV="1">
            <a:off x="794702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0" name="Line 657"/>
          <p:cNvSpPr>
            <a:spLocks noChangeAspect="1" noChangeShapeType="1"/>
          </p:cNvSpPr>
          <p:nvPr/>
        </p:nvSpPr>
        <p:spPr bwMode="auto">
          <a:xfrm flipV="1">
            <a:off x="7948633" y="6249989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1" name="Line 658"/>
          <p:cNvSpPr>
            <a:spLocks noChangeAspect="1" noChangeShapeType="1"/>
          </p:cNvSpPr>
          <p:nvPr/>
        </p:nvSpPr>
        <p:spPr bwMode="auto">
          <a:xfrm flipV="1">
            <a:off x="795020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2" name="Line 659"/>
          <p:cNvSpPr>
            <a:spLocks noChangeAspect="1" noChangeShapeType="1"/>
          </p:cNvSpPr>
          <p:nvPr/>
        </p:nvSpPr>
        <p:spPr bwMode="auto">
          <a:xfrm flipV="1">
            <a:off x="795337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3" name="Line 660"/>
          <p:cNvSpPr>
            <a:spLocks noChangeAspect="1" noChangeShapeType="1"/>
          </p:cNvSpPr>
          <p:nvPr/>
        </p:nvSpPr>
        <p:spPr bwMode="auto">
          <a:xfrm flipV="1">
            <a:off x="795655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4" name="Line 661"/>
          <p:cNvSpPr>
            <a:spLocks noChangeAspect="1" noChangeShapeType="1"/>
          </p:cNvSpPr>
          <p:nvPr/>
        </p:nvSpPr>
        <p:spPr bwMode="auto">
          <a:xfrm flipV="1">
            <a:off x="79581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5" name="Line 662"/>
          <p:cNvSpPr>
            <a:spLocks noChangeAspect="1" noChangeShapeType="1"/>
          </p:cNvSpPr>
          <p:nvPr/>
        </p:nvSpPr>
        <p:spPr bwMode="auto">
          <a:xfrm flipV="1">
            <a:off x="7961313" y="6216650"/>
            <a:ext cx="0" cy="381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6" name="Line 663"/>
          <p:cNvSpPr>
            <a:spLocks noChangeAspect="1" noChangeShapeType="1"/>
          </p:cNvSpPr>
          <p:nvPr/>
        </p:nvSpPr>
        <p:spPr bwMode="auto">
          <a:xfrm flipV="1">
            <a:off x="7961313" y="6115050"/>
            <a:ext cx="0" cy="139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7" name="Line 664"/>
          <p:cNvSpPr>
            <a:spLocks noChangeAspect="1" noChangeShapeType="1"/>
          </p:cNvSpPr>
          <p:nvPr/>
        </p:nvSpPr>
        <p:spPr bwMode="auto">
          <a:xfrm flipV="1">
            <a:off x="7964507" y="6218252"/>
            <a:ext cx="1587" cy="365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8" name="Line 665"/>
          <p:cNvSpPr>
            <a:spLocks noChangeAspect="1" noChangeShapeType="1"/>
          </p:cNvSpPr>
          <p:nvPr/>
        </p:nvSpPr>
        <p:spPr bwMode="auto">
          <a:xfrm flipV="1">
            <a:off x="7967663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29" name="Line 666"/>
          <p:cNvSpPr>
            <a:spLocks noChangeAspect="1" noChangeShapeType="1"/>
          </p:cNvSpPr>
          <p:nvPr/>
        </p:nvSpPr>
        <p:spPr bwMode="auto">
          <a:xfrm flipV="1">
            <a:off x="797242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0" name="Line 667"/>
          <p:cNvSpPr>
            <a:spLocks noChangeAspect="1" noChangeShapeType="1"/>
          </p:cNvSpPr>
          <p:nvPr/>
        </p:nvSpPr>
        <p:spPr bwMode="auto">
          <a:xfrm flipV="1">
            <a:off x="7972444" y="6234126"/>
            <a:ext cx="3175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1" name="Line 668"/>
          <p:cNvSpPr>
            <a:spLocks noChangeAspect="1" noChangeShapeType="1"/>
          </p:cNvSpPr>
          <p:nvPr/>
        </p:nvSpPr>
        <p:spPr bwMode="auto">
          <a:xfrm flipV="1">
            <a:off x="7977188" y="6224589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2" name="Line 669"/>
          <p:cNvSpPr>
            <a:spLocks noChangeAspect="1" noChangeShapeType="1"/>
          </p:cNvSpPr>
          <p:nvPr/>
        </p:nvSpPr>
        <p:spPr bwMode="auto">
          <a:xfrm flipV="1">
            <a:off x="7978775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3" name="Line 670"/>
          <p:cNvSpPr>
            <a:spLocks noChangeAspect="1" noChangeShapeType="1"/>
          </p:cNvSpPr>
          <p:nvPr/>
        </p:nvSpPr>
        <p:spPr bwMode="auto">
          <a:xfrm flipV="1">
            <a:off x="7978775" y="6242050"/>
            <a:ext cx="1588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4" name="Line 671"/>
          <p:cNvSpPr>
            <a:spLocks noChangeAspect="1" noChangeShapeType="1"/>
          </p:cNvSpPr>
          <p:nvPr/>
        </p:nvSpPr>
        <p:spPr bwMode="auto">
          <a:xfrm flipV="1">
            <a:off x="7983543" y="6248414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5" name="Line 672"/>
          <p:cNvSpPr>
            <a:spLocks noChangeAspect="1" noChangeShapeType="1"/>
          </p:cNvSpPr>
          <p:nvPr/>
        </p:nvSpPr>
        <p:spPr bwMode="auto">
          <a:xfrm flipV="1">
            <a:off x="799147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6" name="Line 673"/>
          <p:cNvSpPr>
            <a:spLocks noChangeAspect="1" noChangeShapeType="1"/>
          </p:cNvSpPr>
          <p:nvPr/>
        </p:nvSpPr>
        <p:spPr bwMode="auto">
          <a:xfrm flipV="1">
            <a:off x="7993063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7" name="Line 674"/>
          <p:cNvSpPr>
            <a:spLocks noChangeAspect="1" noChangeShapeType="1"/>
          </p:cNvSpPr>
          <p:nvPr/>
        </p:nvSpPr>
        <p:spPr bwMode="auto">
          <a:xfrm flipV="1">
            <a:off x="7994650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8" name="Line 675"/>
          <p:cNvSpPr>
            <a:spLocks noChangeAspect="1" noChangeShapeType="1"/>
          </p:cNvSpPr>
          <p:nvPr/>
        </p:nvSpPr>
        <p:spPr bwMode="auto">
          <a:xfrm flipV="1">
            <a:off x="7996238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39" name="Line 676"/>
          <p:cNvSpPr>
            <a:spLocks noChangeAspect="1" noChangeShapeType="1"/>
          </p:cNvSpPr>
          <p:nvPr/>
        </p:nvSpPr>
        <p:spPr bwMode="auto">
          <a:xfrm flipV="1">
            <a:off x="7999424" y="6235701"/>
            <a:ext cx="1587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0" name="Line 677"/>
          <p:cNvSpPr>
            <a:spLocks noChangeAspect="1" noChangeShapeType="1"/>
          </p:cNvSpPr>
          <p:nvPr/>
        </p:nvSpPr>
        <p:spPr bwMode="auto">
          <a:xfrm flipV="1">
            <a:off x="8001000" y="5948362"/>
            <a:ext cx="0" cy="306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1" name="Line 678"/>
          <p:cNvSpPr>
            <a:spLocks noChangeAspect="1" noChangeShapeType="1"/>
          </p:cNvSpPr>
          <p:nvPr/>
        </p:nvSpPr>
        <p:spPr bwMode="auto">
          <a:xfrm flipV="1">
            <a:off x="8002588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2" name="Line 679"/>
          <p:cNvSpPr>
            <a:spLocks noChangeAspect="1" noChangeShapeType="1"/>
          </p:cNvSpPr>
          <p:nvPr/>
        </p:nvSpPr>
        <p:spPr bwMode="auto">
          <a:xfrm flipV="1">
            <a:off x="80057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3" name="Line 680"/>
          <p:cNvSpPr>
            <a:spLocks noChangeAspect="1" noChangeShapeType="1"/>
          </p:cNvSpPr>
          <p:nvPr/>
        </p:nvSpPr>
        <p:spPr bwMode="auto">
          <a:xfrm flipV="1">
            <a:off x="8013700" y="6240462"/>
            <a:ext cx="1588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4" name="Line 681"/>
          <p:cNvSpPr>
            <a:spLocks noChangeAspect="1" noChangeShapeType="1"/>
          </p:cNvSpPr>
          <p:nvPr/>
        </p:nvSpPr>
        <p:spPr bwMode="auto">
          <a:xfrm flipV="1">
            <a:off x="8016875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5" name="Line 682"/>
          <p:cNvSpPr>
            <a:spLocks noChangeAspect="1" noChangeShapeType="1"/>
          </p:cNvSpPr>
          <p:nvPr/>
        </p:nvSpPr>
        <p:spPr bwMode="auto">
          <a:xfrm flipV="1">
            <a:off x="8016875" y="6234126"/>
            <a:ext cx="1588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6" name="Line 683"/>
          <p:cNvSpPr>
            <a:spLocks noChangeAspect="1" noChangeShapeType="1"/>
          </p:cNvSpPr>
          <p:nvPr/>
        </p:nvSpPr>
        <p:spPr bwMode="auto">
          <a:xfrm flipV="1">
            <a:off x="8020050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7" name="Line 684"/>
          <p:cNvSpPr>
            <a:spLocks noChangeAspect="1" noChangeShapeType="1"/>
          </p:cNvSpPr>
          <p:nvPr/>
        </p:nvSpPr>
        <p:spPr bwMode="auto">
          <a:xfrm flipV="1">
            <a:off x="802957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8" name="Line 685"/>
          <p:cNvSpPr>
            <a:spLocks noChangeAspect="1" noChangeShapeType="1"/>
          </p:cNvSpPr>
          <p:nvPr/>
        </p:nvSpPr>
        <p:spPr bwMode="auto">
          <a:xfrm flipV="1">
            <a:off x="8031163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49" name="Line 686"/>
          <p:cNvSpPr>
            <a:spLocks noChangeAspect="1" noChangeShapeType="1"/>
          </p:cNvSpPr>
          <p:nvPr/>
        </p:nvSpPr>
        <p:spPr bwMode="auto">
          <a:xfrm flipV="1">
            <a:off x="8032750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0" name="Line 687"/>
          <p:cNvSpPr>
            <a:spLocks noChangeAspect="1" noChangeShapeType="1"/>
          </p:cNvSpPr>
          <p:nvPr/>
        </p:nvSpPr>
        <p:spPr bwMode="auto">
          <a:xfrm flipV="1">
            <a:off x="8035925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1" name="Line 688"/>
          <p:cNvSpPr>
            <a:spLocks noChangeAspect="1" noChangeShapeType="1"/>
          </p:cNvSpPr>
          <p:nvPr/>
        </p:nvSpPr>
        <p:spPr bwMode="auto">
          <a:xfrm flipV="1">
            <a:off x="8037513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2" name="Line 689"/>
          <p:cNvSpPr>
            <a:spLocks noChangeAspect="1" noChangeShapeType="1"/>
          </p:cNvSpPr>
          <p:nvPr/>
        </p:nvSpPr>
        <p:spPr bwMode="auto">
          <a:xfrm flipV="1">
            <a:off x="8039100" y="6229350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3" name="Line 690"/>
          <p:cNvSpPr>
            <a:spLocks noChangeAspect="1" noChangeShapeType="1"/>
          </p:cNvSpPr>
          <p:nvPr/>
        </p:nvSpPr>
        <p:spPr bwMode="auto">
          <a:xfrm flipV="1">
            <a:off x="8040688" y="6051550"/>
            <a:ext cx="0" cy="203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4" name="Line 691"/>
          <p:cNvSpPr>
            <a:spLocks noChangeAspect="1" noChangeShapeType="1"/>
          </p:cNvSpPr>
          <p:nvPr/>
        </p:nvSpPr>
        <p:spPr bwMode="auto">
          <a:xfrm flipV="1">
            <a:off x="8042275" y="6178550"/>
            <a:ext cx="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5" name="Line 692"/>
          <p:cNvSpPr>
            <a:spLocks noChangeAspect="1" noChangeShapeType="1"/>
          </p:cNvSpPr>
          <p:nvPr/>
        </p:nvSpPr>
        <p:spPr bwMode="auto">
          <a:xfrm flipV="1">
            <a:off x="80502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6" name="Line 693"/>
          <p:cNvSpPr>
            <a:spLocks noChangeAspect="1" noChangeShapeType="1"/>
          </p:cNvSpPr>
          <p:nvPr/>
        </p:nvSpPr>
        <p:spPr bwMode="auto">
          <a:xfrm flipV="1">
            <a:off x="8053388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7" name="Line 694"/>
          <p:cNvSpPr>
            <a:spLocks noChangeAspect="1" noChangeShapeType="1"/>
          </p:cNvSpPr>
          <p:nvPr/>
        </p:nvSpPr>
        <p:spPr bwMode="auto">
          <a:xfrm flipV="1">
            <a:off x="8054975" y="6208726"/>
            <a:ext cx="0" cy="460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8" name="Line 695"/>
          <p:cNvSpPr>
            <a:spLocks noChangeAspect="1" noChangeShapeType="1"/>
          </p:cNvSpPr>
          <p:nvPr/>
        </p:nvSpPr>
        <p:spPr bwMode="auto">
          <a:xfrm flipV="1">
            <a:off x="8054975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59" name="Line 696"/>
          <p:cNvSpPr>
            <a:spLocks noChangeAspect="1" noChangeShapeType="1"/>
          </p:cNvSpPr>
          <p:nvPr/>
        </p:nvSpPr>
        <p:spPr bwMode="auto">
          <a:xfrm flipV="1">
            <a:off x="8061325" y="6253162"/>
            <a:ext cx="1588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0" name="Line 697"/>
          <p:cNvSpPr>
            <a:spLocks noChangeAspect="1" noChangeShapeType="1"/>
          </p:cNvSpPr>
          <p:nvPr/>
        </p:nvSpPr>
        <p:spPr bwMode="auto">
          <a:xfrm flipV="1">
            <a:off x="80724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1" name="Line 698"/>
          <p:cNvSpPr>
            <a:spLocks noChangeAspect="1" noChangeShapeType="1"/>
          </p:cNvSpPr>
          <p:nvPr/>
        </p:nvSpPr>
        <p:spPr bwMode="auto">
          <a:xfrm flipV="1">
            <a:off x="807402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2" name="Line 699"/>
          <p:cNvSpPr>
            <a:spLocks noChangeAspect="1" noChangeShapeType="1"/>
          </p:cNvSpPr>
          <p:nvPr/>
        </p:nvSpPr>
        <p:spPr bwMode="auto">
          <a:xfrm flipV="1">
            <a:off x="8075613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3" name="Line 700"/>
          <p:cNvSpPr>
            <a:spLocks noChangeAspect="1" noChangeShapeType="1"/>
          </p:cNvSpPr>
          <p:nvPr/>
        </p:nvSpPr>
        <p:spPr bwMode="auto">
          <a:xfrm flipV="1">
            <a:off x="8077200" y="6183326"/>
            <a:ext cx="0" cy="714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4" name="Line 701"/>
          <p:cNvSpPr>
            <a:spLocks noChangeAspect="1" noChangeShapeType="1"/>
          </p:cNvSpPr>
          <p:nvPr/>
        </p:nvSpPr>
        <p:spPr bwMode="auto">
          <a:xfrm flipV="1">
            <a:off x="8078788" y="6154740"/>
            <a:ext cx="0" cy="1000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5" name="Line 702"/>
          <p:cNvSpPr>
            <a:spLocks noChangeAspect="1" noChangeShapeType="1"/>
          </p:cNvSpPr>
          <p:nvPr/>
        </p:nvSpPr>
        <p:spPr bwMode="auto">
          <a:xfrm flipV="1">
            <a:off x="8081963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6" name="Line 703"/>
          <p:cNvSpPr>
            <a:spLocks noChangeAspect="1" noChangeShapeType="1"/>
          </p:cNvSpPr>
          <p:nvPr/>
        </p:nvSpPr>
        <p:spPr bwMode="auto">
          <a:xfrm flipV="1">
            <a:off x="80851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7" name="Line 704"/>
          <p:cNvSpPr>
            <a:spLocks noChangeAspect="1" noChangeShapeType="1"/>
          </p:cNvSpPr>
          <p:nvPr/>
        </p:nvSpPr>
        <p:spPr bwMode="auto">
          <a:xfrm flipV="1">
            <a:off x="808990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8" name="Line 705"/>
          <p:cNvSpPr>
            <a:spLocks noChangeAspect="1" noChangeShapeType="1"/>
          </p:cNvSpPr>
          <p:nvPr/>
        </p:nvSpPr>
        <p:spPr bwMode="auto">
          <a:xfrm flipV="1">
            <a:off x="809466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69" name="Line 706"/>
          <p:cNvSpPr>
            <a:spLocks noChangeAspect="1" noChangeShapeType="1"/>
          </p:cNvSpPr>
          <p:nvPr/>
        </p:nvSpPr>
        <p:spPr bwMode="auto">
          <a:xfrm flipV="1">
            <a:off x="80946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0" name="Line 707"/>
          <p:cNvSpPr>
            <a:spLocks noChangeAspect="1" noChangeShapeType="1"/>
          </p:cNvSpPr>
          <p:nvPr/>
        </p:nvSpPr>
        <p:spPr bwMode="auto">
          <a:xfrm flipV="1">
            <a:off x="8096250" y="6249989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1" name="Line 708"/>
          <p:cNvSpPr>
            <a:spLocks noChangeAspect="1" noChangeShapeType="1"/>
          </p:cNvSpPr>
          <p:nvPr/>
        </p:nvSpPr>
        <p:spPr bwMode="auto">
          <a:xfrm flipV="1">
            <a:off x="8099425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2" name="Line 709"/>
          <p:cNvSpPr>
            <a:spLocks noChangeAspect="1" noChangeShapeType="1"/>
          </p:cNvSpPr>
          <p:nvPr/>
        </p:nvSpPr>
        <p:spPr bwMode="auto">
          <a:xfrm flipV="1">
            <a:off x="8099425" y="6246813"/>
            <a:ext cx="1588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3" name="Line 710"/>
          <p:cNvSpPr>
            <a:spLocks noChangeAspect="1" noChangeShapeType="1"/>
          </p:cNvSpPr>
          <p:nvPr/>
        </p:nvSpPr>
        <p:spPr bwMode="auto">
          <a:xfrm flipV="1">
            <a:off x="810260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4" name="Line 711"/>
          <p:cNvSpPr>
            <a:spLocks noChangeAspect="1" noChangeShapeType="1"/>
          </p:cNvSpPr>
          <p:nvPr/>
        </p:nvSpPr>
        <p:spPr bwMode="auto">
          <a:xfrm flipV="1">
            <a:off x="810577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5" name="Line 712"/>
          <p:cNvSpPr>
            <a:spLocks noChangeAspect="1" noChangeShapeType="1"/>
          </p:cNvSpPr>
          <p:nvPr/>
        </p:nvSpPr>
        <p:spPr bwMode="auto">
          <a:xfrm flipV="1">
            <a:off x="810895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6" name="Line 713"/>
          <p:cNvSpPr>
            <a:spLocks noChangeAspect="1" noChangeShapeType="1"/>
          </p:cNvSpPr>
          <p:nvPr/>
        </p:nvSpPr>
        <p:spPr bwMode="auto">
          <a:xfrm flipV="1">
            <a:off x="8110538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7" name="Line 714"/>
          <p:cNvSpPr>
            <a:spLocks noChangeAspect="1" noChangeShapeType="1"/>
          </p:cNvSpPr>
          <p:nvPr/>
        </p:nvSpPr>
        <p:spPr bwMode="auto">
          <a:xfrm flipV="1">
            <a:off x="8110544" y="6249989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8" name="Line 715"/>
          <p:cNvSpPr>
            <a:spLocks noChangeAspect="1" noChangeShapeType="1"/>
          </p:cNvSpPr>
          <p:nvPr/>
        </p:nvSpPr>
        <p:spPr bwMode="auto">
          <a:xfrm flipV="1">
            <a:off x="8113713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79" name="Line 716"/>
          <p:cNvSpPr>
            <a:spLocks noChangeAspect="1" noChangeShapeType="1"/>
          </p:cNvSpPr>
          <p:nvPr/>
        </p:nvSpPr>
        <p:spPr bwMode="auto">
          <a:xfrm flipV="1">
            <a:off x="8115300" y="6235701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0" name="Line 717"/>
          <p:cNvSpPr>
            <a:spLocks noChangeAspect="1" noChangeShapeType="1"/>
          </p:cNvSpPr>
          <p:nvPr/>
        </p:nvSpPr>
        <p:spPr bwMode="auto">
          <a:xfrm flipV="1">
            <a:off x="8123238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1" name="Line 718"/>
          <p:cNvSpPr>
            <a:spLocks noChangeAspect="1" noChangeShapeType="1"/>
          </p:cNvSpPr>
          <p:nvPr/>
        </p:nvSpPr>
        <p:spPr bwMode="auto">
          <a:xfrm flipV="1">
            <a:off x="8124825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2" name="Line 719"/>
          <p:cNvSpPr>
            <a:spLocks noChangeAspect="1" noChangeShapeType="1"/>
          </p:cNvSpPr>
          <p:nvPr/>
        </p:nvSpPr>
        <p:spPr bwMode="auto">
          <a:xfrm flipV="1">
            <a:off x="8126413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3" name="Line 720"/>
          <p:cNvSpPr>
            <a:spLocks noChangeAspect="1" noChangeShapeType="1"/>
          </p:cNvSpPr>
          <p:nvPr/>
        </p:nvSpPr>
        <p:spPr bwMode="auto">
          <a:xfrm flipV="1">
            <a:off x="81295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4" name="Line 721"/>
          <p:cNvSpPr>
            <a:spLocks noChangeAspect="1" noChangeShapeType="1"/>
          </p:cNvSpPr>
          <p:nvPr/>
        </p:nvSpPr>
        <p:spPr bwMode="auto">
          <a:xfrm flipV="1">
            <a:off x="8131175" y="6237302"/>
            <a:ext cx="1588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5" name="Line 722"/>
          <p:cNvSpPr>
            <a:spLocks noChangeAspect="1" noChangeShapeType="1"/>
          </p:cNvSpPr>
          <p:nvPr/>
        </p:nvSpPr>
        <p:spPr bwMode="auto">
          <a:xfrm flipV="1">
            <a:off x="81327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6" name="Line 723"/>
          <p:cNvSpPr>
            <a:spLocks noChangeAspect="1" noChangeShapeType="1"/>
          </p:cNvSpPr>
          <p:nvPr/>
        </p:nvSpPr>
        <p:spPr bwMode="auto">
          <a:xfrm flipV="1">
            <a:off x="8134350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7" name="Line 724"/>
          <p:cNvSpPr>
            <a:spLocks noChangeAspect="1" noChangeShapeType="1"/>
          </p:cNvSpPr>
          <p:nvPr/>
        </p:nvSpPr>
        <p:spPr bwMode="auto">
          <a:xfrm flipV="1">
            <a:off x="8137525" y="6157926"/>
            <a:ext cx="0" cy="968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8" name="Line 725"/>
          <p:cNvSpPr>
            <a:spLocks noChangeAspect="1" noChangeShapeType="1"/>
          </p:cNvSpPr>
          <p:nvPr/>
        </p:nvSpPr>
        <p:spPr bwMode="auto">
          <a:xfrm flipV="1">
            <a:off x="8137525" y="6022990"/>
            <a:ext cx="0" cy="2317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89" name="Line 726"/>
          <p:cNvSpPr>
            <a:spLocks noChangeAspect="1" noChangeShapeType="1"/>
          </p:cNvSpPr>
          <p:nvPr/>
        </p:nvSpPr>
        <p:spPr bwMode="auto">
          <a:xfrm flipV="1">
            <a:off x="8139117" y="6223014"/>
            <a:ext cx="3175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0" name="Line 727"/>
          <p:cNvSpPr>
            <a:spLocks noChangeAspect="1" noChangeShapeType="1"/>
          </p:cNvSpPr>
          <p:nvPr/>
        </p:nvSpPr>
        <p:spPr bwMode="auto">
          <a:xfrm flipV="1">
            <a:off x="8145484" y="6246813"/>
            <a:ext cx="1587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1" name="Line 728"/>
          <p:cNvSpPr>
            <a:spLocks noChangeAspect="1" noChangeShapeType="1"/>
          </p:cNvSpPr>
          <p:nvPr/>
        </p:nvSpPr>
        <p:spPr bwMode="auto">
          <a:xfrm flipV="1">
            <a:off x="8148638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2" name="Line 729"/>
          <p:cNvSpPr>
            <a:spLocks noChangeAspect="1" noChangeShapeType="1"/>
          </p:cNvSpPr>
          <p:nvPr/>
        </p:nvSpPr>
        <p:spPr bwMode="auto">
          <a:xfrm flipV="1">
            <a:off x="8148642" y="6246813"/>
            <a:ext cx="1587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3" name="Line 730"/>
          <p:cNvSpPr>
            <a:spLocks noChangeAspect="1" noChangeShapeType="1"/>
          </p:cNvSpPr>
          <p:nvPr/>
        </p:nvSpPr>
        <p:spPr bwMode="auto">
          <a:xfrm flipV="1">
            <a:off x="815340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4" name="Line 731"/>
          <p:cNvSpPr>
            <a:spLocks noChangeAspect="1" noChangeShapeType="1"/>
          </p:cNvSpPr>
          <p:nvPr/>
        </p:nvSpPr>
        <p:spPr bwMode="auto">
          <a:xfrm flipV="1">
            <a:off x="8154988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5" name="Line 732"/>
          <p:cNvSpPr>
            <a:spLocks noChangeAspect="1" noChangeShapeType="1"/>
          </p:cNvSpPr>
          <p:nvPr/>
        </p:nvSpPr>
        <p:spPr bwMode="auto">
          <a:xfrm flipV="1">
            <a:off x="8154992" y="6249989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6" name="Line 733"/>
          <p:cNvSpPr>
            <a:spLocks noChangeAspect="1" noChangeShapeType="1"/>
          </p:cNvSpPr>
          <p:nvPr/>
        </p:nvSpPr>
        <p:spPr bwMode="auto">
          <a:xfrm flipV="1">
            <a:off x="8158163" y="6234126"/>
            <a:ext cx="0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7" name="Line 734"/>
          <p:cNvSpPr>
            <a:spLocks noChangeAspect="1" noChangeShapeType="1"/>
          </p:cNvSpPr>
          <p:nvPr/>
        </p:nvSpPr>
        <p:spPr bwMode="auto">
          <a:xfrm flipV="1">
            <a:off x="81645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8" name="Line 735"/>
          <p:cNvSpPr>
            <a:spLocks noChangeAspect="1" noChangeShapeType="1"/>
          </p:cNvSpPr>
          <p:nvPr/>
        </p:nvSpPr>
        <p:spPr bwMode="auto">
          <a:xfrm flipV="1">
            <a:off x="8166100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99" name="Line 736"/>
          <p:cNvSpPr>
            <a:spLocks noChangeAspect="1" noChangeShapeType="1"/>
          </p:cNvSpPr>
          <p:nvPr/>
        </p:nvSpPr>
        <p:spPr bwMode="auto">
          <a:xfrm flipV="1">
            <a:off x="816768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0" name="Line 737"/>
          <p:cNvSpPr>
            <a:spLocks noChangeAspect="1" noChangeShapeType="1"/>
          </p:cNvSpPr>
          <p:nvPr/>
        </p:nvSpPr>
        <p:spPr bwMode="auto">
          <a:xfrm flipV="1">
            <a:off x="8169275" y="6230940"/>
            <a:ext cx="1588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1" name="Line 738"/>
          <p:cNvSpPr>
            <a:spLocks noChangeAspect="1" noChangeShapeType="1"/>
          </p:cNvSpPr>
          <p:nvPr/>
        </p:nvSpPr>
        <p:spPr bwMode="auto">
          <a:xfrm flipV="1">
            <a:off x="8170863" y="6219828"/>
            <a:ext cx="0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2" name="Line 739"/>
          <p:cNvSpPr>
            <a:spLocks noChangeAspect="1" noChangeShapeType="1"/>
          </p:cNvSpPr>
          <p:nvPr/>
        </p:nvSpPr>
        <p:spPr bwMode="auto">
          <a:xfrm flipV="1">
            <a:off x="8172450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3" name="Line 740"/>
          <p:cNvSpPr>
            <a:spLocks noChangeAspect="1" noChangeShapeType="1"/>
          </p:cNvSpPr>
          <p:nvPr/>
        </p:nvSpPr>
        <p:spPr bwMode="auto">
          <a:xfrm flipV="1">
            <a:off x="8174059" y="6243652"/>
            <a:ext cx="3175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4" name="Line 741"/>
          <p:cNvSpPr>
            <a:spLocks noChangeAspect="1" noChangeShapeType="1"/>
          </p:cNvSpPr>
          <p:nvPr/>
        </p:nvSpPr>
        <p:spPr bwMode="auto">
          <a:xfrm flipV="1">
            <a:off x="8180397" y="6246813"/>
            <a:ext cx="1587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5" name="Line 742"/>
          <p:cNvSpPr>
            <a:spLocks noChangeAspect="1" noChangeShapeType="1"/>
          </p:cNvSpPr>
          <p:nvPr/>
        </p:nvSpPr>
        <p:spPr bwMode="auto">
          <a:xfrm flipV="1">
            <a:off x="818197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6" name="Line 743"/>
          <p:cNvSpPr>
            <a:spLocks noChangeAspect="1" noChangeShapeType="1"/>
          </p:cNvSpPr>
          <p:nvPr/>
        </p:nvSpPr>
        <p:spPr bwMode="auto">
          <a:xfrm flipV="1">
            <a:off x="8183584" y="6219828"/>
            <a:ext cx="1587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7" name="Line 744"/>
          <p:cNvSpPr>
            <a:spLocks noChangeAspect="1" noChangeShapeType="1"/>
          </p:cNvSpPr>
          <p:nvPr/>
        </p:nvSpPr>
        <p:spPr bwMode="auto">
          <a:xfrm flipV="1">
            <a:off x="8188325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8" name="Line 745"/>
          <p:cNvSpPr>
            <a:spLocks noChangeAspect="1" noChangeShapeType="1"/>
          </p:cNvSpPr>
          <p:nvPr/>
        </p:nvSpPr>
        <p:spPr bwMode="auto">
          <a:xfrm flipV="1">
            <a:off x="8188325" y="6211902"/>
            <a:ext cx="0" cy="428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09" name="Line 746"/>
          <p:cNvSpPr>
            <a:spLocks noChangeAspect="1" noChangeShapeType="1"/>
          </p:cNvSpPr>
          <p:nvPr/>
        </p:nvSpPr>
        <p:spPr bwMode="auto">
          <a:xfrm flipV="1">
            <a:off x="8191500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0" name="Line 747"/>
          <p:cNvSpPr>
            <a:spLocks noChangeAspect="1" noChangeShapeType="1"/>
          </p:cNvSpPr>
          <p:nvPr/>
        </p:nvSpPr>
        <p:spPr bwMode="auto">
          <a:xfrm flipV="1">
            <a:off x="8193088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1" name="Line 748"/>
          <p:cNvSpPr>
            <a:spLocks noChangeAspect="1" noChangeShapeType="1"/>
          </p:cNvSpPr>
          <p:nvPr/>
        </p:nvSpPr>
        <p:spPr bwMode="auto">
          <a:xfrm flipV="1">
            <a:off x="8193090" y="6229350"/>
            <a:ext cx="1587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2" name="Line 749"/>
          <p:cNvSpPr>
            <a:spLocks noChangeAspect="1" noChangeShapeType="1"/>
          </p:cNvSpPr>
          <p:nvPr/>
        </p:nvSpPr>
        <p:spPr bwMode="auto">
          <a:xfrm flipV="1">
            <a:off x="8196263" y="6202362"/>
            <a:ext cx="0" cy="52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3" name="Line 750"/>
          <p:cNvSpPr>
            <a:spLocks noChangeAspect="1" noChangeShapeType="1"/>
          </p:cNvSpPr>
          <p:nvPr/>
        </p:nvSpPr>
        <p:spPr bwMode="auto">
          <a:xfrm flipV="1">
            <a:off x="8197865" y="6248414"/>
            <a:ext cx="3175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4" name="Line 751"/>
          <p:cNvSpPr>
            <a:spLocks noChangeAspect="1" noChangeShapeType="1"/>
          </p:cNvSpPr>
          <p:nvPr/>
        </p:nvSpPr>
        <p:spPr bwMode="auto">
          <a:xfrm flipV="1">
            <a:off x="8205788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5" name="Line 752"/>
          <p:cNvSpPr>
            <a:spLocks noChangeAspect="1" noChangeShapeType="1"/>
          </p:cNvSpPr>
          <p:nvPr/>
        </p:nvSpPr>
        <p:spPr bwMode="auto">
          <a:xfrm flipV="1">
            <a:off x="8207375" y="6227762"/>
            <a:ext cx="0" cy="269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6" name="Line 753"/>
          <p:cNvSpPr>
            <a:spLocks noChangeAspect="1" noChangeShapeType="1"/>
          </p:cNvSpPr>
          <p:nvPr/>
        </p:nvSpPr>
        <p:spPr bwMode="auto">
          <a:xfrm flipV="1">
            <a:off x="8208963" y="6126162"/>
            <a:ext cx="0" cy="128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7" name="Line 754"/>
          <p:cNvSpPr>
            <a:spLocks noChangeAspect="1" noChangeShapeType="1"/>
          </p:cNvSpPr>
          <p:nvPr/>
        </p:nvSpPr>
        <p:spPr bwMode="auto">
          <a:xfrm flipV="1">
            <a:off x="8212138" y="6165850"/>
            <a:ext cx="0" cy="889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8" name="Line 755"/>
          <p:cNvSpPr>
            <a:spLocks noChangeAspect="1" noChangeShapeType="1"/>
          </p:cNvSpPr>
          <p:nvPr/>
        </p:nvSpPr>
        <p:spPr bwMode="auto">
          <a:xfrm flipV="1">
            <a:off x="8213725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9" name="Line 756"/>
          <p:cNvSpPr>
            <a:spLocks noChangeAspect="1" noChangeShapeType="1"/>
          </p:cNvSpPr>
          <p:nvPr/>
        </p:nvSpPr>
        <p:spPr bwMode="auto">
          <a:xfrm flipV="1">
            <a:off x="8216900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0" name="Line 757"/>
          <p:cNvSpPr>
            <a:spLocks noChangeAspect="1" noChangeShapeType="1"/>
          </p:cNvSpPr>
          <p:nvPr/>
        </p:nvSpPr>
        <p:spPr bwMode="auto">
          <a:xfrm flipV="1">
            <a:off x="822007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1" name="Line 758"/>
          <p:cNvSpPr>
            <a:spLocks noChangeAspect="1" noChangeShapeType="1"/>
          </p:cNvSpPr>
          <p:nvPr/>
        </p:nvSpPr>
        <p:spPr bwMode="auto">
          <a:xfrm flipV="1">
            <a:off x="8221663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2" name="Line 759"/>
          <p:cNvSpPr>
            <a:spLocks noChangeAspect="1" noChangeShapeType="1"/>
          </p:cNvSpPr>
          <p:nvPr/>
        </p:nvSpPr>
        <p:spPr bwMode="auto">
          <a:xfrm flipV="1">
            <a:off x="8226425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3" name="Line 760"/>
          <p:cNvSpPr>
            <a:spLocks noChangeAspect="1" noChangeShapeType="1"/>
          </p:cNvSpPr>
          <p:nvPr/>
        </p:nvSpPr>
        <p:spPr bwMode="auto">
          <a:xfrm flipV="1">
            <a:off x="8228033" y="6230940"/>
            <a:ext cx="1587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4" name="Line 761"/>
          <p:cNvSpPr>
            <a:spLocks noChangeAspect="1" noChangeShapeType="1"/>
          </p:cNvSpPr>
          <p:nvPr/>
        </p:nvSpPr>
        <p:spPr bwMode="auto">
          <a:xfrm flipV="1">
            <a:off x="82311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5" name="Line 762"/>
          <p:cNvSpPr>
            <a:spLocks noChangeAspect="1" noChangeShapeType="1"/>
          </p:cNvSpPr>
          <p:nvPr/>
        </p:nvSpPr>
        <p:spPr bwMode="auto">
          <a:xfrm flipV="1">
            <a:off x="8231195" y="6237302"/>
            <a:ext cx="1587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6" name="Line 763"/>
          <p:cNvSpPr>
            <a:spLocks noChangeAspect="1" noChangeShapeType="1"/>
          </p:cNvSpPr>
          <p:nvPr/>
        </p:nvSpPr>
        <p:spPr bwMode="auto">
          <a:xfrm flipV="1">
            <a:off x="8232782" y="5915028"/>
            <a:ext cx="3175" cy="3397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7" name="Line 764"/>
          <p:cNvSpPr>
            <a:spLocks noChangeAspect="1" noChangeShapeType="1"/>
          </p:cNvSpPr>
          <p:nvPr/>
        </p:nvSpPr>
        <p:spPr bwMode="auto">
          <a:xfrm flipV="1">
            <a:off x="8237538" y="6192852"/>
            <a:ext cx="0" cy="619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8" name="Line 765"/>
          <p:cNvSpPr>
            <a:spLocks noChangeAspect="1" noChangeShapeType="1"/>
          </p:cNvSpPr>
          <p:nvPr/>
        </p:nvSpPr>
        <p:spPr bwMode="auto">
          <a:xfrm flipV="1">
            <a:off x="8237559" y="6246813"/>
            <a:ext cx="1587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29" name="Line 766"/>
          <p:cNvSpPr>
            <a:spLocks noChangeAspect="1" noChangeShapeType="1"/>
          </p:cNvSpPr>
          <p:nvPr/>
        </p:nvSpPr>
        <p:spPr bwMode="auto">
          <a:xfrm flipV="1">
            <a:off x="8242300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0" name="Line 767"/>
          <p:cNvSpPr>
            <a:spLocks noChangeAspect="1" noChangeShapeType="1"/>
          </p:cNvSpPr>
          <p:nvPr/>
        </p:nvSpPr>
        <p:spPr bwMode="auto">
          <a:xfrm flipV="1">
            <a:off x="8242300" y="6237302"/>
            <a:ext cx="1588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1" name="Line 768"/>
          <p:cNvSpPr>
            <a:spLocks noChangeAspect="1" noChangeShapeType="1"/>
          </p:cNvSpPr>
          <p:nvPr/>
        </p:nvSpPr>
        <p:spPr bwMode="auto">
          <a:xfrm flipV="1">
            <a:off x="8245475" y="6221413"/>
            <a:ext cx="0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2" name="Line 769"/>
          <p:cNvSpPr>
            <a:spLocks noChangeAspect="1" noChangeShapeType="1"/>
          </p:cNvSpPr>
          <p:nvPr/>
        </p:nvSpPr>
        <p:spPr bwMode="auto">
          <a:xfrm flipV="1">
            <a:off x="8248650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3" name="Line 770"/>
          <p:cNvSpPr>
            <a:spLocks noChangeAspect="1" noChangeShapeType="1"/>
          </p:cNvSpPr>
          <p:nvPr/>
        </p:nvSpPr>
        <p:spPr bwMode="auto">
          <a:xfrm flipV="1">
            <a:off x="8250238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4" name="Line 771"/>
          <p:cNvSpPr>
            <a:spLocks noChangeAspect="1" noChangeShapeType="1"/>
          </p:cNvSpPr>
          <p:nvPr/>
        </p:nvSpPr>
        <p:spPr bwMode="auto">
          <a:xfrm flipV="1">
            <a:off x="8251825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5" name="Line 772"/>
          <p:cNvSpPr>
            <a:spLocks noChangeAspect="1" noChangeShapeType="1"/>
          </p:cNvSpPr>
          <p:nvPr/>
        </p:nvSpPr>
        <p:spPr bwMode="auto">
          <a:xfrm flipV="1">
            <a:off x="82534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6" name="Line 773"/>
          <p:cNvSpPr>
            <a:spLocks noChangeAspect="1" noChangeShapeType="1"/>
          </p:cNvSpPr>
          <p:nvPr/>
        </p:nvSpPr>
        <p:spPr bwMode="auto">
          <a:xfrm flipV="1">
            <a:off x="8255000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7" name="Line 774"/>
          <p:cNvSpPr>
            <a:spLocks noChangeAspect="1" noChangeShapeType="1"/>
          </p:cNvSpPr>
          <p:nvPr/>
        </p:nvSpPr>
        <p:spPr bwMode="auto">
          <a:xfrm flipV="1">
            <a:off x="8256588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8" name="Line 775"/>
          <p:cNvSpPr>
            <a:spLocks noChangeAspect="1" noChangeShapeType="1"/>
          </p:cNvSpPr>
          <p:nvPr/>
        </p:nvSpPr>
        <p:spPr bwMode="auto">
          <a:xfrm flipV="1">
            <a:off x="82597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39" name="Line 776"/>
          <p:cNvSpPr>
            <a:spLocks noChangeAspect="1" noChangeShapeType="1"/>
          </p:cNvSpPr>
          <p:nvPr/>
        </p:nvSpPr>
        <p:spPr bwMode="auto">
          <a:xfrm flipV="1">
            <a:off x="8262950" y="6240462"/>
            <a:ext cx="1587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0" name="Line 777"/>
          <p:cNvSpPr>
            <a:spLocks noChangeAspect="1" noChangeShapeType="1"/>
          </p:cNvSpPr>
          <p:nvPr/>
        </p:nvSpPr>
        <p:spPr bwMode="auto">
          <a:xfrm flipV="1">
            <a:off x="826452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1" name="Line 778"/>
          <p:cNvSpPr>
            <a:spLocks noChangeAspect="1" noChangeShapeType="1"/>
          </p:cNvSpPr>
          <p:nvPr/>
        </p:nvSpPr>
        <p:spPr bwMode="auto">
          <a:xfrm flipV="1">
            <a:off x="8266134" y="6248414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2" name="Line 779"/>
          <p:cNvSpPr>
            <a:spLocks noChangeAspect="1" noChangeShapeType="1"/>
          </p:cNvSpPr>
          <p:nvPr/>
        </p:nvSpPr>
        <p:spPr bwMode="auto">
          <a:xfrm flipV="1">
            <a:off x="8270875" y="6235701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3" name="Line 780"/>
          <p:cNvSpPr>
            <a:spLocks noChangeAspect="1" noChangeShapeType="1"/>
          </p:cNvSpPr>
          <p:nvPr/>
        </p:nvSpPr>
        <p:spPr bwMode="auto">
          <a:xfrm flipV="1">
            <a:off x="8270875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4" name="Line 781"/>
          <p:cNvSpPr>
            <a:spLocks noChangeAspect="1" noChangeShapeType="1"/>
          </p:cNvSpPr>
          <p:nvPr/>
        </p:nvSpPr>
        <p:spPr bwMode="auto">
          <a:xfrm flipV="1">
            <a:off x="8272481" y="6245228"/>
            <a:ext cx="1587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5" name="Line 782"/>
          <p:cNvSpPr>
            <a:spLocks noChangeAspect="1" noChangeShapeType="1"/>
          </p:cNvSpPr>
          <p:nvPr/>
        </p:nvSpPr>
        <p:spPr bwMode="auto">
          <a:xfrm flipV="1">
            <a:off x="8275638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6" name="Line 783"/>
          <p:cNvSpPr>
            <a:spLocks noChangeAspect="1" noChangeShapeType="1"/>
          </p:cNvSpPr>
          <p:nvPr/>
        </p:nvSpPr>
        <p:spPr bwMode="auto">
          <a:xfrm flipV="1">
            <a:off x="8280400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7" name="Line 784"/>
          <p:cNvSpPr>
            <a:spLocks noChangeAspect="1" noChangeShapeType="1"/>
          </p:cNvSpPr>
          <p:nvPr/>
        </p:nvSpPr>
        <p:spPr bwMode="auto">
          <a:xfrm flipV="1">
            <a:off x="8280418" y="6253162"/>
            <a:ext cx="31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8" name="Line 785"/>
          <p:cNvSpPr>
            <a:spLocks noChangeAspect="1" noChangeShapeType="1"/>
          </p:cNvSpPr>
          <p:nvPr/>
        </p:nvSpPr>
        <p:spPr bwMode="auto">
          <a:xfrm flipV="1">
            <a:off x="8285163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49" name="Line 786"/>
          <p:cNvSpPr>
            <a:spLocks noChangeAspect="1" noChangeShapeType="1"/>
          </p:cNvSpPr>
          <p:nvPr/>
        </p:nvSpPr>
        <p:spPr bwMode="auto">
          <a:xfrm flipV="1">
            <a:off x="8286750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0" name="Line 787"/>
          <p:cNvSpPr>
            <a:spLocks noChangeAspect="1" noChangeShapeType="1"/>
          </p:cNvSpPr>
          <p:nvPr/>
        </p:nvSpPr>
        <p:spPr bwMode="auto">
          <a:xfrm flipV="1">
            <a:off x="8286750" y="6224589"/>
            <a:ext cx="1588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1" name="Line 788"/>
          <p:cNvSpPr>
            <a:spLocks noChangeAspect="1" noChangeShapeType="1"/>
          </p:cNvSpPr>
          <p:nvPr/>
        </p:nvSpPr>
        <p:spPr bwMode="auto">
          <a:xfrm flipV="1">
            <a:off x="828992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2" name="Line 789"/>
          <p:cNvSpPr>
            <a:spLocks noChangeAspect="1" noChangeShapeType="1"/>
          </p:cNvSpPr>
          <p:nvPr/>
        </p:nvSpPr>
        <p:spPr bwMode="auto">
          <a:xfrm flipV="1">
            <a:off x="8291513" y="6146814"/>
            <a:ext cx="0" cy="1079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3" name="Line 790"/>
          <p:cNvSpPr>
            <a:spLocks noChangeAspect="1" noChangeShapeType="1"/>
          </p:cNvSpPr>
          <p:nvPr/>
        </p:nvSpPr>
        <p:spPr bwMode="auto">
          <a:xfrm flipV="1">
            <a:off x="8294688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4" name="Line 791"/>
          <p:cNvSpPr>
            <a:spLocks noChangeAspect="1" noChangeShapeType="1"/>
          </p:cNvSpPr>
          <p:nvPr/>
        </p:nvSpPr>
        <p:spPr bwMode="auto">
          <a:xfrm flipV="1">
            <a:off x="8296275" y="6219828"/>
            <a:ext cx="0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5" name="Line 792"/>
          <p:cNvSpPr>
            <a:spLocks noChangeAspect="1" noChangeShapeType="1"/>
          </p:cNvSpPr>
          <p:nvPr/>
        </p:nvSpPr>
        <p:spPr bwMode="auto">
          <a:xfrm flipV="1">
            <a:off x="8301048" y="6224589"/>
            <a:ext cx="1587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6" name="Line 793"/>
          <p:cNvSpPr>
            <a:spLocks noChangeAspect="1" noChangeShapeType="1"/>
          </p:cNvSpPr>
          <p:nvPr/>
        </p:nvSpPr>
        <p:spPr bwMode="auto">
          <a:xfrm flipV="1">
            <a:off x="8302625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7" name="Line 794"/>
          <p:cNvSpPr>
            <a:spLocks noChangeAspect="1" noChangeShapeType="1"/>
          </p:cNvSpPr>
          <p:nvPr/>
        </p:nvSpPr>
        <p:spPr bwMode="auto">
          <a:xfrm flipV="1">
            <a:off x="8304213" y="6215062"/>
            <a:ext cx="0" cy="396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8" name="Line 795"/>
          <p:cNvSpPr>
            <a:spLocks noChangeAspect="1" noChangeShapeType="1"/>
          </p:cNvSpPr>
          <p:nvPr/>
        </p:nvSpPr>
        <p:spPr bwMode="auto">
          <a:xfrm flipV="1">
            <a:off x="8308975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59" name="Line 796"/>
          <p:cNvSpPr>
            <a:spLocks noChangeAspect="1" noChangeShapeType="1"/>
          </p:cNvSpPr>
          <p:nvPr/>
        </p:nvSpPr>
        <p:spPr bwMode="auto">
          <a:xfrm flipV="1">
            <a:off x="8308975" y="6216650"/>
            <a:ext cx="0" cy="381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0" name="Line 797"/>
          <p:cNvSpPr>
            <a:spLocks noChangeAspect="1" noChangeShapeType="1"/>
          </p:cNvSpPr>
          <p:nvPr/>
        </p:nvSpPr>
        <p:spPr bwMode="auto">
          <a:xfrm flipV="1">
            <a:off x="8310584" y="6237302"/>
            <a:ext cx="1587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1" name="Line 798"/>
          <p:cNvSpPr>
            <a:spLocks noChangeAspect="1" noChangeShapeType="1"/>
          </p:cNvSpPr>
          <p:nvPr/>
        </p:nvSpPr>
        <p:spPr bwMode="auto">
          <a:xfrm flipV="1">
            <a:off x="83137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2" name="Line 799"/>
          <p:cNvSpPr>
            <a:spLocks noChangeAspect="1" noChangeShapeType="1"/>
          </p:cNvSpPr>
          <p:nvPr/>
        </p:nvSpPr>
        <p:spPr bwMode="auto">
          <a:xfrm flipV="1">
            <a:off x="8315328" y="6240462"/>
            <a:ext cx="3175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3" name="Line 800"/>
          <p:cNvSpPr>
            <a:spLocks noChangeAspect="1" noChangeShapeType="1"/>
          </p:cNvSpPr>
          <p:nvPr/>
        </p:nvSpPr>
        <p:spPr bwMode="auto">
          <a:xfrm flipV="1">
            <a:off x="8320088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4" name="Line 801"/>
          <p:cNvSpPr>
            <a:spLocks noChangeAspect="1" noChangeShapeType="1"/>
          </p:cNvSpPr>
          <p:nvPr/>
        </p:nvSpPr>
        <p:spPr bwMode="auto">
          <a:xfrm flipV="1">
            <a:off x="8320088" y="6224589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5" name="Line 802"/>
          <p:cNvSpPr>
            <a:spLocks noChangeAspect="1" noChangeShapeType="1"/>
          </p:cNvSpPr>
          <p:nvPr/>
        </p:nvSpPr>
        <p:spPr bwMode="auto">
          <a:xfrm flipV="1">
            <a:off x="8323263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6" name="Line 803"/>
          <p:cNvSpPr>
            <a:spLocks noChangeAspect="1" noChangeShapeType="1"/>
          </p:cNvSpPr>
          <p:nvPr/>
        </p:nvSpPr>
        <p:spPr bwMode="auto">
          <a:xfrm flipV="1">
            <a:off x="8324850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7" name="Line 804"/>
          <p:cNvSpPr>
            <a:spLocks noChangeAspect="1" noChangeShapeType="1"/>
          </p:cNvSpPr>
          <p:nvPr/>
        </p:nvSpPr>
        <p:spPr bwMode="auto">
          <a:xfrm flipV="1">
            <a:off x="8324850" y="6146814"/>
            <a:ext cx="0" cy="1079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8" name="Line 805"/>
          <p:cNvSpPr>
            <a:spLocks noChangeAspect="1" noChangeShapeType="1"/>
          </p:cNvSpPr>
          <p:nvPr/>
        </p:nvSpPr>
        <p:spPr bwMode="auto">
          <a:xfrm flipV="1">
            <a:off x="8328025" y="6169028"/>
            <a:ext cx="0" cy="857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69" name="Line 806"/>
          <p:cNvSpPr>
            <a:spLocks noChangeAspect="1" noChangeShapeType="1"/>
          </p:cNvSpPr>
          <p:nvPr/>
        </p:nvSpPr>
        <p:spPr bwMode="auto">
          <a:xfrm flipV="1">
            <a:off x="8331200" y="6229350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0" name="Line 807"/>
          <p:cNvSpPr>
            <a:spLocks noChangeAspect="1" noChangeShapeType="1"/>
          </p:cNvSpPr>
          <p:nvPr/>
        </p:nvSpPr>
        <p:spPr bwMode="auto">
          <a:xfrm flipV="1">
            <a:off x="833278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1" name="Line 808"/>
          <p:cNvSpPr>
            <a:spLocks noChangeAspect="1" noChangeShapeType="1"/>
          </p:cNvSpPr>
          <p:nvPr/>
        </p:nvSpPr>
        <p:spPr bwMode="auto">
          <a:xfrm flipV="1">
            <a:off x="8337550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2" name="Line 809"/>
          <p:cNvSpPr>
            <a:spLocks noChangeAspect="1" noChangeShapeType="1"/>
          </p:cNvSpPr>
          <p:nvPr/>
        </p:nvSpPr>
        <p:spPr bwMode="auto">
          <a:xfrm flipV="1">
            <a:off x="8339138" y="6183326"/>
            <a:ext cx="0" cy="714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3" name="Line 810"/>
          <p:cNvSpPr>
            <a:spLocks noChangeAspect="1" noChangeShapeType="1"/>
          </p:cNvSpPr>
          <p:nvPr/>
        </p:nvSpPr>
        <p:spPr bwMode="auto">
          <a:xfrm flipV="1">
            <a:off x="8342313" y="6208726"/>
            <a:ext cx="0" cy="460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4" name="Line 811"/>
          <p:cNvSpPr>
            <a:spLocks noChangeAspect="1" noChangeShapeType="1"/>
          </p:cNvSpPr>
          <p:nvPr/>
        </p:nvSpPr>
        <p:spPr bwMode="auto">
          <a:xfrm flipV="1">
            <a:off x="8343900" y="6199189"/>
            <a:ext cx="0" cy="555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5" name="Line 812"/>
          <p:cNvSpPr>
            <a:spLocks noChangeAspect="1" noChangeShapeType="1"/>
          </p:cNvSpPr>
          <p:nvPr/>
        </p:nvSpPr>
        <p:spPr bwMode="auto">
          <a:xfrm flipV="1">
            <a:off x="8345496" y="6211902"/>
            <a:ext cx="1587" cy="428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6" name="Line 813"/>
          <p:cNvSpPr>
            <a:spLocks noChangeAspect="1" noChangeShapeType="1"/>
          </p:cNvSpPr>
          <p:nvPr/>
        </p:nvSpPr>
        <p:spPr bwMode="auto">
          <a:xfrm flipV="1">
            <a:off x="8347075" y="6229350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7" name="Line 814"/>
          <p:cNvSpPr>
            <a:spLocks noChangeAspect="1" noChangeShapeType="1"/>
          </p:cNvSpPr>
          <p:nvPr/>
        </p:nvSpPr>
        <p:spPr bwMode="auto">
          <a:xfrm flipV="1">
            <a:off x="8348663" y="6219828"/>
            <a:ext cx="0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8" name="Line 815"/>
          <p:cNvSpPr>
            <a:spLocks noChangeAspect="1" noChangeShapeType="1"/>
          </p:cNvSpPr>
          <p:nvPr/>
        </p:nvSpPr>
        <p:spPr bwMode="auto">
          <a:xfrm flipV="1">
            <a:off x="8350271" y="6065852"/>
            <a:ext cx="3175" cy="1889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79" name="Line 816"/>
          <p:cNvSpPr>
            <a:spLocks noChangeAspect="1" noChangeShapeType="1"/>
          </p:cNvSpPr>
          <p:nvPr/>
        </p:nvSpPr>
        <p:spPr bwMode="auto">
          <a:xfrm flipV="1">
            <a:off x="8353425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0" name="Line 817"/>
          <p:cNvSpPr>
            <a:spLocks noChangeAspect="1" noChangeShapeType="1"/>
          </p:cNvSpPr>
          <p:nvPr/>
        </p:nvSpPr>
        <p:spPr bwMode="auto">
          <a:xfrm flipV="1">
            <a:off x="8355013" y="6234126"/>
            <a:ext cx="0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1" name="Line 818"/>
          <p:cNvSpPr>
            <a:spLocks noChangeAspect="1" noChangeShapeType="1"/>
          </p:cNvSpPr>
          <p:nvPr/>
        </p:nvSpPr>
        <p:spPr bwMode="auto">
          <a:xfrm flipV="1">
            <a:off x="8358188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2" name="Line 819"/>
          <p:cNvSpPr>
            <a:spLocks noChangeAspect="1" noChangeShapeType="1"/>
          </p:cNvSpPr>
          <p:nvPr/>
        </p:nvSpPr>
        <p:spPr bwMode="auto">
          <a:xfrm flipV="1">
            <a:off x="8359775" y="6249989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3" name="Line 820"/>
          <p:cNvSpPr>
            <a:spLocks noChangeAspect="1" noChangeShapeType="1"/>
          </p:cNvSpPr>
          <p:nvPr/>
        </p:nvSpPr>
        <p:spPr bwMode="auto">
          <a:xfrm flipV="1">
            <a:off x="8362950" y="6216650"/>
            <a:ext cx="0" cy="381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4" name="Line 821"/>
          <p:cNvSpPr>
            <a:spLocks noChangeAspect="1" noChangeShapeType="1"/>
          </p:cNvSpPr>
          <p:nvPr/>
        </p:nvSpPr>
        <p:spPr bwMode="auto">
          <a:xfrm flipV="1">
            <a:off x="8362950" y="6053140"/>
            <a:ext cx="0" cy="2016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5" name="Line 822"/>
          <p:cNvSpPr>
            <a:spLocks noChangeAspect="1" noChangeShapeType="1"/>
          </p:cNvSpPr>
          <p:nvPr/>
        </p:nvSpPr>
        <p:spPr bwMode="auto">
          <a:xfrm flipV="1">
            <a:off x="8366125" y="6142052"/>
            <a:ext cx="1588" cy="1127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6" name="Line 823"/>
          <p:cNvSpPr>
            <a:spLocks noChangeAspect="1" noChangeShapeType="1"/>
          </p:cNvSpPr>
          <p:nvPr/>
        </p:nvSpPr>
        <p:spPr bwMode="auto">
          <a:xfrm flipV="1">
            <a:off x="8369300" y="6151562"/>
            <a:ext cx="0" cy="1031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7" name="Line 824"/>
          <p:cNvSpPr>
            <a:spLocks noChangeAspect="1" noChangeShapeType="1"/>
          </p:cNvSpPr>
          <p:nvPr/>
        </p:nvSpPr>
        <p:spPr bwMode="auto">
          <a:xfrm flipV="1">
            <a:off x="8369300" y="6243652"/>
            <a:ext cx="1588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8" name="Line 825"/>
          <p:cNvSpPr>
            <a:spLocks noChangeAspect="1" noChangeShapeType="1"/>
          </p:cNvSpPr>
          <p:nvPr/>
        </p:nvSpPr>
        <p:spPr bwMode="auto">
          <a:xfrm flipV="1">
            <a:off x="837247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89" name="Line 826"/>
          <p:cNvSpPr>
            <a:spLocks noChangeAspect="1" noChangeShapeType="1"/>
          </p:cNvSpPr>
          <p:nvPr/>
        </p:nvSpPr>
        <p:spPr bwMode="auto">
          <a:xfrm flipV="1">
            <a:off x="83772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0" name="Line 827"/>
          <p:cNvSpPr>
            <a:spLocks noChangeAspect="1" noChangeShapeType="1"/>
          </p:cNvSpPr>
          <p:nvPr/>
        </p:nvSpPr>
        <p:spPr bwMode="auto">
          <a:xfrm flipV="1">
            <a:off x="837882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1" name="Line 828"/>
          <p:cNvSpPr>
            <a:spLocks noChangeAspect="1" noChangeShapeType="1"/>
          </p:cNvSpPr>
          <p:nvPr/>
        </p:nvSpPr>
        <p:spPr bwMode="auto">
          <a:xfrm flipV="1">
            <a:off x="8380413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2" name="Line 829"/>
          <p:cNvSpPr>
            <a:spLocks noChangeAspect="1" noChangeShapeType="1"/>
          </p:cNvSpPr>
          <p:nvPr/>
        </p:nvSpPr>
        <p:spPr bwMode="auto">
          <a:xfrm flipV="1">
            <a:off x="8382000" y="6221413"/>
            <a:ext cx="0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3" name="Line 830"/>
          <p:cNvSpPr>
            <a:spLocks noChangeAspect="1" noChangeShapeType="1"/>
          </p:cNvSpPr>
          <p:nvPr/>
        </p:nvSpPr>
        <p:spPr bwMode="auto">
          <a:xfrm flipV="1">
            <a:off x="838358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4" name="Line 831"/>
          <p:cNvSpPr>
            <a:spLocks noChangeAspect="1" noChangeShapeType="1"/>
          </p:cNvSpPr>
          <p:nvPr/>
        </p:nvSpPr>
        <p:spPr bwMode="auto">
          <a:xfrm flipV="1">
            <a:off x="8385175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5" name="Line 832"/>
          <p:cNvSpPr>
            <a:spLocks noChangeAspect="1" noChangeShapeType="1"/>
          </p:cNvSpPr>
          <p:nvPr/>
        </p:nvSpPr>
        <p:spPr bwMode="auto">
          <a:xfrm flipV="1">
            <a:off x="8386763" y="6034102"/>
            <a:ext cx="0" cy="2206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6" name="Line 833"/>
          <p:cNvSpPr>
            <a:spLocks noChangeAspect="1" noChangeShapeType="1"/>
          </p:cNvSpPr>
          <p:nvPr/>
        </p:nvSpPr>
        <p:spPr bwMode="auto">
          <a:xfrm flipV="1">
            <a:off x="8389938" y="5875340"/>
            <a:ext cx="0" cy="3794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7" name="Line 834"/>
          <p:cNvSpPr>
            <a:spLocks noChangeAspect="1" noChangeShapeType="1"/>
          </p:cNvSpPr>
          <p:nvPr/>
        </p:nvSpPr>
        <p:spPr bwMode="auto">
          <a:xfrm flipV="1">
            <a:off x="8391525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8" name="Line 835"/>
          <p:cNvSpPr>
            <a:spLocks noChangeAspect="1" noChangeShapeType="1"/>
          </p:cNvSpPr>
          <p:nvPr/>
        </p:nvSpPr>
        <p:spPr bwMode="auto">
          <a:xfrm flipV="1">
            <a:off x="8397881" y="6246813"/>
            <a:ext cx="3175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99" name="Line 836"/>
          <p:cNvSpPr>
            <a:spLocks noChangeAspect="1" noChangeShapeType="1"/>
          </p:cNvSpPr>
          <p:nvPr/>
        </p:nvSpPr>
        <p:spPr bwMode="auto">
          <a:xfrm flipV="1">
            <a:off x="8401050" y="6246813"/>
            <a:ext cx="1588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0" name="Line 837"/>
          <p:cNvSpPr>
            <a:spLocks noChangeAspect="1" noChangeShapeType="1"/>
          </p:cNvSpPr>
          <p:nvPr/>
        </p:nvSpPr>
        <p:spPr bwMode="auto">
          <a:xfrm flipV="1">
            <a:off x="84026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1" name="Line 838"/>
          <p:cNvSpPr>
            <a:spLocks noChangeAspect="1" noChangeShapeType="1"/>
          </p:cNvSpPr>
          <p:nvPr/>
        </p:nvSpPr>
        <p:spPr bwMode="auto">
          <a:xfrm flipV="1">
            <a:off x="8404225" y="6242050"/>
            <a:ext cx="1588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2" name="Line 839"/>
          <p:cNvSpPr>
            <a:spLocks noChangeAspect="1" noChangeShapeType="1"/>
          </p:cNvSpPr>
          <p:nvPr/>
        </p:nvSpPr>
        <p:spPr bwMode="auto">
          <a:xfrm flipV="1">
            <a:off x="8407400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3" name="Line 840"/>
          <p:cNvSpPr>
            <a:spLocks noChangeAspect="1" noChangeShapeType="1"/>
          </p:cNvSpPr>
          <p:nvPr/>
        </p:nvSpPr>
        <p:spPr bwMode="auto">
          <a:xfrm flipV="1">
            <a:off x="8407400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4" name="Line 841"/>
          <p:cNvSpPr>
            <a:spLocks noChangeAspect="1" noChangeShapeType="1"/>
          </p:cNvSpPr>
          <p:nvPr/>
        </p:nvSpPr>
        <p:spPr bwMode="auto">
          <a:xfrm flipV="1">
            <a:off x="8409009" y="6134101"/>
            <a:ext cx="1587" cy="1206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5" name="Line 842"/>
          <p:cNvSpPr>
            <a:spLocks noChangeAspect="1" noChangeShapeType="1"/>
          </p:cNvSpPr>
          <p:nvPr/>
        </p:nvSpPr>
        <p:spPr bwMode="auto">
          <a:xfrm flipV="1">
            <a:off x="8413750" y="6221413"/>
            <a:ext cx="0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6" name="Line 843"/>
          <p:cNvSpPr>
            <a:spLocks noChangeAspect="1" noChangeShapeType="1"/>
          </p:cNvSpPr>
          <p:nvPr/>
        </p:nvSpPr>
        <p:spPr bwMode="auto">
          <a:xfrm flipV="1">
            <a:off x="8413750" y="6249989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7" name="Line 844"/>
          <p:cNvSpPr>
            <a:spLocks noChangeAspect="1" noChangeShapeType="1"/>
          </p:cNvSpPr>
          <p:nvPr/>
        </p:nvSpPr>
        <p:spPr bwMode="auto">
          <a:xfrm flipV="1">
            <a:off x="841692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8" name="Line 845"/>
          <p:cNvSpPr>
            <a:spLocks noChangeAspect="1" noChangeShapeType="1"/>
          </p:cNvSpPr>
          <p:nvPr/>
        </p:nvSpPr>
        <p:spPr bwMode="auto">
          <a:xfrm flipV="1">
            <a:off x="8418513" y="6224589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09" name="Line 846"/>
          <p:cNvSpPr>
            <a:spLocks noChangeAspect="1" noChangeShapeType="1"/>
          </p:cNvSpPr>
          <p:nvPr/>
        </p:nvSpPr>
        <p:spPr bwMode="auto">
          <a:xfrm flipV="1">
            <a:off x="842010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0" name="Line 847"/>
          <p:cNvSpPr>
            <a:spLocks noChangeAspect="1" noChangeShapeType="1"/>
          </p:cNvSpPr>
          <p:nvPr/>
        </p:nvSpPr>
        <p:spPr bwMode="auto">
          <a:xfrm flipV="1">
            <a:off x="8421688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1" name="Line 848"/>
          <p:cNvSpPr>
            <a:spLocks noChangeAspect="1" noChangeShapeType="1"/>
          </p:cNvSpPr>
          <p:nvPr/>
        </p:nvSpPr>
        <p:spPr bwMode="auto">
          <a:xfrm flipV="1">
            <a:off x="8424863" y="6218252"/>
            <a:ext cx="0" cy="365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2" name="Line 849"/>
          <p:cNvSpPr>
            <a:spLocks noChangeAspect="1" noChangeShapeType="1"/>
          </p:cNvSpPr>
          <p:nvPr/>
        </p:nvSpPr>
        <p:spPr bwMode="auto">
          <a:xfrm flipV="1">
            <a:off x="8426450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3" name="Line 850"/>
          <p:cNvSpPr>
            <a:spLocks noChangeAspect="1" noChangeShapeType="1"/>
          </p:cNvSpPr>
          <p:nvPr/>
        </p:nvSpPr>
        <p:spPr bwMode="auto">
          <a:xfrm flipV="1">
            <a:off x="8428038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4" name="Line 851"/>
          <p:cNvSpPr>
            <a:spLocks noChangeAspect="1" noChangeShapeType="1"/>
          </p:cNvSpPr>
          <p:nvPr/>
        </p:nvSpPr>
        <p:spPr bwMode="auto">
          <a:xfrm flipV="1">
            <a:off x="8431213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5" name="Line 852"/>
          <p:cNvSpPr>
            <a:spLocks noChangeAspect="1" noChangeShapeType="1"/>
          </p:cNvSpPr>
          <p:nvPr/>
        </p:nvSpPr>
        <p:spPr bwMode="auto">
          <a:xfrm flipV="1">
            <a:off x="8432821" y="6242050"/>
            <a:ext cx="3175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6" name="Line 853"/>
          <p:cNvSpPr>
            <a:spLocks noChangeAspect="1" noChangeShapeType="1"/>
          </p:cNvSpPr>
          <p:nvPr/>
        </p:nvSpPr>
        <p:spPr bwMode="auto">
          <a:xfrm flipV="1">
            <a:off x="8437563" y="6219828"/>
            <a:ext cx="0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7" name="Line 854"/>
          <p:cNvSpPr>
            <a:spLocks noChangeAspect="1" noChangeShapeType="1"/>
          </p:cNvSpPr>
          <p:nvPr/>
        </p:nvSpPr>
        <p:spPr bwMode="auto">
          <a:xfrm flipV="1">
            <a:off x="8440738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8" name="Line 855"/>
          <p:cNvSpPr>
            <a:spLocks noChangeAspect="1" noChangeShapeType="1"/>
          </p:cNvSpPr>
          <p:nvPr/>
        </p:nvSpPr>
        <p:spPr bwMode="auto">
          <a:xfrm flipV="1">
            <a:off x="8440738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9" name="Line 856"/>
          <p:cNvSpPr>
            <a:spLocks noChangeAspect="1" noChangeShapeType="1"/>
          </p:cNvSpPr>
          <p:nvPr/>
        </p:nvSpPr>
        <p:spPr bwMode="auto">
          <a:xfrm flipV="1">
            <a:off x="8443923" y="6248414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0" name="Line 857"/>
          <p:cNvSpPr>
            <a:spLocks noChangeAspect="1" noChangeShapeType="1"/>
          </p:cNvSpPr>
          <p:nvPr/>
        </p:nvSpPr>
        <p:spPr bwMode="auto">
          <a:xfrm flipV="1">
            <a:off x="8445500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1" name="Line 858"/>
          <p:cNvSpPr>
            <a:spLocks noChangeAspect="1" noChangeShapeType="1"/>
          </p:cNvSpPr>
          <p:nvPr/>
        </p:nvSpPr>
        <p:spPr bwMode="auto">
          <a:xfrm flipV="1">
            <a:off x="8448675" y="6245228"/>
            <a:ext cx="1588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2" name="Line 859"/>
          <p:cNvSpPr>
            <a:spLocks noChangeAspect="1" noChangeShapeType="1"/>
          </p:cNvSpPr>
          <p:nvPr/>
        </p:nvSpPr>
        <p:spPr bwMode="auto">
          <a:xfrm flipV="1">
            <a:off x="8451850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3" name="Line 860"/>
          <p:cNvSpPr>
            <a:spLocks noChangeAspect="1" noChangeShapeType="1"/>
          </p:cNvSpPr>
          <p:nvPr/>
        </p:nvSpPr>
        <p:spPr bwMode="auto">
          <a:xfrm flipV="1">
            <a:off x="8456613" y="6234126"/>
            <a:ext cx="0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4" name="Line 861"/>
          <p:cNvSpPr>
            <a:spLocks noChangeAspect="1" noChangeShapeType="1"/>
          </p:cNvSpPr>
          <p:nvPr/>
        </p:nvSpPr>
        <p:spPr bwMode="auto">
          <a:xfrm flipV="1">
            <a:off x="8456613" y="6223014"/>
            <a:ext cx="0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5" name="Line 862"/>
          <p:cNvSpPr>
            <a:spLocks noChangeAspect="1" noChangeShapeType="1"/>
          </p:cNvSpPr>
          <p:nvPr/>
        </p:nvSpPr>
        <p:spPr bwMode="auto">
          <a:xfrm flipV="1">
            <a:off x="8461375" y="6194428"/>
            <a:ext cx="0" cy="603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6" name="Line 863"/>
          <p:cNvSpPr>
            <a:spLocks noChangeAspect="1" noChangeShapeType="1"/>
          </p:cNvSpPr>
          <p:nvPr/>
        </p:nvSpPr>
        <p:spPr bwMode="auto">
          <a:xfrm flipV="1">
            <a:off x="8462963" y="6202362"/>
            <a:ext cx="0" cy="52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7" name="Line 864"/>
          <p:cNvSpPr>
            <a:spLocks noChangeAspect="1" noChangeShapeType="1"/>
          </p:cNvSpPr>
          <p:nvPr/>
        </p:nvSpPr>
        <p:spPr bwMode="auto">
          <a:xfrm flipV="1">
            <a:off x="8464550" y="6235701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8" name="Line 865"/>
          <p:cNvSpPr>
            <a:spLocks noChangeAspect="1" noChangeShapeType="1"/>
          </p:cNvSpPr>
          <p:nvPr/>
        </p:nvSpPr>
        <p:spPr bwMode="auto">
          <a:xfrm flipV="1">
            <a:off x="8466138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9" name="Line 866"/>
          <p:cNvSpPr>
            <a:spLocks noChangeAspect="1" noChangeShapeType="1"/>
          </p:cNvSpPr>
          <p:nvPr/>
        </p:nvSpPr>
        <p:spPr bwMode="auto">
          <a:xfrm flipV="1">
            <a:off x="8467725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0" name="Line 867"/>
          <p:cNvSpPr>
            <a:spLocks noChangeAspect="1" noChangeShapeType="1"/>
          </p:cNvSpPr>
          <p:nvPr/>
        </p:nvSpPr>
        <p:spPr bwMode="auto">
          <a:xfrm flipV="1">
            <a:off x="847248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1" name="Line 868"/>
          <p:cNvSpPr>
            <a:spLocks noChangeAspect="1" noChangeShapeType="1"/>
          </p:cNvSpPr>
          <p:nvPr/>
        </p:nvSpPr>
        <p:spPr bwMode="auto">
          <a:xfrm flipV="1">
            <a:off x="8474075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2" name="Line 869"/>
          <p:cNvSpPr>
            <a:spLocks noChangeAspect="1" noChangeShapeType="1"/>
          </p:cNvSpPr>
          <p:nvPr/>
        </p:nvSpPr>
        <p:spPr bwMode="auto">
          <a:xfrm flipV="1">
            <a:off x="8475663" y="6224589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3" name="Line 870"/>
          <p:cNvSpPr>
            <a:spLocks noChangeAspect="1" noChangeShapeType="1"/>
          </p:cNvSpPr>
          <p:nvPr/>
        </p:nvSpPr>
        <p:spPr bwMode="auto">
          <a:xfrm flipV="1">
            <a:off x="8477250" y="6240462"/>
            <a:ext cx="1588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4" name="Line 871"/>
          <p:cNvSpPr>
            <a:spLocks noChangeAspect="1" noChangeShapeType="1"/>
          </p:cNvSpPr>
          <p:nvPr/>
        </p:nvSpPr>
        <p:spPr bwMode="auto">
          <a:xfrm flipV="1">
            <a:off x="8478838" y="6223014"/>
            <a:ext cx="0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5" name="Line 872"/>
          <p:cNvSpPr>
            <a:spLocks noChangeAspect="1" noChangeShapeType="1"/>
          </p:cNvSpPr>
          <p:nvPr/>
        </p:nvSpPr>
        <p:spPr bwMode="auto">
          <a:xfrm flipV="1">
            <a:off x="8480425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6" name="Line 873"/>
          <p:cNvSpPr>
            <a:spLocks noChangeAspect="1" noChangeShapeType="1"/>
          </p:cNvSpPr>
          <p:nvPr/>
        </p:nvSpPr>
        <p:spPr bwMode="auto">
          <a:xfrm flipV="1">
            <a:off x="8483600" y="6249989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7" name="Line 874"/>
          <p:cNvSpPr>
            <a:spLocks noChangeAspect="1" noChangeShapeType="1"/>
          </p:cNvSpPr>
          <p:nvPr/>
        </p:nvSpPr>
        <p:spPr bwMode="auto">
          <a:xfrm flipV="1">
            <a:off x="8485188" y="6221413"/>
            <a:ext cx="0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8" name="Line 875"/>
          <p:cNvSpPr>
            <a:spLocks noChangeAspect="1" noChangeShapeType="1"/>
          </p:cNvSpPr>
          <p:nvPr/>
        </p:nvSpPr>
        <p:spPr bwMode="auto">
          <a:xfrm flipV="1">
            <a:off x="8486775" y="5948362"/>
            <a:ext cx="0" cy="306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39" name="Line 876"/>
          <p:cNvSpPr>
            <a:spLocks noChangeAspect="1" noChangeShapeType="1"/>
          </p:cNvSpPr>
          <p:nvPr/>
        </p:nvSpPr>
        <p:spPr bwMode="auto">
          <a:xfrm flipV="1">
            <a:off x="8489950" y="5603877"/>
            <a:ext cx="0" cy="650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0" name="Line 877"/>
          <p:cNvSpPr>
            <a:spLocks noChangeAspect="1" noChangeShapeType="1"/>
          </p:cNvSpPr>
          <p:nvPr/>
        </p:nvSpPr>
        <p:spPr bwMode="auto">
          <a:xfrm flipV="1">
            <a:off x="8489950" y="6146814"/>
            <a:ext cx="0" cy="1079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1" name="Line 878"/>
          <p:cNvSpPr>
            <a:spLocks noChangeAspect="1" noChangeShapeType="1"/>
          </p:cNvSpPr>
          <p:nvPr/>
        </p:nvSpPr>
        <p:spPr bwMode="auto">
          <a:xfrm flipV="1">
            <a:off x="8491538" y="6227762"/>
            <a:ext cx="0" cy="269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2" name="Line 879"/>
          <p:cNvSpPr>
            <a:spLocks noChangeAspect="1" noChangeShapeType="1"/>
          </p:cNvSpPr>
          <p:nvPr/>
        </p:nvSpPr>
        <p:spPr bwMode="auto">
          <a:xfrm flipV="1">
            <a:off x="8496300" y="6235701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3" name="Line 880"/>
          <p:cNvSpPr>
            <a:spLocks noChangeAspect="1" noChangeShapeType="1"/>
          </p:cNvSpPr>
          <p:nvPr/>
        </p:nvSpPr>
        <p:spPr bwMode="auto">
          <a:xfrm flipV="1">
            <a:off x="8496300" y="6235701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4" name="Line 881"/>
          <p:cNvSpPr>
            <a:spLocks noChangeAspect="1" noChangeShapeType="1"/>
          </p:cNvSpPr>
          <p:nvPr/>
        </p:nvSpPr>
        <p:spPr bwMode="auto">
          <a:xfrm flipV="1">
            <a:off x="8499475" y="6157926"/>
            <a:ext cx="0" cy="968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5" name="Line 882"/>
          <p:cNvSpPr>
            <a:spLocks noChangeAspect="1" noChangeShapeType="1"/>
          </p:cNvSpPr>
          <p:nvPr/>
        </p:nvSpPr>
        <p:spPr bwMode="auto">
          <a:xfrm flipV="1">
            <a:off x="8501063" y="6154740"/>
            <a:ext cx="0" cy="1000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6" name="Line 883"/>
          <p:cNvSpPr>
            <a:spLocks noChangeAspect="1" noChangeShapeType="1"/>
          </p:cNvSpPr>
          <p:nvPr/>
        </p:nvSpPr>
        <p:spPr bwMode="auto">
          <a:xfrm flipV="1">
            <a:off x="8501064" y="6221413"/>
            <a:ext cx="1587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7" name="Line 884"/>
          <p:cNvSpPr>
            <a:spLocks noChangeAspect="1" noChangeShapeType="1"/>
          </p:cNvSpPr>
          <p:nvPr/>
        </p:nvSpPr>
        <p:spPr bwMode="auto">
          <a:xfrm flipV="1">
            <a:off x="8504238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8" name="Line 885"/>
          <p:cNvSpPr>
            <a:spLocks noChangeAspect="1" noChangeShapeType="1"/>
          </p:cNvSpPr>
          <p:nvPr/>
        </p:nvSpPr>
        <p:spPr bwMode="auto">
          <a:xfrm flipV="1">
            <a:off x="8507413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9" name="Line 886"/>
          <p:cNvSpPr>
            <a:spLocks noChangeAspect="1" noChangeShapeType="1"/>
          </p:cNvSpPr>
          <p:nvPr/>
        </p:nvSpPr>
        <p:spPr bwMode="auto">
          <a:xfrm flipV="1">
            <a:off x="8510588" y="6224589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0" name="Line 887"/>
          <p:cNvSpPr>
            <a:spLocks noChangeAspect="1" noChangeShapeType="1"/>
          </p:cNvSpPr>
          <p:nvPr/>
        </p:nvSpPr>
        <p:spPr bwMode="auto">
          <a:xfrm flipV="1">
            <a:off x="851217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1" name="Line 888"/>
          <p:cNvSpPr>
            <a:spLocks noChangeAspect="1" noChangeShapeType="1"/>
          </p:cNvSpPr>
          <p:nvPr/>
        </p:nvSpPr>
        <p:spPr bwMode="auto">
          <a:xfrm flipV="1">
            <a:off x="85137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2" name="Line 889"/>
          <p:cNvSpPr>
            <a:spLocks noChangeAspect="1" noChangeShapeType="1"/>
          </p:cNvSpPr>
          <p:nvPr/>
        </p:nvSpPr>
        <p:spPr bwMode="auto">
          <a:xfrm flipV="1">
            <a:off x="8515350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3" name="Line 890"/>
          <p:cNvSpPr>
            <a:spLocks noChangeAspect="1" noChangeShapeType="1"/>
          </p:cNvSpPr>
          <p:nvPr/>
        </p:nvSpPr>
        <p:spPr bwMode="auto">
          <a:xfrm flipV="1">
            <a:off x="8516938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4" name="Line 891"/>
          <p:cNvSpPr>
            <a:spLocks noChangeAspect="1" noChangeShapeType="1"/>
          </p:cNvSpPr>
          <p:nvPr/>
        </p:nvSpPr>
        <p:spPr bwMode="auto">
          <a:xfrm flipV="1">
            <a:off x="8520113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5" name="Line 892"/>
          <p:cNvSpPr>
            <a:spLocks noChangeAspect="1" noChangeShapeType="1"/>
          </p:cNvSpPr>
          <p:nvPr/>
        </p:nvSpPr>
        <p:spPr bwMode="auto">
          <a:xfrm flipV="1">
            <a:off x="8521700" y="6202362"/>
            <a:ext cx="0" cy="52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6" name="Line 893"/>
          <p:cNvSpPr>
            <a:spLocks noChangeAspect="1" noChangeShapeType="1"/>
          </p:cNvSpPr>
          <p:nvPr/>
        </p:nvSpPr>
        <p:spPr bwMode="auto">
          <a:xfrm flipV="1">
            <a:off x="8523288" y="6110302"/>
            <a:ext cx="0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7" name="Line 894"/>
          <p:cNvSpPr>
            <a:spLocks noChangeAspect="1" noChangeShapeType="1"/>
          </p:cNvSpPr>
          <p:nvPr/>
        </p:nvSpPr>
        <p:spPr bwMode="auto">
          <a:xfrm flipV="1">
            <a:off x="8524875" y="6054740"/>
            <a:ext cx="0" cy="2000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8" name="Line 895"/>
          <p:cNvSpPr>
            <a:spLocks noChangeAspect="1" noChangeShapeType="1"/>
          </p:cNvSpPr>
          <p:nvPr/>
        </p:nvSpPr>
        <p:spPr bwMode="auto">
          <a:xfrm flipV="1">
            <a:off x="8526476" y="6248414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59" name="Line 896"/>
          <p:cNvSpPr>
            <a:spLocks noChangeAspect="1" noChangeShapeType="1"/>
          </p:cNvSpPr>
          <p:nvPr/>
        </p:nvSpPr>
        <p:spPr bwMode="auto">
          <a:xfrm flipV="1">
            <a:off x="8528050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0" name="Line 897"/>
          <p:cNvSpPr>
            <a:spLocks noChangeAspect="1" noChangeShapeType="1"/>
          </p:cNvSpPr>
          <p:nvPr/>
        </p:nvSpPr>
        <p:spPr bwMode="auto">
          <a:xfrm flipV="1">
            <a:off x="8531225" y="6248414"/>
            <a:ext cx="1588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1" name="Line 898"/>
          <p:cNvSpPr>
            <a:spLocks noChangeAspect="1" noChangeShapeType="1"/>
          </p:cNvSpPr>
          <p:nvPr/>
        </p:nvSpPr>
        <p:spPr bwMode="auto">
          <a:xfrm flipV="1">
            <a:off x="8532819" y="6249989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2" name="Line 899"/>
          <p:cNvSpPr>
            <a:spLocks noChangeAspect="1" noChangeShapeType="1"/>
          </p:cNvSpPr>
          <p:nvPr/>
        </p:nvSpPr>
        <p:spPr bwMode="auto">
          <a:xfrm flipV="1">
            <a:off x="8534400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3" name="Line 900"/>
          <p:cNvSpPr>
            <a:spLocks noChangeAspect="1" noChangeShapeType="1"/>
          </p:cNvSpPr>
          <p:nvPr/>
        </p:nvSpPr>
        <p:spPr bwMode="auto">
          <a:xfrm flipV="1">
            <a:off x="8536007" y="6230940"/>
            <a:ext cx="1587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4" name="Line 901"/>
          <p:cNvSpPr>
            <a:spLocks noChangeAspect="1" noChangeShapeType="1"/>
          </p:cNvSpPr>
          <p:nvPr/>
        </p:nvSpPr>
        <p:spPr bwMode="auto">
          <a:xfrm flipV="1">
            <a:off x="8539163" y="6218252"/>
            <a:ext cx="0" cy="365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5" name="Line 902"/>
          <p:cNvSpPr>
            <a:spLocks noChangeAspect="1" noChangeShapeType="1"/>
          </p:cNvSpPr>
          <p:nvPr/>
        </p:nvSpPr>
        <p:spPr bwMode="auto">
          <a:xfrm flipV="1">
            <a:off x="853916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6" name="Line 903"/>
          <p:cNvSpPr>
            <a:spLocks noChangeAspect="1" noChangeShapeType="1"/>
          </p:cNvSpPr>
          <p:nvPr/>
        </p:nvSpPr>
        <p:spPr bwMode="auto">
          <a:xfrm flipV="1">
            <a:off x="8543925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7" name="Line 904"/>
          <p:cNvSpPr>
            <a:spLocks noChangeAspect="1" noChangeShapeType="1"/>
          </p:cNvSpPr>
          <p:nvPr/>
        </p:nvSpPr>
        <p:spPr bwMode="auto">
          <a:xfrm flipV="1">
            <a:off x="8545513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8" name="Line 905"/>
          <p:cNvSpPr>
            <a:spLocks noChangeAspect="1" noChangeShapeType="1"/>
          </p:cNvSpPr>
          <p:nvPr/>
        </p:nvSpPr>
        <p:spPr bwMode="auto">
          <a:xfrm flipV="1">
            <a:off x="8545534" y="6232540"/>
            <a:ext cx="1587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69" name="Line 906"/>
          <p:cNvSpPr>
            <a:spLocks noChangeAspect="1" noChangeShapeType="1"/>
          </p:cNvSpPr>
          <p:nvPr/>
        </p:nvSpPr>
        <p:spPr bwMode="auto">
          <a:xfrm flipV="1">
            <a:off x="85550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0" name="Line 907"/>
          <p:cNvSpPr>
            <a:spLocks noChangeAspect="1" noChangeShapeType="1"/>
          </p:cNvSpPr>
          <p:nvPr/>
        </p:nvSpPr>
        <p:spPr bwMode="auto">
          <a:xfrm flipV="1">
            <a:off x="8558213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1" name="Line 908"/>
          <p:cNvSpPr>
            <a:spLocks noChangeAspect="1" noChangeShapeType="1"/>
          </p:cNvSpPr>
          <p:nvPr/>
        </p:nvSpPr>
        <p:spPr bwMode="auto">
          <a:xfrm flipV="1">
            <a:off x="8559800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2" name="Line 909"/>
          <p:cNvSpPr>
            <a:spLocks noChangeAspect="1" noChangeShapeType="1"/>
          </p:cNvSpPr>
          <p:nvPr/>
        </p:nvSpPr>
        <p:spPr bwMode="auto">
          <a:xfrm flipV="1">
            <a:off x="8561388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3" name="Line 910"/>
          <p:cNvSpPr>
            <a:spLocks noChangeAspect="1" noChangeShapeType="1"/>
          </p:cNvSpPr>
          <p:nvPr/>
        </p:nvSpPr>
        <p:spPr bwMode="auto">
          <a:xfrm flipV="1">
            <a:off x="8562975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4" name="Line 911"/>
          <p:cNvSpPr>
            <a:spLocks noChangeAspect="1" noChangeShapeType="1"/>
          </p:cNvSpPr>
          <p:nvPr/>
        </p:nvSpPr>
        <p:spPr bwMode="auto">
          <a:xfrm flipV="1">
            <a:off x="8566150" y="6249989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5" name="Line 912"/>
          <p:cNvSpPr>
            <a:spLocks noChangeAspect="1" noChangeShapeType="1"/>
          </p:cNvSpPr>
          <p:nvPr/>
        </p:nvSpPr>
        <p:spPr bwMode="auto">
          <a:xfrm flipV="1">
            <a:off x="85677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6" name="Line 913"/>
          <p:cNvSpPr>
            <a:spLocks noChangeAspect="1" noChangeShapeType="1"/>
          </p:cNvSpPr>
          <p:nvPr/>
        </p:nvSpPr>
        <p:spPr bwMode="auto">
          <a:xfrm flipV="1">
            <a:off x="8569325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7" name="Line 914"/>
          <p:cNvSpPr>
            <a:spLocks noChangeAspect="1" noChangeShapeType="1"/>
          </p:cNvSpPr>
          <p:nvPr/>
        </p:nvSpPr>
        <p:spPr bwMode="auto">
          <a:xfrm flipV="1">
            <a:off x="8570924" y="6221413"/>
            <a:ext cx="1587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8" name="Line 915"/>
          <p:cNvSpPr>
            <a:spLocks noChangeAspect="1" noChangeShapeType="1"/>
          </p:cNvSpPr>
          <p:nvPr/>
        </p:nvSpPr>
        <p:spPr bwMode="auto">
          <a:xfrm flipV="1">
            <a:off x="8572500" y="6202362"/>
            <a:ext cx="0" cy="52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79" name="Line 916"/>
          <p:cNvSpPr>
            <a:spLocks noChangeAspect="1" noChangeShapeType="1"/>
          </p:cNvSpPr>
          <p:nvPr/>
        </p:nvSpPr>
        <p:spPr bwMode="auto">
          <a:xfrm flipV="1">
            <a:off x="85740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0" name="Line 917"/>
          <p:cNvSpPr>
            <a:spLocks noChangeAspect="1" noChangeShapeType="1"/>
          </p:cNvSpPr>
          <p:nvPr/>
        </p:nvSpPr>
        <p:spPr bwMode="auto">
          <a:xfrm flipV="1">
            <a:off x="8578850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1" name="Line 918"/>
          <p:cNvSpPr>
            <a:spLocks noChangeAspect="1" noChangeShapeType="1"/>
          </p:cNvSpPr>
          <p:nvPr/>
        </p:nvSpPr>
        <p:spPr bwMode="auto">
          <a:xfrm flipV="1">
            <a:off x="8578850" y="6223014"/>
            <a:ext cx="0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2" name="Line 919"/>
          <p:cNvSpPr>
            <a:spLocks noChangeAspect="1" noChangeShapeType="1"/>
          </p:cNvSpPr>
          <p:nvPr/>
        </p:nvSpPr>
        <p:spPr bwMode="auto">
          <a:xfrm flipV="1">
            <a:off x="8583613" y="6202362"/>
            <a:ext cx="0" cy="52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3" name="Line 920"/>
          <p:cNvSpPr>
            <a:spLocks noChangeAspect="1" noChangeShapeType="1"/>
          </p:cNvSpPr>
          <p:nvPr/>
        </p:nvSpPr>
        <p:spPr bwMode="auto">
          <a:xfrm flipV="1">
            <a:off x="8583613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4" name="Line 921"/>
          <p:cNvSpPr>
            <a:spLocks noChangeAspect="1" noChangeShapeType="1"/>
          </p:cNvSpPr>
          <p:nvPr/>
        </p:nvSpPr>
        <p:spPr bwMode="auto">
          <a:xfrm flipV="1">
            <a:off x="8589963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5" name="Line 922"/>
          <p:cNvSpPr>
            <a:spLocks noChangeAspect="1" noChangeShapeType="1"/>
          </p:cNvSpPr>
          <p:nvPr/>
        </p:nvSpPr>
        <p:spPr bwMode="auto">
          <a:xfrm flipV="1">
            <a:off x="8589984" y="6234126"/>
            <a:ext cx="1587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6" name="Line 923"/>
          <p:cNvSpPr>
            <a:spLocks noChangeAspect="1" noChangeShapeType="1"/>
          </p:cNvSpPr>
          <p:nvPr/>
        </p:nvSpPr>
        <p:spPr bwMode="auto">
          <a:xfrm flipV="1">
            <a:off x="8594725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7" name="Line 924"/>
          <p:cNvSpPr>
            <a:spLocks noChangeAspect="1" noChangeShapeType="1"/>
          </p:cNvSpPr>
          <p:nvPr/>
        </p:nvSpPr>
        <p:spPr bwMode="auto">
          <a:xfrm flipV="1">
            <a:off x="8594725" y="6237302"/>
            <a:ext cx="1588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8" name="Line 925"/>
          <p:cNvSpPr>
            <a:spLocks noChangeAspect="1" noChangeShapeType="1"/>
          </p:cNvSpPr>
          <p:nvPr/>
        </p:nvSpPr>
        <p:spPr bwMode="auto">
          <a:xfrm flipV="1">
            <a:off x="8597900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89" name="Line 926"/>
          <p:cNvSpPr>
            <a:spLocks noChangeAspect="1" noChangeShapeType="1"/>
          </p:cNvSpPr>
          <p:nvPr/>
        </p:nvSpPr>
        <p:spPr bwMode="auto">
          <a:xfrm flipV="1">
            <a:off x="8602663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0" name="Line 927"/>
          <p:cNvSpPr>
            <a:spLocks noChangeAspect="1" noChangeShapeType="1"/>
          </p:cNvSpPr>
          <p:nvPr/>
        </p:nvSpPr>
        <p:spPr bwMode="auto">
          <a:xfrm flipV="1">
            <a:off x="8604250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1" name="Line 928"/>
          <p:cNvSpPr>
            <a:spLocks noChangeAspect="1" noChangeShapeType="1"/>
          </p:cNvSpPr>
          <p:nvPr/>
        </p:nvSpPr>
        <p:spPr bwMode="auto">
          <a:xfrm flipV="1">
            <a:off x="860742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2" name="Line 929"/>
          <p:cNvSpPr>
            <a:spLocks noChangeAspect="1" noChangeShapeType="1"/>
          </p:cNvSpPr>
          <p:nvPr/>
        </p:nvSpPr>
        <p:spPr bwMode="auto">
          <a:xfrm flipV="1">
            <a:off x="860901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3" name="Line 930"/>
          <p:cNvSpPr>
            <a:spLocks noChangeAspect="1" noChangeShapeType="1"/>
          </p:cNvSpPr>
          <p:nvPr/>
        </p:nvSpPr>
        <p:spPr bwMode="auto">
          <a:xfrm flipV="1">
            <a:off x="8613775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4" name="Line 931"/>
          <p:cNvSpPr>
            <a:spLocks noChangeAspect="1" noChangeShapeType="1"/>
          </p:cNvSpPr>
          <p:nvPr/>
        </p:nvSpPr>
        <p:spPr bwMode="auto">
          <a:xfrm flipV="1">
            <a:off x="8615372" y="6248414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5" name="Line 932"/>
          <p:cNvSpPr>
            <a:spLocks noChangeAspect="1" noChangeShapeType="1"/>
          </p:cNvSpPr>
          <p:nvPr/>
        </p:nvSpPr>
        <p:spPr bwMode="auto">
          <a:xfrm flipV="1">
            <a:off x="8616950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6" name="Line 933"/>
          <p:cNvSpPr>
            <a:spLocks noChangeAspect="1" noChangeShapeType="1"/>
          </p:cNvSpPr>
          <p:nvPr/>
        </p:nvSpPr>
        <p:spPr bwMode="auto">
          <a:xfrm flipV="1">
            <a:off x="8618538" y="6219828"/>
            <a:ext cx="0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7" name="Line 934"/>
          <p:cNvSpPr>
            <a:spLocks noChangeAspect="1" noChangeShapeType="1"/>
          </p:cNvSpPr>
          <p:nvPr/>
        </p:nvSpPr>
        <p:spPr bwMode="auto">
          <a:xfrm flipV="1">
            <a:off x="8621713" y="6211902"/>
            <a:ext cx="0" cy="428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8" name="Line 935"/>
          <p:cNvSpPr>
            <a:spLocks noChangeAspect="1" noChangeShapeType="1"/>
          </p:cNvSpPr>
          <p:nvPr/>
        </p:nvSpPr>
        <p:spPr bwMode="auto">
          <a:xfrm flipV="1">
            <a:off x="862171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99" name="Line 936"/>
          <p:cNvSpPr>
            <a:spLocks noChangeAspect="1" noChangeShapeType="1"/>
          </p:cNvSpPr>
          <p:nvPr/>
        </p:nvSpPr>
        <p:spPr bwMode="auto">
          <a:xfrm flipV="1">
            <a:off x="8624888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0" name="Line 937"/>
          <p:cNvSpPr>
            <a:spLocks noChangeAspect="1" noChangeShapeType="1"/>
          </p:cNvSpPr>
          <p:nvPr/>
        </p:nvSpPr>
        <p:spPr bwMode="auto">
          <a:xfrm flipV="1">
            <a:off x="8628063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1" name="Line 938"/>
          <p:cNvSpPr>
            <a:spLocks noChangeAspect="1" noChangeShapeType="1"/>
          </p:cNvSpPr>
          <p:nvPr/>
        </p:nvSpPr>
        <p:spPr bwMode="auto">
          <a:xfrm flipV="1">
            <a:off x="8628063" y="6221413"/>
            <a:ext cx="0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2" name="Line 939"/>
          <p:cNvSpPr>
            <a:spLocks noChangeAspect="1" noChangeShapeType="1"/>
          </p:cNvSpPr>
          <p:nvPr/>
        </p:nvSpPr>
        <p:spPr bwMode="auto">
          <a:xfrm flipV="1">
            <a:off x="8631238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3" name="Line 940"/>
          <p:cNvSpPr>
            <a:spLocks noChangeAspect="1" noChangeShapeType="1"/>
          </p:cNvSpPr>
          <p:nvPr/>
        </p:nvSpPr>
        <p:spPr bwMode="auto">
          <a:xfrm flipV="1">
            <a:off x="8632825" y="6202362"/>
            <a:ext cx="0" cy="52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4" name="Line 941"/>
          <p:cNvSpPr>
            <a:spLocks noChangeAspect="1" noChangeShapeType="1"/>
          </p:cNvSpPr>
          <p:nvPr/>
        </p:nvSpPr>
        <p:spPr bwMode="auto">
          <a:xfrm flipV="1">
            <a:off x="8632825" y="6218252"/>
            <a:ext cx="1588" cy="365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5" name="Line 942"/>
          <p:cNvSpPr>
            <a:spLocks noChangeAspect="1" noChangeShapeType="1"/>
          </p:cNvSpPr>
          <p:nvPr/>
        </p:nvSpPr>
        <p:spPr bwMode="auto">
          <a:xfrm flipV="1">
            <a:off x="8637588" y="6169028"/>
            <a:ext cx="0" cy="857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6" name="Line 943"/>
          <p:cNvSpPr>
            <a:spLocks noChangeAspect="1" noChangeShapeType="1"/>
          </p:cNvSpPr>
          <p:nvPr/>
        </p:nvSpPr>
        <p:spPr bwMode="auto">
          <a:xfrm flipV="1">
            <a:off x="8639175" y="6221413"/>
            <a:ext cx="0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7" name="Line 944"/>
          <p:cNvSpPr>
            <a:spLocks noChangeAspect="1" noChangeShapeType="1"/>
          </p:cNvSpPr>
          <p:nvPr/>
        </p:nvSpPr>
        <p:spPr bwMode="auto">
          <a:xfrm flipV="1">
            <a:off x="8640763" y="6229350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8" name="Line 945"/>
          <p:cNvSpPr>
            <a:spLocks noChangeAspect="1" noChangeShapeType="1"/>
          </p:cNvSpPr>
          <p:nvPr/>
        </p:nvSpPr>
        <p:spPr bwMode="auto">
          <a:xfrm flipV="1">
            <a:off x="8642350" y="6022990"/>
            <a:ext cx="0" cy="2317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09" name="Line 946"/>
          <p:cNvSpPr>
            <a:spLocks noChangeAspect="1" noChangeShapeType="1"/>
          </p:cNvSpPr>
          <p:nvPr/>
        </p:nvSpPr>
        <p:spPr bwMode="auto">
          <a:xfrm flipV="1">
            <a:off x="8643938" y="6061077"/>
            <a:ext cx="0" cy="1936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0" name="Line 947"/>
          <p:cNvSpPr>
            <a:spLocks noChangeAspect="1" noChangeShapeType="1"/>
          </p:cNvSpPr>
          <p:nvPr/>
        </p:nvSpPr>
        <p:spPr bwMode="auto">
          <a:xfrm flipV="1">
            <a:off x="8645525" y="6216650"/>
            <a:ext cx="0" cy="381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1" name="Line 948"/>
          <p:cNvSpPr>
            <a:spLocks noChangeAspect="1" noChangeShapeType="1"/>
          </p:cNvSpPr>
          <p:nvPr/>
        </p:nvSpPr>
        <p:spPr bwMode="auto">
          <a:xfrm flipV="1">
            <a:off x="8648700" y="6078540"/>
            <a:ext cx="1588" cy="1762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2" name="Line 949"/>
          <p:cNvSpPr>
            <a:spLocks noChangeAspect="1" noChangeShapeType="1"/>
          </p:cNvSpPr>
          <p:nvPr/>
        </p:nvSpPr>
        <p:spPr bwMode="auto">
          <a:xfrm flipV="1">
            <a:off x="8650288" y="6081726"/>
            <a:ext cx="0" cy="1730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3" name="Line 950"/>
          <p:cNvSpPr>
            <a:spLocks noChangeAspect="1" noChangeShapeType="1"/>
          </p:cNvSpPr>
          <p:nvPr/>
        </p:nvSpPr>
        <p:spPr bwMode="auto">
          <a:xfrm flipV="1">
            <a:off x="8651875" y="6235701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4" name="Line 951"/>
          <p:cNvSpPr>
            <a:spLocks noChangeAspect="1" noChangeShapeType="1"/>
          </p:cNvSpPr>
          <p:nvPr/>
        </p:nvSpPr>
        <p:spPr bwMode="auto">
          <a:xfrm flipV="1">
            <a:off x="86534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5" name="Line 952"/>
          <p:cNvSpPr>
            <a:spLocks noChangeAspect="1" noChangeShapeType="1"/>
          </p:cNvSpPr>
          <p:nvPr/>
        </p:nvSpPr>
        <p:spPr bwMode="auto">
          <a:xfrm flipV="1">
            <a:off x="8655050" y="6156340"/>
            <a:ext cx="0" cy="984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6" name="Line 953"/>
          <p:cNvSpPr>
            <a:spLocks noChangeAspect="1" noChangeShapeType="1"/>
          </p:cNvSpPr>
          <p:nvPr/>
        </p:nvSpPr>
        <p:spPr bwMode="auto">
          <a:xfrm flipV="1">
            <a:off x="8656638" y="6223014"/>
            <a:ext cx="0" cy="317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7" name="Line 954"/>
          <p:cNvSpPr>
            <a:spLocks noChangeAspect="1" noChangeShapeType="1"/>
          </p:cNvSpPr>
          <p:nvPr/>
        </p:nvSpPr>
        <p:spPr bwMode="auto">
          <a:xfrm flipV="1">
            <a:off x="8658225" y="5875340"/>
            <a:ext cx="0" cy="3794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8" name="Line 955"/>
          <p:cNvSpPr>
            <a:spLocks noChangeAspect="1" noChangeShapeType="1"/>
          </p:cNvSpPr>
          <p:nvPr/>
        </p:nvSpPr>
        <p:spPr bwMode="auto">
          <a:xfrm flipV="1">
            <a:off x="8661400" y="5372101"/>
            <a:ext cx="0" cy="8826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Line 956"/>
          <p:cNvSpPr>
            <a:spLocks noChangeAspect="1" noChangeShapeType="1"/>
          </p:cNvSpPr>
          <p:nvPr/>
        </p:nvSpPr>
        <p:spPr bwMode="auto">
          <a:xfrm flipV="1">
            <a:off x="8662988" y="6122989"/>
            <a:ext cx="0" cy="131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0" name="Line 957"/>
          <p:cNvSpPr>
            <a:spLocks noChangeAspect="1" noChangeShapeType="1"/>
          </p:cNvSpPr>
          <p:nvPr/>
        </p:nvSpPr>
        <p:spPr bwMode="auto">
          <a:xfrm flipV="1">
            <a:off x="8666163" y="6229350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1" name="Line 958"/>
          <p:cNvSpPr>
            <a:spLocks noChangeAspect="1" noChangeShapeType="1"/>
          </p:cNvSpPr>
          <p:nvPr/>
        </p:nvSpPr>
        <p:spPr bwMode="auto">
          <a:xfrm flipV="1">
            <a:off x="8666163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2" name="Line 959"/>
          <p:cNvSpPr>
            <a:spLocks noChangeAspect="1" noChangeShapeType="1"/>
          </p:cNvSpPr>
          <p:nvPr/>
        </p:nvSpPr>
        <p:spPr bwMode="auto">
          <a:xfrm flipV="1">
            <a:off x="8669338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3" name="Line 960"/>
          <p:cNvSpPr>
            <a:spLocks noChangeAspect="1" noChangeShapeType="1"/>
          </p:cNvSpPr>
          <p:nvPr/>
        </p:nvSpPr>
        <p:spPr bwMode="auto">
          <a:xfrm flipV="1">
            <a:off x="86725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4" name="Line 961"/>
          <p:cNvSpPr>
            <a:spLocks noChangeAspect="1" noChangeShapeType="1"/>
          </p:cNvSpPr>
          <p:nvPr/>
        </p:nvSpPr>
        <p:spPr bwMode="auto">
          <a:xfrm flipV="1">
            <a:off x="8675688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5" name="Line 962"/>
          <p:cNvSpPr>
            <a:spLocks noChangeAspect="1" noChangeShapeType="1"/>
          </p:cNvSpPr>
          <p:nvPr/>
        </p:nvSpPr>
        <p:spPr bwMode="auto">
          <a:xfrm flipV="1">
            <a:off x="8677275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6" name="Line 963"/>
          <p:cNvSpPr>
            <a:spLocks noChangeAspect="1" noChangeShapeType="1"/>
          </p:cNvSpPr>
          <p:nvPr/>
        </p:nvSpPr>
        <p:spPr bwMode="auto">
          <a:xfrm flipV="1">
            <a:off x="8677275" y="6181740"/>
            <a:ext cx="1588" cy="730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7" name="Line 964"/>
          <p:cNvSpPr>
            <a:spLocks noChangeAspect="1" noChangeShapeType="1"/>
          </p:cNvSpPr>
          <p:nvPr/>
        </p:nvSpPr>
        <p:spPr bwMode="auto">
          <a:xfrm flipV="1">
            <a:off x="8680450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8" name="Line 965"/>
          <p:cNvSpPr>
            <a:spLocks noChangeAspect="1" noChangeShapeType="1"/>
          </p:cNvSpPr>
          <p:nvPr/>
        </p:nvSpPr>
        <p:spPr bwMode="auto">
          <a:xfrm flipV="1">
            <a:off x="8682038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9" name="Line 966"/>
          <p:cNvSpPr>
            <a:spLocks noChangeAspect="1" noChangeShapeType="1"/>
          </p:cNvSpPr>
          <p:nvPr/>
        </p:nvSpPr>
        <p:spPr bwMode="auto">
          <a:xfrm flipV="1">
            <a:off x="8689975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0" name="Line 967"/>
          <p:cNvSpPr>
            <a:spLocks noChangeAspect="1" noChangeShapeType="1"/>
          </p:cNvSpPr>
          <p:nvPr/>
        </p:nvSpPr>
        <p:spPr bwMode="auto">
          <a:xfrm flipV="1">
            <a:off x="8691563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1" name="Line 968"/>
          <p:cNvSpPr>
            <a:spLocks noChangeAspect="1" noChangeShapeType="1"/>
          </p:cNvSpPr>
          <p:nvPr/>
        </p:nvSpPr>
        <p:spPr bwMode="auto">
          <a:xfrm flipV="1">
            <a:off x="8693150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2" name="Line 969"/>
          <p:cNvSpPr>
            <a:spLocks noChangeAspect="1" noChangeShapeType="1"/>
          </p:cNvSpPr>
          <p:nvPr/>
        </p:nvSpPr>
        <p:spPr bwMode="auto">
          <a:xfrm flipV="1">
            <a:off x="8697918" y="6243652"/>
            <a:ext cx="1587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3" name="Line 970"/>
          <p:cNvSpPr>
            <a:spLocks noChangeAspect="1" noChangeShapeType="1"/>
          </p:cNvSpPr>
          <p:nvPr/>
        </p:nvSpPr>
        <p:spPr bwMode="auto">
          <a:xfrm flipV="1">
            <a:off x="8699500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4" name="Line 971"/>
          <p:cNvSpPr>
            <a:spLocks noChangeAspect="1" noChangeShapeType="1"/>
          </p:cNvSpPr>
          <p:nvPr/>
        </p:nvSpPr>
        <p:spPr bwMode="auto">
          <a:xfrm flipV="1">
            <a:off x="87042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5" name="Line 972"/>
          <p:cNvSpPr>
            <a:spLocks noChangeAspect="1" noChangeShapeType="1"/>
          </p:cNvSpPr>
          <p:nvPr/>
        </p:nvSpPr>
        <p:spPr bwMode="auto">
          <a:xfrm flipV="1">
            <a:off x="87074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6" name="Line 973"/>
          <p:cNvSpPr>
            <a:spLocks noChangeAspect="1" noChangeShapeType="1"/>
          </p:cNvSpPr>
          <p:nvPr/>
        </p:nvSpPr>
        <p:spPr bwMode="auto">
          <a:xfrm flipV="1">
            <a:off x="871061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7" name="Line 974"/>
          <p:cNvSpPr>
            <a:spLocks noChangeAspect="1" noChangeShapeType="1"/>
          </p:cNvSpPr>
          <p:nvPr/>
        </p:nvSpPr>
        <p:spPr bwMode="auto">
          <a:xfrm flipV="1">
            <a:off x="8712200" y="6219828"/>
            <a:ext cx="1588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8" name="Line 975"/>
          <p:cNvSpPr>
            <a:spLocks noChangeAspect="1" noChangeShapeType="1"/>
          </p:cNvSpPr>
          <p:nvPr/>
        </p:nvSpPr>
        <p:spPr bwMode="auto">
          <a:xfrm flipV="1">
            <a:off x="871537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9" name="Line 976"/>
          <p:cNvSpPr>
            <a:spLocks noChangeAspect="1" noChangeShapeType="1"/>
          </p:cNvSpPr>
          <p:nvPr/>
        </p:nvSpPr>
        <p:spPr bwMode="auto">
          <a:xfrm flipV="1">
            <a:off x="8721725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0" name="Line 977"/>
          <p:cNvSpPr>
            <a:spLocks noChangeAspect="1" noChangeShapeType="1"/>
          </p:cNvSpPr>
          <p:nvPr/>
        </p:nvSpPr>
        <p:spPr bwMode="auto">
          <a:xfrm flipV="1">
            <a:off x="8726488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1" name="Line 978"/>
          <p:cNvSpPr>
            <a:spLocks noChangeAspect="1" noChangeShapeType="1"/>
          </p:cNvSpPr>
          <p:nvPr/>
        </p:nvSpPr>
        <p:spPr bwMode="auto">
          <a:xfrm flipV="1">
            <a:off x="8726492" y="6246813"/>
            <a:ext cx="1587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2" name="Line 979"/>
          <p:cNvSpPr>
            <a:spLocks noChangeAspect="1" noChangeShapeType="1"/>
          </p:cNvSpPr>
          <p:nvPr/>
        </p:nvSpPr>
        <p:spPr bwMode="auto">
          <a:xfrm flipV="1">
            <a:off x="8731250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3" name="Line 980"/>
          <p:cNvSpPr>
            <a:spLocks noChangeAspect="1" noChangeShapeType="1"/>
          </p:cNvSpPr>
          <p:nvPr/>
        </p:nvSpPr>
        <p:spPr bwMode="auto">
          <a:xfrm flipV="1">
            <a:off x="8732838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4" name="Line 981"/>
          <p:cNvSpPr>
            <a:spLocks noChangeAspect="1" noChangeShapeType="1"/>
          </p:cNvSpPr>
          <p:nvPr/>
        </p:nvSpPr>
        <p:spPr bwMode="auto">
          <a:xfrm flipV="1">
            <a:off x="8732859" y="6246813"/>
            <a:ext cx="1587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5" name="Line 982"/>
          <p:cNvSpPr>
            <a:spLocks noChangeAspect="1" noChangeShapeType="1"/>
          </p:cNvSpPr>
          <p:nvPr/>
        </p:nvSpPr>
        <p:spPr bwMode="auto">
          <a:xfrm flipV="1">
            <a:off x="87360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6" name="Line 983"/>
          <p:cNvSpPr>
            <a:spLocks noChangeAspect="1" noChangeShapeType="1"/>
          </p:cNvSpPr>
          <p:nvPr/>
        </p:nvSpPr>
        <p:spPr bwMode="auto">
          <a:xfrm flipV="1">
            <a:off x="87391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7" name="Line 984"/>
          <p:cNvSpPr>
            <a:spLocks noChangeAspect="1" noChangeShapeType="1"/>
          </p:cNvSpPr>
          <p:nvPr/>
        </p:nvSpPr>
        <p:spPr bwMode="auto">
          <a:xfrm flipV="1">
            <a:off x="8743950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8" name="Line 985"/>
          <p:cNvSpPr>
            <a:spLocks noChangeAspect="1" noChangeShapeType="1"/>
          </p:cNvSpPr>
          <p:nvPr/>
        </p:nvSpPr>
        <p:spPr bwMode="auto">
          <a:xfrm flipV="1">
            <a:off x="8745538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9" name="Line 986"/>
          <p:cNvSpPr>
            <a:spLocks noChangeAspect="1" noChangeShapeType="1"/>
          </p:cNvSpPr>
          <p:nvPr/>
        </p:nvSpPr>
        <p:spPr bwMode="auto">
          <a:xfrm flipV="1">
            <a:off x="8747125" y="6234126"/>
            <a:ext cx="1588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0" name="Line 987"/>
          <p:cNvSpPr>
            <a:spLocks noChangeAspect="1" noChangeShapeType="1"/>
          </p:cNvSpPr>
          <p:nvPr/>
        </p:nvSpPr>
        <p:spPr bwMode="auto">
          <a:xfrm flipV="1">
            <a:off x="8748713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1" name="Line 988"/>
          <p:cNvSpPr>
            <a:spLocks noChangeAspect="1" noChangeShapeType="1"/>
          </p:cNvSpPr>
          <p:nvPr/>
        </p:nvSpPr>
        <p:spPr bwMode="auto">
          <a:xfrm flipV="1">
            <a:off x="8750300" y="6230940"/>
            <a:ext cx="1588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2" name="Line 989"/>
          <p:cNvSpPr>
            <a:spLocks noChangeAspect="1" noChangeShapeType="1"/>
          </p:cNvSpPr>
          <p:nvPr/>
        </p:nvSpPr>
        <p:spPr bwMode="auto">
          <a:xfrm flipV="1">
            <a:off x="87550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3" name="Line 990"/>
          <p:cNvSpPr>
            <a:spLocks noChangeAspect="1" noChangeShapeType="1"/>
          </p:cNvSpPr>
          <p:nvPr/>
        </p:nvSpPr>
        <p:spPr bwMode="auto">
          <a:xfrm flipV="1">
            <a:off x="8756650" y="6242050"/>
            <a:ext cx="1588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4" name="Line 991"/>
          <p:cNvSpPr>
            <a:spLocks noChangeAspect="1" noChangeShapeType="1"/>
          </p:cNvSpPr>
          <p:nvPr/>
        </p:nvSpPr>
        <p:spPr bwMode="auto">
          <a:xfrm flipV="1">
            <a:off x="875982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5" name="Line 992"/>
          <p:cNvSpPr>
            <a:spLocks noChangeAspect="1" noChangeShapeType="1"/>
          </p:cNvSpPr>
          <p:nvPr/>
        </p:nvSpPr>
        <p:spPr bwMode="auto">
          <a:xfrm flipV="1">
            <a:off x="8761434" y="6243652"/>
            <a:ext cx="1587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6" name="Line 993"/>
          <p:cNvSpPr>
            <a:spLocks noChangeAspect="1" noChangeShapeType="1"/>
          </p:cNvSpPr>
          <p:nvPr/>
        </p:nvSpPr>
        <p:spPr bwMode="auto">
          <a:xfrm flipV="1">
            <a:off x="8764603" y="6249989"/>
            <a:ext cx="3175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7" name="Line 994"/>
          <p:cNvSpPr>
            <a:spLocks noChangeAspect="1" noChangeShapeType="1"/>
          </p:cNvSpPr>
          <p:nvPr/>
        </p:nvSpPr>
        <p:spPr bwMode="auto">
          <a:xfrm flipV="1">
            <a:off x="8769350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8" name="Line 995"/>
          <p:cNvSpPr>
            <a:spLocks noChangeAspect="1" noChangeShapeType="1"/>
          </p:cNvSpPr>
          <p:nvPr/>
        </p:nvSpPr>
        <p:spPr bwMode="auto">
          <a:xfrm flipV="1">
            <a:off x="8770938" y="6234126"/>
            <a:ext cx="0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59" name="Line 996"/>
          <p:cNvSpPr>
            <a:spLocks noChangeAspect="1" noChangeShapeType="1"/>
          </p:cNvSpPr>
          <p:nvPr/>
        </p:nvSpPr>
        <p:spPr bwMode="auto">
          <a:xfrm flipV="1">
            <a:off x="8772525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0" name="Line 997"/>
          <p:cNvSpPr>
            <a:spLocks noChangeAspect="1" noChangeShapeType="1"/>
          </p:cNvSpPr>
          <p:nvPr/>
        </p:nvSpPr>
        <p:spPr bwMode="auto">
          <a:xfrm flipV="1">
            <a:off x="8774113" y="6224589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1" name="Line 998"/>
          <p:cNvSpPr>
            <a:spLocks noChangeAspect="1" noChangeShapeType="1"/>
          </p:cNvSpPr>
          <p:nvPr/>
        </p:nvSpPr>
        <p:spPr bwMode="auto">
          <a:xfrm flipV="1">
            <a:off x="8775700" y="6183326"/>
            <a:ext cx="0" cy="714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2" name="Line 999"/>
          <p:cNvSpPr>
            <a:spLocks noChangeAspect="1" noChangeShapeType="1"/>
          </p:cNvSpPr>
          <p:nvPr/>
        </p:nvSpPr>
        <p:spPr bwMode="auto">
          <a:xfrm flipV="1">
            <a:off x="8780463" y="6235701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3" name="Line 1000"/>
          <p:cNvSpPr>
            <a:spLocks noChangeAspect="1" noChangeShapeType="1"/>
          </p:cNvSpPr>
          <p:nvPr/>
        </p:nvSpPr>
        <p:spPr bwMode="auto">
          <a:xfrm flipV="1">
            <a:off x="8782050" y="6234126"/>
            <a:ext cx="0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4" name="Line 1001"/>
          <p:cNvSpPr>
            <a:spLocks noChangeAspect="1" noChangeShapeType="1"/>
          </p:cNvSpPr>
          <p:nvPr/>
        </p:nvSpPr>
        <p:spPr bwMode="auto">
          <a:xfrm flipV="1">
            <a:off x="8785225" y="6196013"/>
            <a:ext cx="1588" cy="587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5" name="Line 1002"/>
          <p:cNvSpPr>
            <a:spLocks noChangeAspect="1" noChangeShapeType="1"/>
          </p:cNvSpPr>
          <p:nvPr/>
        </p:nvSpPr>
        <p:spPr bwMode="auto">
          <a:xfrm flipV="1">
            <a:off x="8786813" y="6211902"/>
            <a:ext cx="0" cy="428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6" name="Line 1003"/>
          <p:cNvSpPr>
            <a:spLocks noChangeAspect="1" noChangeShapeType="1"/>
          </p:cNvSpPr>
          <p:nvPr/>
        </p:nvSpPr>
        <p:spPr bwMode="auto">
          <a:xfrm flipV="1">
            <a:off x="8788400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7" name="Line 1004"/>
          <p:cNvSpPr>
            <a:spLocks noChangeAspect="1" noChangeShapeType="1"/>
          </p:cNvSpPr>
          <p:nvPr/>
        </p:nvSpPr>
        <p:spPr bwMode="auto">
          <a:xfrm flipV="1">
            <a:off x="8793163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8" name="Line 1005"/>
          <p:cNvSpPr>
            <a:spLocks noChangeAspect="1" noChangeShapeType="1"/>
          </p:cNvSpPr>
          <p:nvPr/>
        </p:nvSpPr>
        <p:spPr bwMode="auto">
          <a:xfrm flipV="1">
            <a:off x="8794750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69" name="Line 1006"/>
          <p:cNvSpPr>
            <a:spLocks noChangeAspect="1" noChangeShapeType="1"/>
          </p:cNvSpPr>
          <p:nvPr/>
        </p:nvSpPr>
        <p:spPr bwMode="auto">
          <a:xfrm flipV="1">
            <a:off x="8797925" y="5935662"/>
            <a:ext cx="0" cy="3190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0" name="Line 1007"/>
          <p:cNvSpPr>
            <a:spLocks noChangeAspect="1" noChangeShapeType="1"/>
          </p:cNvSpPr>
          <p:nvPr/>
        </p:nvSpPr>
        <p:spPr bwMode="auto">
          <a:xfrm flipV="1">
            <a:off x="8797925" y="5592762"/>
            <a:ext cx="0" cy="6619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1" name="Line 1008"/>
          <p:cNvSpPr>
            <a:spLocks noChangeAspect="1" noChangeShapeType="1"/>
          </p:cNvSpPr>
          <p:nvPr/>
        </p:nvSpPr>
        <p:spPr bwMode="auto">
          <a:xfrm flipV="1">
            <a:off x="8802688" y="6153150"/>
            <a:ext cx="0" cy="1016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2" name="Line 1009"/>
          <p:cNvSpPr>
            <a:spLocks noChangeAspect="1" noChangeShapeType="1"/>
          </p:cNvSpPr>
          <p:nvPr/>
        </p:nvSpPr>
        <p:spPr bwMode="auto">
          <a:xfrm flipV="1">
            <a:off x="880427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3" name="Line 1010"/>
          <p:cNvSpPr>
            <a:spLocks noChangeAspect="1" noChangeShapeType="1"/>
          </p:cNvSpPr>
          <p:nvPr/>
        </p:nvSpPr>
        <p:spPr bwMode="auto">
          <a:xfrm flipV="1">
            <a:off x="8804275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4" name="Line 1011"/>
          <p:cNvSpPr>
            <a:spLocks noChangeAspect="1" noChangeShapeType="1"/>
          </p:cNvSpPr>
          <p:nvPr/>
        </p:nvSpPr>
        <p:spPr bwMode="auto">
          <a:xfrm flipV="1">
            <a:off x="8807450" y="6234126"/>
            <a:ext cx="0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5" name="Line 1012"/>
          <p:cNvSpPr>
            <a:spLocks noChangeAspect="1" noChangeShapeType="1"/>
          </p:cNvSpPr>
          <p:nvPr/>
        </p:nvSpPr>
        <p:spPr bwMode="auto">
          <a:xfrm flipV="1">
            <a:off x="8809038" y="6153150"/>
            <a:ext cx="0" cy="1016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6" name="Line 1013"/>
          <p:cNvSpPr>
            <a:spLocks noChangeAspect="1" noChangeShapeType="1"/>
          </p:cNvSpPr>
          <p:nvPr/>
        </p:nvSpPr>
        <p:spPr bwMode="auto">
          <a:xfrm flipV="1">
            <a:off x="8809059" y="6143628"/>
            <a:ext cx="1587" cy="1111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7" name="Line 1014"/>
          <p:cNvSpPr>
            <a:spLocks noChangeAspect="1" noChangeShapeType="1"/>
          </p:cNvSpPr>
          <p:nvPr/>
        </p:nvSpPr>
        <p:spPr bwMode="auto">
          <a:xfrm flipV="1">
            <a:off x="8813800" y="6208726"/>
            <a:ext cx="0" cy="460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8" name="Line 1015"/>
          <p:cNvSpPr>
            <a:spLocks noChangeAspect="1" noChangeShapeType="1"/>
          </p:cNvSpPr>
          <p:nvPr/>
        </p:nvSpPr>
        <p:spPr bwMode="auto">
          <a:xfrm flipV="1">
            <a:off x="8815388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79" name="Line 1016"/>
          <p:cNvSpPr>
            <a:spLocks noChangeAspect="1" noChangeShapeType="1"/>
          </p:cNvSpPr>
          <p:nvPr/>
        </p:nvSpPr>
        <p:spPr bwMode="auto">
          <a:xfrm flipV="1">
            <a:off x="8815409" y="6248414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0" name="Line 1017"/>
          <p:cNvSpPr>
            <a:spLocks noChangeAspect="1" noChangeShapeType="1"/>
          </p:cNvSpPr>
          <p:nvPr/>
        </p:nvSpPr>
        <p:spPr bwMode="auto">
          <a:xfrm flipV="1">
            <a:off x="8823325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1" name="Line 1018"/>
          <p:cNvSpPr>
            <a:spLocks noChangeAspect="1" noChangeShapeType="1"/>
          </p:cNvSpPr>
          <p:nvPr/>
        </p:nvSpPr>
        <p:spPr bwMode="auto">
          <a:xfrm flipV="1">
            <a:off x="882808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2" name="Line 1019"/>
          <p:cNvSpPr>
            <a:spLocks noChangeAspect="1" noChangeShapeType="1"/>
          </p:cNvSpPr>
          <p:nvPr/>
        </p:nvSpPr>
        <p:spPr bwMode="auto">
          <a:xfrm flipV="1">
            <a:off x="8829675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3" name="Line 1020"/>
          <p:cNvSpPr>
            <a:spLocks noChangeAspect="1" noChangeShapeType="1"/>
          </p:cNvSpPr>
          <p:nvPr/>
        </p:nvSpPr>
        <p:spPr bwMode="auto">
          <a:xfrm flipV="1">
            <a:off x="8831263" y="6202362"/>
            <a:ext cx="0" cy="52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4" name="Line 1021"/>
          <p:cNvSpPr>
            <a:spLocks noChangeAspect="1" noChangeShapeType="1"/>
          </p:cNvSpPr>
          <p:nvPr/>
        </p:nvSpPr>
        <p:spPr bwMode="auto">
          <a:xfrm flipV="1">
            <a:off x="8832850" y="6192852"/>
            <a:ext cx="0" cy="619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5" name="Line 1022"/>
          <p:cNvSpPr>
            <a:spLocks noChangeAspect="1" noChangeShapeType="1"/>
          </p:cNvSpPr>
          <p:nvPr/>
        </p:nvSpPr>
        <p:spPr bwMode="auto">
          <a:xfrm flipV="1">
            <a:off x="8837613" y="6205540"/>
            <a:ext cx="0" cy="492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6" name="Line 1023"/>
          <p:cNvSpPr>
            <a:spLocks noChangeAspect="1" noChangeShapeType="1"/>
          </p:cNvSpPr>
          <p:nvPr/>
        </p:nvSpPr>
        <p:spPr bwMode="auto">
          <a:xfrm flipV="1">
            <a:off x="8837613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7" name="Line 1024"/>
          <p:cNvSpPr>
            <a:spLocks noChangeAspect="1" noChangeShapeType="1"/>
          </p:cNvSpPr>
          <p:nvPr/>
        </p:nvSpPr>
        <p:spPr bwMode="auto">
          <a:xfrm flipV="1">
            <a:off x="8842375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8" name="Line 1025"/>
          <p:cNvSpPr>
            <a:spLocks noChangeAspect="1" noChangeShapeType="1"/>
          </p:cNvSpPr>
          <p:nvPr/>
        </p:nvSpPr>
        <p:spPr bwMode="auto">
          <a:xfrm flipV="1">
            <a:off x="88471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89" name="Line 1026"/>
          <p:cNvSpPr>
            <a:spLocks noChangeAspect="1" noChangeShapeType="1"/>
          </p:cNvSpPr>
          <p:nvPr/>
        </p:nvSpPr>
        <p:spPr bwMode="auto">
          <a:xfrm flipV="1">
            <a:off x="8847149" y="6253162"/>
            <a:ext cx="31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0" name="Line 1027"/>
          <p:cNvSpPr>
            <a:spLocks noChangeAspect="1" noChangeShapeType="1"/>
          </p:cNvSpPr>
          <p:nvPr/>
        </p:nvSpPr>
        <p:spPr bwMode="auto">
          <a:xfrm flipV="1">
            <a:off x="8851900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1" name="Line 1028"/>
          <p:cNvSpPr>
            <a:spLocks noChangeAspect="1" noChangeShapeType="1"/>
          </p:cNvSpPr>
          <p:nvPr/>
        </p:nvSpPr>
        <p:spPr bwMode="auto">
          <a:xfrm flipV="1">
            <a:off x="88534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2" name="Line 1029"/>
          <p:cNvSpPr>
            <a:spLocks noChangeAspect="1" noChangeShapeType="1"/>
          </p:cNvSpPr>
          <p:nvPr/>
        </p:nvSpPr>
        <p:spPr bwMode="auto">
          <a:xfrm flipV="1">
            <a:off x="8853509" y="6234126"/>
            <a:ext cx="1587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3" name="Line 1030"/>
          <p:cNvSpPr>
            <a:spLocks noChangeAspect="1" noChangeShapeType="1"/>
          </p:cNvSpPr>
          <p:nvPr/>
        </p:nvSpPr>
        <p:spPr bwMode="auto">
          <a:xfrm flipV="1">
            <a:off x="8856663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4" name="Line 1031"/>
          <p:cNvSpPr>
            <a:spLocks noChangeAspect="1" noChangeShapeType="1"/>
          </p:cNvSpPr>
          <p:nvPr/>
        </p:nvSpPr>
        <p:spPr bwMode="auto">
          <a:xfrm flipV="1">
            <a:off x="8858250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5" name="Line 1032"/>
          <p:cNvSpPr>
            <a:spLocks noChangeAspect="1" noChangeShapeType="1"/>
          </p:cNvSpPr>
          <p:nvPr/>
        </p:nvSpPr>
        <p:spPr bwMode="auto">
          <a:xfrm flipV="1">
            <a:off x="8858261" y="6243652"/>
            <a:ext cx="3175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6" name="Line 1033"/>
          <p:cNvSpPr>
            <a:spLocks noChangeAspect="1" noChangeShapeType="1"/>
          </p:cNvSpPr>
          <p:nvPr/>
        </p:nvSpPr>
        <p:spPr bwMode="auto">
          <a:xfrm flipV="1">
            <a:off x="8864600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7" name="Line 1034"/>
          <p:cNvSpPr>
            <a:spLocks noChangeAspect="1" noChangeShapeType="1"/>
          </p:cNvSpPr>
          <p:nvPr/>
        </p:nvSpPr>
        <p:spPr bwMode="auto">
          <a:xfrm flipV="1">
            <a:off x="88661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8" name="Line 1035"/>
          <p:cNvSpPr>
            <a:spLocks noChangeAspect="1" noChangeShapeType="1"/>
          </p:cNvSpPr>
          <p:nvPr/>
        </p:nvSpPr>
        <p:spPr bwMode="auto">
          <a:xfrm flipV="1">
            <a:off x="8869363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99" name="Line 1036"/>
          <p:cNvSpPr>
            <a:spLocks noChangeAspect="1" noChangeShapeType="1"/>
          </p:cNvSpPr>
          <p:nvPr/>
        </p:nvSpPr>
        <p:spPr bwMode="auto">
          <a:xfrm flipV="1">
            <a:off x="8870950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0" name="Line 1037"/>
          <p:cNvSpPr>
            <a:spLocks noChangeAspect="1" noChangeShapeType="1"/>
          </p:cNvSpPr>
          <p:nvPr/>
        </p:nvSpPr>
        <p:spPr bwMode="auto">
          <a:xfrm flipV="1">
            <a:off x="887412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1" name="Line 1038"/>
          <p:cNvSpPr>
            <a:spLocks noChangeAspect="1" noChangeShapeType="1"/>
          </p:cNvSpPr>
          <p:nvPr/>
        </p:nvSpPr>
        <p:spPr bwMode="auto">
          <a:xfrm flipV="1">
            <a:off x="88757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2" name="Line 1039"/>
          <p:cNvSpPr>
            <a:spLocks noChangeAspect="1" noChangeShapeType="1"/>
          </p:cNvSpPr>
          <p:nvPr/>
        </p:nvSpPr>
        <p:spPr bwMode="auto">
          <a:xfrm flipV="1">
            <a:off x="8877300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3" name="Line 1040"/>
          <p:cNvSpPr>
            <a:spLocks noChangeAspect="1" noChangeShapeType="1"/>
          </p:cNvSpPr>
          <p:nvPr/>
        </p:nvSpPr>
        <p:spPr bwMode="auto">
          <a:xfrm flipV="1">
            <a:off x="8878898" y="6237302"/>
            <a:ext cx="1587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4" name="Line 1041"/>
          <p:cNvSpPr>
            <a:spLocks noChangeAspect="1" noChangeShapeType="1"/>
          </p:cNvSpPr>
          <p:nvPr/>
        </p:nvSpPr>
        <p:spPr bwMode="auto">
          <a:xfrm flipV="1">
            <a:off x="888047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5" name="Line 1042"/>
          <p:cNvSpPr>
            <a:spLocks noChangeAspect="1" noChangeShapeType="1"/>
          </p:cNvSpPr>
          <p:nvPr/>
        </p:nvSpPr>
        <p:spPr bwMode="auto">
          <a:xfrm flipV="1">
            <a:off x="888682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6" name="Line 1043"/>
          <p:cNvSpPr>
            <a:spLocks noChangeAspect="1" noChangeShapeType="1"/>
          </p:cNvSpPr>
          <p:nvPr/>
        </p:nvSpPr>
        <p:spPr bwMode="auto">
          <a:xfrm flipV="1">
            <a:off x="8886825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7" name="Line 1044"/>
          <p:cNvSpPr>
            <a:spLocks noChangeAspect="1" noChangeShapeType="1"/>
          </p:cNvSpPr>
          <p:nvPr/>
        </p:nvSpPr>
        <p:spPr bwMode="auto">
          <a:xfrm flipV="1">
            <a:off x="8890000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8" name="Line 1045"/>
          <p:cNvSpPr>
            <a:spLocks noChangeAspect="1" noChangeShapeType="1"/>
          </p:cNvSpPr>
          <p:nvPr/>
        </p:nvSpPr>
        <p:spPr bwMode="auto">
          <a:xfrm flipV="1">
            <a:off x="88915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09" name="Line 1046"/>
          <p:cNvSpPr>
            <a:spLocks noChangeAspect="1" noChangeShapeType="1"/>
          </p:cNvSpPr>
          <p:nvPr/>
        </p:nvSpPr>
        <p:spPr bwMode="auto">
          <a:xfrm flipV="1">
            <a:off x="8897959" y="6248414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0" name="Line 1047"/>
          <p:cNvSpPr>
            <a:spLocks noChangeAspect="1" noChangeShapeType="1"/>
          </p:cNvSpPr>
          <p:nvPr/>
        </p:nvSpPr>
        <p:spPr bwMode="auto">
          <a:xfrm flipV="1">
            <a:off x="8901113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1" name="Line 1048"/>
          <p:cNvSpPr>
            <a:spLocks noChangeAspect="1" noChangeShapeType="1"/>
          </p:cNvSpPr>
          <p:nvPr/>
        </p:nvSpPr>
        <p:spPr bwMode="auto">
          <a:xfrm flipV="1">
            <a:off x="8902700" y="6224589"/>
            <a:ext cx="0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2" name="Line 1049"/>
          <p:cNvSpPr>
            <a:spLocks noChangeAspect="1" noChangeShapeType="1"/>
          </p:cNvSpPr>
          <p:nvPr/>
        </p:nvSpPr>
        <p:spPr bwMode="auto">
          <a:xfrm flipV="1">
            <a:off x="890587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3" name="Line 1050"/>
          <p:cNvSpPr>
            <a:spLocks noChangeAspect="1" noChangeShapeType="1"/>
          </p:cNvSpPr>
          <p:nvPr/>
        </p:nvSpPr>
        <p:spPr bwMode="auto">
          <a:xfrm flipV="1">
            <a:off x="8909050" y="6218252"/>
            <a:ext cx="0" cy="365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4" name="Line 1051"/>
          <p:cNvSpPr>
            <a:spLocks noChangeAspect="1" noChangeShapeType="1"/>
          </p:cNvSpPr>
          <p:nvPr/>
        </p:nvSpPr>
        <p:spPr bwMode="auto">
          <a:xfrm flipV="1">
            <a:off x="8910638" y="6215062"/>
            <a:ext cx="0" cy="396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5" name="Line 1052"/>
          <p:cNvSpPr>
            <a:spLocks noChangeAspect="1" noChangeShapeType="1"/>
          </p:cNvSpPr>
          <p:nvPr/>
        </p:nvSpPr>
        <p:spPr bwMode="auto">
          <a:xfrm flipV="1">
            <a:off x="8912225" y="6232540"/>
            <a:ext cx="0" cy="222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6" name="Line 1053"/>
          <p:cNvSpPr>
            <a:spLocks noChangeAspect="1" noChangeShapeType="1"/>
          </p:cNvSpPr>
          <p:nvPr/>
        </p:nvSpPr>
        <p:spPr bwMode="auto">
          <a:xfrm flipV="1">
            <a:off x="89138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7" name="Line 1054"/>
          <p:cNvSpPr>
            <a:spLocks noChangeAspect="1" noChangeShapeType="1"/>
          </p:cNvSpPr>
          <p:nvPr/>
        </p:nvSpPr>
        <p:spPr bwMode="auto">
          <a:xfrm flipV="1">
            <a:off x="892492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8" name="Line 1055"/>
          <p:cNvSpPr>
            <a:spLocks noChangeAspect="1" noChangeShapeType="1"/>
          </p:cNvSpPr>
          <p:nvPr/>
        </p:nvSpPr>
        <p:spPr bwMode="auto">
          <a:xfrm flipV="1">
            <a:off x="8929688" y="6116652"/>
            <a:ext cx="0" cy="138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19" name="Line 1056"/>
          <p:cNvSpPr>
            <a:spLocks noChangeAspect="1" noChangeShapeType="1"/>
          </p:cNvSpPr>
          <p:nvPr/>
        </p:nvSpPr>
        <p:spPr bwMode="auto">
          <a:xfrm flipV="1">
            <a:off x="8932877" y="5572140"/>
            <a:ext cx="1587" cy="6826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0" name="Line 1057"/>
          <p:cNvSpPr>
            <a:spLocks noChangeAspect="1" noChangeShapeType="1"/>
          </p:cNvSpPr>
          <p:nvPr/>
        </p:nvSpPr>
        <p:spPr bwMode="auto">
          <a:xfrm flipV="1">
            <a:off x="8936038" y="6037262"/>
            <a:ext cx="0" cy="2174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1" name="Line 1058"/>
          <p:cNvSpPr>
            <a:spLocks noChangeAspect="1" noChangeShapeType="1"/>
          </p:cNvSpPr>
          <p:nvPr/>
        </p:nvSpPr>
        <p:spPr bwMode="auto">
          <a:xfrm flipV="1">
            <a:off x="8936038" y="6183326"/>
            <a:ext cx="0" cy="714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2" name="Line 1059"/>
          <p:cNvSpPr>
            <a:spLocks noChangeAspect="1" noChangeShapeType="1"/>
          </p:cNvSpPr>
          <p:nvPr/>
        </p:nvSpPr>
        <p:spPr bwMode="auto">
          <a:xfrm flipV="1">
            <a:off x="8940800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3" name="Line 1060"/>
          <p:cNvSpPr>
            <a:spLocks noChangeAspect="1" noChangeShapeType="1"/>
          </p:cNvSpPr>
          <p:nvPr/>
        </p:nvSpPr>
        <p:spPr bwMode="auto">
          <a:xfrm flipV="1">
            <a:off x="894556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4" name="Line 1061"/>
          <p:cNvSpPr>
            <a:spLocks noChangeAspect="1" noChangeShapeType="1"/>
          </p:cNvSpPr>
          <p:nvPr/>
        </p:nvSpPr>
        <p:spPr bwMode="auto">
          <a:xfrm flipV="1">
            <a:off x="8947150" y="6218252"/>
            <a:ext cx="0" cy="365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5" name="Line 1062"/>
          <p:cNvSpPr>
            <a:spLocks noChangeAspect="1" noChangeShapeType="1"/>
          </p:cNvSpPr>
          <p:nvPr/>
        </p:nvSpPr>
        <p:spPr bwMode="auto">
          <a:xfrm flipV="1">
            <a:off x="8947150" y="6242050"/>
            <a:ext cx="1588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6" name="Line 1063"/>
          <p:cNvSpPr>
            <a:spLocks noChangeAspect="1" noChangeShapeType="1"/>
          </p:cNvSpPr>
          <p:nvPr/>
        </p:nvSpPr>
        <p:spPr bwMode="auto">
          <a:xfrm flipV="1">
            <a:off x="8950325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7" name="Line 1064"/>
          <p:cNvSpPr>
            <a:spLocks noChangeAspect="1" noChangeShapeType="1"/>
          </p:cNvSpPr>
          <p:nvPr/>
        </p:nvSpPr>
        <p:spPr bwMode="auto">
          <a:xfrm flipV="1">
            <a:off x="8951913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8" name="Line 1065"/>
          <p:cNvSpPr>
            <a:spLocks noChangeAspect="1" noChangeShapeType="1"/>
          </p:cNvSpPr>
          <p:nvPr/>
        </p:nvSpPr>
        <p:spPr bwMode="auto">
          <a:xfrm flipV="1">
            <a:off x="8953500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9" name="Line 1066"/>
          <p:cNvSpPr>
            <a:spLocks noChangeAspect="1" noChangeShapeType="1"/>
          </p:cNvSpPr>
          <p:nvPr/>
        </p:nvSpPr>
        <p:spPr bwMode="auto">
          <a:xfrm flipV="1">
            <a:off x="8958263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0" name="Line 1067"/>
          <p:cNvSpPr>
            <a:spLocks noChangeAspect="1" noChangeShapeType="1"/>
          </p:cNvSpPr>
          <p:nvPr/>
        </p:nvSpPr>
        <p:spPr bwMode="auto">
          <a:xfrm flipV="1">
            <a:off x="89741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1" name="Line 1068"/>
          <p:cNvSpPr>
            <a:spLocks noChangeAspect="1" noChangeShapeType="1"/>
          </p:cNvSpPr>
          <p:nvPr/>
        </p:nvSpPr>
        <p:spPr bwMode="auto">
          <a:xfrm flipV="1">
            <a:off x="89741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2" name="Line 1069"/>
          <p:cNvSpPr>
            <a:spLocks noChangeAspect="1" noChangeShapeType="1"/>
          </p:cNvSpPr>
          <p:nvPr/>
        </p:nvSpPr>
        <p:spPr bwMode="auto">
          <a:xfrm flipV="1">
            <a:off x="8980509" y="6242050"/>
            <a:ext cx="1587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3" name="Line 1070"/>
          <p:cNvSpPr>
            <a:spLocks noChangeAspect="1" noChangeShapeType="1"/>
          </p:cNvSpPr>
          <p:nvPr/>
        </p:nvSpPr>
        <p:spPr bwMode="auto">
          <a:xfrm flipV="1">
            <a:off x="8982075" y="6249989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4" name="Line 1071"/>
          <p:cNvSpPr>
            <a:spLocks noChangeAspect="1" noChangeShapeType="1"/>
          </p:cNvSpPr>
          <p:nvPr/>
        </p:nvSpPr>
        <p:spPr bwMode="auto">
          <a:xfrm flipV="1">
            <a:off x="8985250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5" name="Line 1072"/>
          <p:cNvSpPr>
            <a:spLocks noChangeAspect="1" noChangeShapeType="1"/>
          </p:cNvSpPr>
          <p:nvPr/>
        </p:nvSpPr>
        <p:spPr bwMode="auto">
          <a:xfrm flipV="1">
            <a:off x="8985250" y="6243652"/>
            <a:ext cx="1588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6" name="Line 1073"/>
          <p:cNvSpPr>
            <a:spLocks noChangeAspect="1" noChangeShapeType="1"/>
          </p:cNvSpPr>
          <p:nvPr/>
        </p:nvSpPr>
        <p:spPr bwMode="auto">
          <a:xfrm flipV="1">
            <a:off x="899318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7" name="Line 1074"/>
          <p:cNvSpPr>
            <a:spLocks noChangeAspect="1" noChangeShapeType="1"/>
          </p:cNvSpPr>
          <p:nvPr/>
        </p:nvSpPr>
        <p:spPr bwMode="auto">
          <a:xfrm flipV="1">
            <a:off x="8996363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8" name="Line 1075"/>
          <p:cNvSpPr>
            <a:spLocks noChangeAspect="1" noChangeShapeType="1"/>
          </p:cNvSpPr>
          <p:nvPr/>
        </p:nvSpPr>
        <p:spPr bwMode="auto">
          <a:xfrm flipV="1">
            <a:off x="89995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39" name="Line 1076"/>
          <p:cNvSpPr>
            <a:spLocks noChangeAspect="1" noChangeShapeType="1"/>
          </p:cNvSpPr>
          <p:nvPr/>
        </p:nvSpPr>
        <p:spPr bwMode="auto">
          <a:xfrm flipV="1">
            <a:off x="9005892" y="6248414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0" name="Line 1077"/>
          <p:cNvSpPr>
            <a:spLocks noChangeAspect="1" noChangeShapeType="1"/>
          </p:cNvSpPr>
          <p:nvPr/>
        </p:nvSpPr>
        <p:spPr bwMode="auto">
          <a:xfrm flipV="1">
            <a:off x="900747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1" name="Line 1078"/>
          <p:cNvSpPr>
            <a:spLocks noChangeAspect="1" noChangeShapeType="1"/>
          </p:cNvSpPr>
          <p:nvPr/>
        </p:nvSpPr>
        <p:spPr bwMode="auto">
          <a:xfrm flipV="1">
            <a:off x="9009063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2" name="Line 1079"/>
          <p:cNvSpPr>
            <a:spLocks noChangeAspect="1" noChangeShapeType="1"/>
          </p:cNvSpPr>
          <p:nvPr/>
        </p:nvSpPr>
        <p:spPr bwMode="auto">
          <a:xfrm flipV="1">
            <a:off x="9010650" y="6246813"/>
            <a:ext cx="1588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3" name="Line 1080"/>
          <p:cNvSpPr>
            <a:spLocks noChangeAspect="1" noChangeShapeType="1"/>
          </p:cNvSpPr>
          <p:nvPr/>
        </p:nvSpPr>
        <p:spPr bwMode="auto">
          <a:xfrm flipV="1">
            <a:off x="9015423" y="6245228"/>
            <a:ext cx="1587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4" name="Line 1081"/>
          <p:cNvSpPr>
            <a:spLocks noChangeAspect="1" noChangeShapeType="1"/>
          </p:cNvSpPr>
          <p:nvPr/>
        </p:nvSpPr>
        <p:spPr bwMode="auto">
          <a:xfrm flipV="1">
            <a:off x="901858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5" name="Line 1082"/>
          <p:cNvSpPr>
            <a:spLocks noChangeAspect="1" noChangeShapeType="1"/>
          </p:cNvSpPr>
          <p:nvPr/>
        </p:nvSpPr>
        <p:spPr bwMode="auto">
          <a:xfrm flipV="1">
            <a:off x="90185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6" name="Line 1083"/>
          <p:cNvSpPr>
            <a:spLocks noChangeAspect="1" noChangeShapeType="1"/>
          </p:cNvSpPr>
          <p:nvPr/>
        </p:nvSpPr>
        <p:spPr bwMode="auto">
          <a:xfrm flipV="1">
            <a:off x="9021763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7" name="Line 1084"/>
          <p:cNvSpPr>
            <a:spLocks noChangeAspect="1" noChangeShapeType="1"/>
          </p:cNvSpPr>
          <p:nvPr/>
        </p:nvSpPr>
        <p:spPr bwMode="auto">
          <a:xfrm flipV="1">
            <a:off x="9023350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8" name="Line 1085"/>
          <p:cNvSpPr>
            <a:spLocks noChangeAspect="1" noChangeShapeType="1"/>
          </p:cNvSpPr>
          <p:nvPr/>
        </p:nvSpPr>
        <p:spPr bwMode="auto">
          <a:xfrm flipV="1">
            <a:off x="902970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49" name="Line 1086"/>
          <p:cNvSpPr>
            <a:spLocks noChangeAspect="1" noChangeShapeType="1"/>
          </p:cNvSpPr>
          <p:nvPr/>
        </p:nvSpPr>
        <p:spPr bwMode="auto">
          <a:xfrm flipV="1">
            <a:off x="9029700" y="6245228"/>
            <a:ext cx="1588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0" name="Line 1087"/>
          <p:cNvSpPr>
            <a:spLocks noChangeAspect="1" noChangeShapeType="1"/>
          </p:cNvSpPr>
          <p:nvPr/>
        </p:nvSpPr>
        <p:spPr bwMode="auto">
          <a:xfrm flipV="1">
            <a:off x="903287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1" name="Line 1088"/>
          <p:cNvSpPr>
            <a:spLocks noChangeAspect="1" noChangeShapeType="1"/>
          </p:cNvSpPr>
          <p:nvPr/>
        </p:nvSpPr>
        <p:spPr bwMode="auto">
          <a:xfrm flipV="1">
            <a:off x="904081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2" name="Line 1089"/>
          <p:cNvSpPr>
            <a:spLocks noChangeAspect="1" noChangeShapeType="1"/>
          </p:cNvSpPr>
          <p:nvPr/>
        </p:nvSpPr>
        <p:spPr bwMode="auto">
          <a:xfrm flipV="1">
            <a:off x="90471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3" name="Line 1090"/>
          <p:cNvSpPr>
            <a:spLocks noChangeAspect="1" noChangeShapeType="1"/>
          </p:cNvSpPr>
          <p:nvPr/>
        </p:nvSpPr>
        <p:spPr bwMode="auto">
          <a:xfrm flipV="1">
            <a:off x="9050340" y="6249989"/>
            <a:ext cx="1587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4" name="Line 1091"/>
          <p:cNvSpPr>
            <a:spLocks noChangeAspect="1" noChangeShapeType="1"/>
          </p:cNvSpPr>
          <p:nvPr/>
        </p:nvSpPr>
        <p:spPr bwMode="auto">
          <a:xfrm flipV="1">
            <a:off x="905668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5" name="Line 1092"/>
          <p:cNvSpPr>
            <a:spLocks noChangeAspect="1" noChangeShapeType="1"/>
          </p:cNvSpPr>
          <p:nvPr/>
        </p:nvSpPr>
        <p:spPr bwMode="auto">
          <a:xfrm flipV="1">
            <a:off x="9058275" y="6240462"/>
            <a:ext cx="1588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6" name="Line 1093"/>
          <p:cNvSpPr>
            <a:spLocks noChangeAspect="1" noChangeShapeType="1"/>
          </p:cNvSpPr>
          <p:nvPr/>
        </p:nvSpPr>
        <p:spPr bwMode="auto">
          <a:xfrm flipV="1">
            <a:off x="9059884" y="6243652"/>
            <a:ext cx="3175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7" name="Line 1094"/>
          <p:cNvSpPr>
            <a:spLocks noChangeAspect="1" noChangeShapeType="1"/>
          </p:cNvSpPr>
          <p:nvPr/>
        </p:nvSpPr>
        <p:spPr bwMode="auto">
          <a:xfrm flipV="1">
            <a:off x="9063038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8" name="Line 1095"/>
          <p:cNvSpPr>
            <a:spLocks noChangeAspect="1" noChangeShapeType="1"/>
          </p:cNvSpPr>
          <p:nvPr/>
        </p:nvSpPr>
        <p:spPr bwMode="auto">
          <a:xfrm flipV="1">
            <a:off x="9064625" y="6243652"/>
            <a:ext cx="1588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59" name="Line 1096"/>
          <p:cNvSpPr>
            <a:spLocks noChangeAspect="1" noChangeShapeType="1"/>
          </p:cNvSpPr>
          <p:nvPr/>
        </p:nvSpPr>
        <p:spPr bwMode="auto">
          <a:xfrm flipV="1">
            <a:off x="90789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0" name="Line 1097"/>
          <p:cNvSpPr>
            <a:spLocks noChangeAspect="1" noChangeShapeType="1"/>
          </p:cNvSpPr>
          <p:nvPr/>
        </p:nvSpPr>
        <p:spPr bwMode="auto">
          <a:xfrm flipV="1">
            <a:off x="9082088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1" name="Line 1098"/>
          <p:cNvSpPr>
            <a:spLocks noChangeAspect="1" noChangeShapeType="1"/>
          </p:cNvSpPr>
          <p:nvPr/>
        </p:nvSpPr>
        <p:spPr bwMode="auto">
          <a:xfrm flipV="1">
            <a:off x="9085263" y="6235701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2" name="Line 1099"/>
          <p:cNvSpPr>
            <a:spLocks noChangeAspect="1" noChangeShapeType="1"/>
          </p:cNvSpPr>
          <p:nvPr/>
        </p:nvSpPr>
        <p:spPr bwMode="auto">
          <a:xfrm flipV="1">
            <a:off x="9086850" y="6143628"/>
            <a:ext cx="0" cy="1111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3" name="Line 1100"/>
          <p:cNvSpPr>
            <a:spLocks noChangeAspect="1" noChangeShapeType="1"/>
          </p:cNvSpPr>
          <p:nvPr/>
        </p:nvSpPr>
        <p:spPr bwMode="auto">
          <a:xfrm flipV="1">
            <a:off x="9088438" y="6100762"/>
            <a:ext cx="0" cy="1539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4" name="Line 1101"/>
          <p:cNvSpPr>
            <a:spLocks noChangeAspect="1" noChangeShapeType="1"/>
          </p:cNvSpPr>
          <p:nvPr/>
        </p:nvSpPr>
        <p:spPr bwMode="auto">
          <a:xfrm flipV="1">
            <a:off x="9090025" y="6202362"/>
            <a:ext cx="0" cy="52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5" name="Line 1102"/>
          <p:cNvSpPr>
            <a:spLocks noChangeAspect="1" noChangeShapeType="1"/>
          </p:cNvSpPr>
          <p:nvPr/>
        </p:nvSpPr>
        <p:spPr bwMode="auto">
          <a:xfrm flipV="1">
            <a:off x="90916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6" name="Line 1103"/>
          <p:cNvSpPr>
            <a:spLocks noChangeAspect="1" noChangeShapeType="1"/>
          </p:cNvSpPr>
          <p:nvPr/>
        </p:nvSpPr>
        <p:spPr bwMode="auto">
          <a:xfrm flipV="1">
            <a:off x="9093200" y="6249989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7" name="Line 1104"/>
          <p:cNvSpPr>
            <a:spLocks noChangeAspect="1" noChangeShapeType="1"/>
          </p:cNvSpPr>
          <p:nvPr/>
        </p:nvSpPr>
        <p:spPr bwMode="auto">
          <a:xfrm flipV="1">
            <a:off x="9094788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8" name="Line 1105"/>
          <p:cNvSpPr>
            <a:spLocks noChangeAspect="1" noChangeShapeType="1"/>
          </p:cNvSpPr>
          <p:nvPr/>
        </p:nvSpPr>
        <p:spPr bwMode="auto">
          <a:xfrm flipV="1">
            <a:off x="9099550" y="6253162"/>
            <a:ext cx="1588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69" name="Line 1106"/>
          <p:cNvSpPr>
            <a:spLocks noChangeAspect="1" noChangeShapeType="1"/>
          </p:cNvSpPr>
          <p:nvPr/>
        </p:nvSpPr>
        <p:spPr bwMode="auto">
          <a:xfrm flipV="1">
            <a:off x="9102725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0" name="Line 1107"/>
          <p:cNvSpPr>
            <a:spLocks noChangeAspect="1" noChangeShapeType="1"/>
          </p:cNvSpPr>
          <p:nvPr/>
        </p:nvSpPr>
        <p:spPr bwMode="auto">
          <a:xfrm flipV="1">
            <a:off x="9112250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1" name="Line 1108"/>
          <p:cNvSpPr>
            <a:spLocks noChangeAspect="1" noChangeShapeType="1"/>
          </p:cNvSpPr>
          <p:nvPr/>
        </p:nvSpPr>
        <p:spPr bwMode="auto">
          <a:xfrm flipV="1">
            <a:off x="9112250" y="6253162"/>
            <a:ext cx="1588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2" name="Line 1109"/>
          <p:cNvSpPr>
            <a:spLocks noChangeAspect="1" noChangeShapeType="1"/>
          </p:cNvSpPr>
          <p:nvPr/>
        </p:nvSpPr>
        <p:spPr bwMode="auto">
          <a:xfrm flipV="1">
            <a:off x="9113850" y="6248414"/>
            <a:ext cx="1587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3" name="Line 1110"/>
          <p:cNvSpPr>
            <a:spLocks noChangeAspect="1" noChangeShapeType="1"/>
          </p:cNvSpPr>
          <p:nvPr/>
        </p:nvSpPr>
        <p:spPr bwMode="auto">
          <a:xfrm flipV="1">
            <a:off x="9123363" y="6243652"/>
            <a:ext cx="0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4" name="Line 1111"/>
          <p:cNvSpPr>
            <a:spLocks noChangeAspect="1" noChangeShapeType="1"/>
          </p:cNvSpPr>
          <p:nvPr/>
        </p:nvSpPr>
        <p:spPr bwMode="auto">
          <a:xfrm flipV="1">
            <a:off x="912495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5" name="Line 1112"/>
          <p:cNvSpPr>
            <a:spLocks noChangeAspect="1" noChangeShapeType="1"/>
          </p:cNvSpPr>
          <p:nvPr/>
        </p:nvSpPr>
        <p:spPr bwMode="auto">
          <a:xfrm flipV="1">
            <a:off x="9126538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6" name="Line 1113"/>
          <p:cNvSpPr>
            <a:spLocks noChangeAspect="1" noChangeShapeType="1"/>
          </p:cNvSpPr>
          <p:nvPr/>
        </p:nvSpPr>
        <p:spPr bwMode="auto">
          <a:xfrm flipV="1">
            <a:off x="9136063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7" name="Line 1114"/>
          <p:cNvSpPr>
            <a:spLocks noChangeAspect="1" noChangeShapeType="1"/>
          </p:cNvSpPr>
          <p:nvPr/>
        </p:nvSpPr>
        <p:spPr bwMode="auto">
          <a:xfrm flipV="1">
            <a:off x="9137650" y="6237302"/>
            <a:ext cx="0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8" name="Line 1115"/>
          <p:cNvSpPr>
            <a:spLocks noChangeAspect="1" noChangeShapeType="1"/>
          </p:cNvSpPr>
          <p:nvPr/>
        </p:nvSpPr>
        <p:spPr bwMode="auto">
          <a:xfrm flipV="1">
            <a:off x="914082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9" name="Line 1116"/>
          <p:cNvSpPr>
            <a:spLocks noChangeAspect="1" noChangeShapeType="1"/>
          </p:cNvSpPr>
          <p:nvPr/>
        </p:nvSpPr>
        <p:spPr bwMode="auto">
          <a:xfrm flipV="1">
            <a:off x="9142430" y="6249989"/>
            <a:ext cx="3175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" name="Line 1117"/>
          <p:cNvSpPr>
            <a:spLocks noChangeAspect="1" noChangeShapeType="1"/>
          </p:cNvSpPr>
          <p:nvPr/>
        </p:nvSpPr>
        <p:spPr bwMode="auto">
          <a:xfrm flipV="1">
            <a:off x="9159875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1" name="Line 1118"/>
          <p:cNvSpPr>
            <a:spLocks noChangeAspect="1" noChangeShapeType="1"/>
          </p:cNvSpPr>
          <p:nvPr/>
        </p:nvSpPr>
        <p:spPr bwMode="auto">
          <a:xfrm flipV="1">
            <a:off x="9161463" y="6219828"/>
            <a:ext cx="0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2" name="Line 1119"/>
          <p:cNvSpPr>
            <a:spLocks noChangeAspect="1" noChangeShapeType="1"/>
          </p:cNvSpPr>
          <p:nvPr/>
        </p:nvSpPr>
        <p:spPr bwMode="auto">
          <a:xfrm flipV="1">
            <a:off x="9161484" y="6245228"/>
            <a:ext cx="1587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3" name="Line 1120"/>
          <p:cNvSpPr>
            <a:spLocks noChangeAspect="1" noChangeShapeType="1"/>
          </p:cNvSpPr>
          <p:nvPr/>
        </p:nvSpPr>
        <p:spPr bwMode="auto">
          <a:xfrm flipV="1">
            <a:off x="916463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4" name="Line 1121"/>
          <p:cNvSpPr>
            <a:spLocks noChangeAspect="1" noChangeShapeType="1"/>
          </p:cNvSpPr>
          <p:nvPr/>
        </p:nvSpPr>
        <p:spPr bwMode="auto">
          <a:xfrm flipV="1">
            <a:off x="917257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5" name="Line 1122"/>
          <p:cNvSpPr>
            <a:spLocks noChangeAspect="1" noChangeShapeType="1"/>
          </p:cNvSpPr>
          <p:nvPr/>
        </p:nvSpPr>
        <p:spPr bwMode="auto">
          <a:xfrm flipV="1">
            <a:off x="9182100" y="6248414"/>
            <a:ext cx="1588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6" name="Line 1123"/>
          <p:cNvSpPr>
            <a:spLocks noChangeAspect="1" noChangeShapeType="1"/>
          </p:cNvSpPr>
          <p:nvPr/>
        </p:nvSpPr>
        <p:spPr bwMode="auto">
          <a:xfrm flipV="1">
            <a:off x="9185275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7" name="Line 1124"/>
          <p:cNvSpPr>
            <a:spLocks noChangeAspect="1" noChangeShapeType="1"/>
          </p:cNvSpPr>
          <p:nvPr/>
        </p:nvSpPr>
        <p:spPr bwMode="auto">
          <a:xfrm flipV="1">
            <a:off x="9188450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8" name="Line 1125"/>
          <p:cNvSpPr>
            <a:spLocks noChangeAspect="1" noChangeShapeType="1"/>
          </p:cNvSpPr>
          <p:nvPr/>
        </p:nvSpPr>
        <p:spPr bwMode="auto">
          <a:xfrm flipV="1">
            <a:off x="918845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9" name="Line 1126"/>
          <p:cNvSpPr>
            <a:spLocks noChangeAspect="1" noChangeShapeType="1"/>
          </p:cNvSpPr>
          <p:nvPr/>
        </p:nvSpPr>
        <p:spPr bwMode="auto">
          <a:xfrm flipV="1">
            <a:off x="92059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0" name="Line 1127"/>
          <p:cNvSpPr>
            <a:spLocks noChangeAspect="1" noChangeShapeType="1"/>
          </p:cNvSpPr>
          <p:nvPr/>
        </p:nvSpPr>
        <p:spPr bwMode="auto">
          <a:xfrm flipV="1">
            <a:off x="920908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1" name="Line 1128"/>
          <p:cNvSpPr>
            <a:spLocks noChangeAspect="1" noChangeShapeType="1"/>
          </p:cNvSpPr>
          <p:nvPr/>
        </p:nvSpPr>
        <p:spPr bwMode="auto">
          <a:xfrm flipV="1">
            <a:off x="9220200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2" name="Line 1129"/>
          <p:cNvSpPr>
            <a:spLocks noChangeAspect="1" noChangeShapeType="1"/>
          </p:cNvSpPr>
          <p:nvPr/>
        </p:nvSpPr>
        <p:spPr bwMode="auto">
          <a:xfrm flipV="1">
            <a:off x="922337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3" name="Line 1130"/>
          <p:cNvSpPr>
            <a:spLocks noChangeAspect="1" noChangeShapeType="1"/>
          </p:cNvSpPr>
          <p:nvPr/>
        </p:nvSpPr>
        <p:spPr bwMode="auto">
          <a:xfrm flipV="1">
            <a:off x="9231320" y="6243652"/>
            <a:ext cx="1587" cy="111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4" name="Line 1131"/>
          <p:cNvSpPr>
            <a:spLocks noChangeAspect="1" noChangeShapeType="1"/>
          </p:cNvSpPr>
          <p:nvPr/>
        </p:nvSpPr>
        <p:spPr bwMode="auto">
          <a:xfrm flipV="1">
            <a:off x="9232900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5" name="Line 1132"/>
          <p:cNvSpPr>
            <a:spLocks noChangeAspect="1" noChangeShapeType="1"/>
          </p:cNvSpPr>
          <p:nvPr/>
        </p:nvSpPr>
        <p:spPr bwMode="auto">
          <a:xfrm flipV="1">
            <a:off x="923448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6" name="Line 1133"/>
          <p:cNvSpPr>
            <a:spLocks noChangeAspect="1" noChangeShapeType="1"/>
          </p:cNvSpPr>
          <p:nvPr/>
        </p:nvSpPr>
        <p:spPr bwMode="auto">
          <a:xfrm flipV="1">
            <a:off x="9239250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7" name="Line 1134"/>
          <p:cNvSpPr>
            <a:spLocks noChangeAspect="1" noChangeShapeType="1"/>
          </p:cNvSpPr>
          <p:nvPr/>
        </p:nvSpPr>
        <p:spPr bwMode="auto">
          <a:xfrm flipV="1">
            <a:off x="9240838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8" name="Line 1135"/>
          <p:cNvSpPr>
            <a:spLocks noChangeAspect="1" noChangeShapeType="1"/>
          </p:cNvSpPr>
          <p:nvPr/>
        </p:nvSpPr>
        <p:spPr bwMode="auto">
          <a:xfrm flipV="1">
            <a:off x="9244013" y="6202362"/>
            <a:ext cx="0" cy="523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99" name="Line 1136"/>
          <p:cNvSpPr>
            <a:spLocks noChangeAspect="1" noChangeShapeType="1"/>
          </p:cNvSpPr>
          <p:nvPr/>
        </p:nvSpPr>
        <p:spPr bwMode="auto">
          <a:xfrm flipV="1">
            <a:off x="9244013" y="6208726"/>
            <a:ext cx="0" cy="460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0" name="Line 1137"/>
          <p:cNvSpPr>
            <a:spLocks noChangeAspect="1" noChangeShapeType="1"/>
          </p:cNvSpPr>
          <p:nvPr/>
        </p:nvSpPr>
        <p:spPr bwMode="auto">
          <a:xfrm flipV="1">
            <a:off x="9247188" y="6229350"/>
            <a:ext cx="0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1" name="Line 1138"/>
          <p:cNvSpPr>
            <a:spLocks noChangeAspect="1" noChangeShapeType="1"/>
          </p:cNvSpPr>
          <p:nvPr/>
        </p:nvSpPr>
        <p:spPr bwMode="auto">
          <a:xfrm flipV="1">
            <a:off x="9255125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2" name="Line 1139"/>
          <p:cNvSpPr>
            <a:spLocks noChangeAspect="1" noChangeShapeType="1"/>
          </p:cNvSpPr>
          <p:nvPr/>
        </p:nvSpPr>
        <p:spPr bwMode="auto">
          <a:xfrm flipV="1">
            <a:off x="9256713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3" name="Line 1140"/>
          <p:cNvSpPr>
            <a:spLocks noChangeAspect="1" noChangeShapeType="1"/>
          </p:cNvSpPr>
          <p:nvPr/>
        </p:nvSpPr>
        <p:spPr bwMode="auto">
          <a:xfrm flipV="1">
            <a:off x="9258300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4" name="Line 1141"/>
          <p:cNvSpPr>
            <a:spLocks noChangeAspect="1" noChangeShapeType="1"/>
          </p:cNvSpPr>
          <p:nvPr/>
        </p:nvSpPr>
        <p:spPr bwMode="auto">
          <a:xfrm flipV="1">
            <a:off x="9259888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5" name="Line 1142"/>
          <p:cNvSpPr>
            <a:spLocks noChangeAspect="1" noChangeShapeType="1"/>
          </p:cNvSpPr>
          <p:nvPr/>
        </p:nvSpPr>
        <p:spPr bwMode="auto">
          <a:xfrm flipV="1">
            <a:off x="92630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6" name="Line 1143"/>
          <p:cNvSpPr>
            <a:spLocks noChangeAspect="1" noChangeShapeType="1"/>
          </p:cNvSpPr>
          <p:nvPr/>
        </p:nvSpPr>
        <p:spPr bwMode="auto">
          <a:xfrm flipV="1">
            <a:off x="9264650" y="6253162"/>
            <a:ext cx="1588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7" name="Line 1144"/>
          <p:cNvSpPr>
            <a:spLocks noChangeAspect="1" noChangeShapeType="1"/>
          </p:cNvSpPr>
          <p:nvPr/>
        </p:nvSpPr>
        <p:spPr bwMode="auto">
          <a:xfrm flipV="1">
            <a:off x="9278949" y="6234126"/>
            <a:ext cx="1587" cy="206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8" name="Line 1145"/>
          <p:cNvSpPr>
            <a:spLocks noChangeAspect="1" noChangeShapeType="1"/>
          </p:cNvSpPr>
          <p:nvPr/>
        </p:nvSpPr>
        <p:spPr bwMode="auto">
          <a:xfrm flipV="1">
            <a:off x="9282113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09" name="Line 1146"/>
          <p:cNvSpPr>
            <a:spLocks noChangeAspect="1" noChangeShapeType="1"/>
          </p:cNvSpPr>
          <p:nvPr/>
        </p:nvSpPr>
        <p:spPr bwMode="auto">
          <a:xfrm flipV="1">
            <a:off x="9282113" y="6230940"/>
            <a:ext cx="0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0" name="Line 1147"/>
          <p:cNvSpPr>
            <a:spLocks noChangeAspect="1" noChangeShapeType="1"/>
          </p:cNvSpPr>
          <p:nvPr/>
        </p:nvSpPr>
        <p:spPr bwMode="auto">
          <a:xfrm flipV="1">
            <a:off x="9283721" y="6230940"/>
            <a:ext cx="3175" cy="2381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1" name="Line 1148"/>
          <p:cNvSpPr>
            <a:spLocks noChangeAspect="1" noChangeShapeType="1"/>
          </p:cNvSpPr>
          <p:nvPr/>
        </p:nvSpPr>
        <p:spPr bwMode="auto">
          <a:xfrm flipV="1">
            <a:off x="9288463" y="6253162"/>
            <a:ext cx="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2" name="Line 1149"/>
          <p:cNvSpPr>
            <a:spLocks noChangeAspect="1" noChangeShapeType="1"/>
          </p:cNvSpPr>
          <p:nvPr/>
        </p:nvSpPr>
        <p:spPr bwMode="auto">
          <a:xfrm flipV="1">
            <a:off x="9288463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3" name="Line 1150"/>
          <p:cNvSpPr>
            <a:spLocks noChangeAspect="1" noChangeShapeType="1"/>
          </p:cNvSpPr>
          <p:nvPr/>
        </p:nvSpPr>
        <p:spPr bwMode="auto">
          <a:xfrm flipV="1">
            <a:off x="929322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4" name="Line 1151"/>
          <p:cNvSpPr>
            <a:spLocks noChangeAspect="1" noChangeShapeType="1"/>
          </p:cNvSpPr>
          <p:nvPr/>
        </p:nvSpPr>
        <p:spPr bwMode="auto">
          <a:xfrm flipV="1">
            <a:off x="9301163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5" name="Line 1152"/>
          <p:cNvSpPr>
            <a:spLocks noChangeAspect="1" noChangeShapeType="1"/>
          </p:cNvSpPr>
          <p:nvPr/>
        </p:nvSpPr>
        <p:spPr bwMode="auto">
          <a:xfrm flipV="1">
            <a:off x="9318641" y="6221413"/>
            <a:ext cx="3175" cy="333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6" name="Line 1153"/>
          <p:cNvSpPr>
            <a:spLocks noChangeAspect="1" noChangeShapeType="1"/>
          </p:cNvSpPr>
          <p:nvPr/>
        </p:nvSpPr>
        <p:spPr bwMode="auto">
          <a:xfrm flipV="1">
            <a:off x="9321800" y="6122989"/>
            <a:ext cx="0" cy="131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7" name="Line 1154"/>
          <p:cNvSpPr>
            <a:spLocks noChangeAspect="1" noChangeShapeType="1"/>
          </p:cNvSpPr>
          <p:nvPr/>
        </p:nvSpPr>
        <p:spPr bwMode="auto">
          <a:xfrm flipV="1">
            <a:off x="9323388" y="6172214"/>
            <a:ext cx="0" cy="825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8" name="Line 1155"/>
          <p:cNvSpPr>
            <a:spLocks noChangeAspect="1" noChangeShapeType="1"/>
          </p:cNvSpPr>
          <p:nvPr/>
        </p:nvSpPr>
        <p:spPr bwMode="auto">
          <a:xfrm flipV="1">
            <a:off x="9326563" y="6235701"/>
            <a:ext cx="0" cy="190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19" name="Line 1156"/>
          <p:cNvSpPr>
            <a:spLocks noChangeAspect="1" noChangeShapeType="1"/>
          </p:cNvSpPr>
          <p:nvPr/>
        </p:nvSpPr>
        <p:spPr bwMode="auto">
          <a:xfrm flipV="1">
            <a:off x="9337675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0" name="Line 1157"/>
          <p:cNvSpPr>
            <a:spLocks noChangeAspect="1" noChangeShapeType="1"/>
          </p:cNvSpPr>
          <p:nvPr/>
        </p:nvSpPr>
        <p:spPr bwMode="auto">
          <a:xfrm flipV="1">
            <a:off x="9358313" y="6240462"/>
            <a:ext cx="0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1" name="Line 1158"/>
          <p:cNvSpPr>
            <a:spLocks noChangeAspect="1" noChangeShapeType="1"/>
          </p:cNvSpPr>
          <p:nvPr/>
        </p:nvSpPr>
        <p:spPr bwMode="auto">
          <a:xfrm flipV="1">
            <a:off x="937101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2" name="Line 1159"/>
          <p:cNvSpPr>
            <a:spLocks noChangeAspect="1" noChangeShapeType="1"/>
          </p:cNvSpPr>
          <p:nvPr/>
        </p:nvSpPr>
        <p:spPr bwMode="auto">
          <a:xfrm flipV="1">
            <a:off x="9372600" y="6237302"/>
            <a:ext cx="1588" cy="174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3" name="Line 1160"/>
          <p:cNvSpPr>
            <a:spLocks noChangeAspect="1" noChangeShapeType="1"/>
          </p:cNvSpPr>
          <p:nvPr/>
        </p:nvSpPr>
        <p:spPr bwMode="auto">
          <a:xfrm flipV="1">
            <a:off x="9394825" y="6248414"/>
            <a:ext cx="0" cy="6351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4" name="Line 1161"/>
          <p:cNvSpPr>
            <a:spLocks noChangeAspect="1" noChangeShapeType="1"/>
          </p:cNvSpPr>
          <p:nvPr/>
        </p:nvSpPr>
        <p:spPr bwMode="auto">
          <a:xfrm flipV="1">
            <a:off x="9401194" y="6245228"/>
            <a:ext cx="3175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5" name="Line 1162"/>
          <p:cNvSpPr>
            <a:spLocks noChangeAspect="1" noChangeShapeType="1"/>
          </p:cNvSpPr>
          <p:nvPr/>
        </p:nvSpPr>
        <p:spPr bwMode="auto">
          <a:xfrm flipV="1">
            <a:off x="94059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6" name="Line 1163"/>
          <p:cNvSpPr>
            <a:spLocks noChangeAspect="1" noChangeShapeType="1"/>
          </p:cNvSpPr>
          <p:nvPr/>
        </p:nvSpPr>
        <p:spPr bwMode="auto">
          <a:xfrm flipV="1">
            <a:off x="9418638" y="6246813"/>
            <a:ext cx="0" cy="7939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7" name="Line 1164"/>
          <p:cNvSpPr>
            <a:spLocks noChangeAspect="1" noChangeShapeType="1"/>
          </p:cNvSpPr>
          <p:nvPr/>
        </p:nvSpPr>
        <p:spPr bwMode="auto">
          <a:xfrm flipV="1">
            <a:off x="9420225" y="6242050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8" name="Line 1165"/>
          <p:cNvSpPr>
            <a:spLocks noChangeAspect="1" noChangeShapeType="1"/>
          </p:cNvSpPr>
          <p:nvPr/>
        </p:nvSpPr>
        <p:spPr bwMode="auto">
          <a:xfrm flipV="1">
            <a:off x="9437688" y="6245228"/>
            <a:ext cx="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9" name="Line 1166"/>
          <p:cNvSpPr>
            <a:spLocks noChangeAspect="1" noChangeShapeType="1"/>
          </p:cNvSpPr>
          <p:nvPr/>
        </p:nvSpPr>
        <p:spPr bwMode="auto">
          <a:xfrm flipV="1">
            <a:off x="944245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30" name="Line 1167"/>
          <p:cNvSpPr>
            <a:spLocks noChangeAspect="1" noChangeShapeType="1"/>
          </p:cNvSpPr>
          <p:nvPr/>
        </p:nvSpPr>
        <p:spPr bwMode="auto">
          <a:xfrm flipV="1">
            <a:off x="9444038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31" name="Line 1168"/>
          <p:cNvSpPr>
            <a:spLocks noChangeAspect="1" noChangeShapeType="1"/>
          </p:cNvSpPr>
          <p:nvPr/>
        </p:nvSpPr>
        <p:spPr bwMode="auto">
          <a:xfrm flipV="1">
            <a:off x="9451975" y="6249989"/>
            <a:ext cx="1588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32" name="Line 1169"/>
          <p:cNvSpPr>
            <a:spLocks noChangeAspect="1" noChangeShapeType="1"/>
          </p:cNvSpPr>
          <p:nvPr/>
        </p:nvSpPr>
        <p:spPr bwMode="auto">
          <a:xfrm flipV="1">
            <a:off x="94535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33" name="Line 1170"/>
          <p:cNvSpPr>
            <a:spLocks noChangeAspect="1" noChangeShapeType="1"/>
          </p:cNvSpPr>
          <p:nvPr/>
        </p:nvSpPr>
        <p:spPr bwMode="auto">
          <a:xfrm flipV="1">
            <a:off x="9455150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34" name="Line 1171"/>
          <p:cNvSpPr>
            <a:spLocks noChangeAspect="1" noChangeShapeType="1"/>
          </p:cNvSpPr>
          <p:nvPr/>
        </p:nvSpPr>
        <p:spPr bwMode="auto">
          <a:xfrm flipV="1">
            <a:off x="9499600" y="6242050"/>
            <a:ext cx="1588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35" name="Line 1172"/>
          <p:cNvSpPr>
            <a:spLocks noChangeAspect="1" noChangeShapeType="1"/>
          </p:cNvSpPr>
          <p:nvPr/>
        </p:nvSpPr>
        <p:spPr bwMode="auto">
          <a:xfrm flipV="1">
            <a:off x="9517063" y="6249989"/>
            <a:ext cx="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36" name="Line 1173"/>
          <p:cNvSpPr>
            <a:spLocks noChangeAspect="1" noChangeShapeType="1"/>
          </p:cNvSpPr>
          <p:nvPr/>
        </p:nvSpPr>
        <p:spPr bwMode="auto">
          <a:xfrm flipV="1">
            <a:off x="9563100" y="6240462"/>
            <a:ext cx="1588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37" name="Rectangle 1174"/>
          <p:cNvSpPr>
            <a:spLocks noChangeArrowheads="1"/>
          </p:cNvSpPr>
          <p:nvPr/>
        </p:nvSpPr>
        <p:spPr bwMode="auto">
          <a:xfrm>
            <a:off x="7650163" y="5186362"/>
            <a:ext cx="2112962" cy="124618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38" name="Line 1175"/>
          <p:cNvSpPr>
            <a:spLocks noChangeAspect="1" noChangeShapeType="1"/>
          </p:cNvSpPr>
          <p:nvPr/>
        </p:nvSpPr>
        <p:spPr bwMode="auto">
          <a:xfrm>
            <a:off x="8947150" y="6256338"/>
            <a:ext cx="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80" name="Rectangle 608"/>
          <p:cNvSpPr>
            <a:spLocks noChangeAspect="1" noChangeArrowheads="1"/>
          </p:cNvSpPr>
          <p:nvPr/>
        </p:nvSpPr>
        <p:spPr bwMode="auto">
          <a:xfrm>
            <a:off x="3614738" y="6308725"/>
            <a:ext cx="2484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2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m/z</a:t>
            </a:r>
          </a:p>
        </p:txBody>
      </p:sp>
      <p:sp>
        <p:nvSpPr>
          <p:cNvPr id="1881" name="Rectangle 607"/>
          <p:cNvSpPr>
            <a:spLocks noChangeAspect="1" noChangeArrowheads="1"/>
          </p:cNvSpPr>
          <p:nvPr/>
        </p:nvSpPr>
        <p:spPr bwMode="auto">
          <a:xfrm>
            <a:off x="4297370" y="6205538"/>
            <a:ext cx="2821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1200</a:t>
            </a:r>
          </a:p>
        </p:txBody>
      </p:sp>
      <p:sp>
        <p:nvSpPr>
          <p:cNvPr id="1883" name="Rectangle 603"/>
          <p:cNvSpPr>
            <a:spLocks noChangeAspect="1" noChangeArrowheads="1"/>
          </p:cNvSpPr>
          <p:nvPr/>
        </p:nvSpPr>
        <p:spPr bwMode="auto">
          <a:xfrm>
            <a:off x="3687764" y="6199187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600</a:t>
            </a:r>
          </a:p>
        </p:txBody>
      </p:sp>
      <p:sp>
        <p:nvSpPr>
          <p:cNvPr id="1884" name="Rectangle 602"/>
          <p:cNvSpPr>
            <a:spLocks noChangeAspect="1" noChangeArrowheads="1"/>
          </p:cNvSpPr>
          <p:nvPr/>
        </p:nvSpPr>
        <p:spPr bwMode="auto">
          <a:xfrm>
            <a:off x="3143250" y="6199187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1" hangingPunct="0">
              <a:defRPr/>
            </a:pPr>
            <a:r>
              <a:rPr kumimoji="1" lang="en-US" altLang="zh-TW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PMingLiU" pitchFamily="18" charset="-120"/>
              </a:rPr>
              <a:t>200</a:t>
            </a:r>
          </a:p>
        </p:txBody>
      </p:sp>
      <p:sp>
        <p:nvSpPr>
          <p:cNvPr id="1288" name="TextBox 1287"/>
          <p:cNvSpPr txBox="1"/>
          <p:nvPr/>
        </p:nvSpPr>
        <p:spPr>
          <a:xfrm>
            <a:off x="9286881" y="311627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kumimoji="1" lang="en-US" sz="1400" dirty="0">
                <a:solidFill>
                  <a:srgbClr val="000000"/>
                </a:solidFill>
                <a:latin typeface="Arial" charset="0"/>
              </a:rPr>
              <a:t>MS/MS</a:t>
            </a:r>
          </a:p>
        </p:txBody>
      </p:sp>
      <p:grpSp>
        <p:nvGrpSpPr>
          <p:cNvPr id="1289" name="Group 1288"/>
          <p:cNvGrpSpPr/>
          <p:nvPr/>
        </p:nvGrpSpPr>
        <p:grpSpPr>
          <a:xfrm>
            <a:off x="2066938" y="3154362"/>
            <a:ext cx="333375" cy="369332"/>
            <a:chOff x="5943600" y="504825"/>
            <a:chExt cx="333375" cy="369332"/>
          </a:xfrm>
        </p:grpSpPr>
        <p:sp>
          <p:nvSpPr>
            <p:cNvPr id="1290" name="TextBox 1289"/>
            <p:cNvSpPr txBox="1"/>
            <p:nvPr/>
          </p:nvSpPr>
          <p:spPr>
            <a:xfrm>
              <a:off x="5943600" y="504825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latinLnBrk="1"/>
              <a:r>
                <a:rPr kumimoji="1" lang="en-US" dirty="0">
                  <a:solidFill>
                    <a:srgbClr val="C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91" name="Oval 1290"/>
            <p:cNvSpPr/>
            <p:nvPr/>
          </p:nvSpPr>
          <p:spPr bwMode="auto">
            <a:xfrm>
              <a:off x="5943600" y="533400"/>
              <a:ext cx="333375" cy="31432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kumimoji="1" lang="en-US">
                <a:solidFill>
                  <a:srgbClr val="000000"/>
                </a:solidFill>
                <a:latin typeface="Gulim" pitchFamily="34" charset="-127"/>
              </a:endParaRPr>
            </a:p>
          </p:txBody>
        </p:sp>
      </p:grpSp>
      <p:grpSp>
        <p:nvGrpSpPr>
          <p:cNvPr id="1298" name="Group 1297"/>
          <p:cNvGrpSpPr/>
          <p:nvPr/>
        </p:nvGrpSpPr>
        <p:grpSpPr>
          <a:xfrm>
            <a:off x="2085992" y="1096962"/>
            <a:ext cx="333375" cy="369332"/>
            <a:chOff x="5943600" y="504825"/>
            <a:chExt cx="333375" cy="369332"/>
          </a:xfrm>
        </p:grpSpPr>
        <p:sp>
          <p:nvSpPr>
            <p:cNvPr id="1299" name="TextBox 1298"/>
            <p:cNvSpPr txBox="1"/>
            <p:nvPr/>
          </p:nvSpPr>
          <p:spPr>
            <a:xfrm>
              <a:off x="5943600" y="504825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latinLnBrk="1"/>
              <a:r>
                <a:rPr kumimoji="1" lang="en-US" dirty="0">
                  <a:solidFill>
                    <a:srgbClr val="C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300" name="Oval 1299"/>
            <p:cNvSpPr/>
            <p:nvPr/>
          </p:nvSpPr>
          <p:spPr bwMode="auto">
            <a:xfrm>
              <a:off x="5943600" y="533400"/>
              <a:ext cx="333375" cy="31432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kumimoji="1" lang="en-US">
                <a:solidFill>
                  <a:srgbClr val="000000"/>
                </a:solidFill>
                <a:latin typeface="Gulim" pitchFamily="34" charset="-127"/>
              </a:endParaRPr>
            </a:p>
          </p:txBody>
        </p:sp>
      </p:grpSp>
      <p:grpSp>
        <p:nvGrpSpPr>
          <p:cNvPr id="1302" name="Group 1301"/>
          <p:cNvGrpSpPr/>
          <p:nvPr/>
        </p:nvGrpSpPr>
        <p:grpSpPr>
          <a:xfrm>
            <a:off x="2085992" y="5183187"/>
            <a:ext cx="333375" cy="369332"/>
            <a:chOff x="5943600" y="504825"/>
            <a:chExt cx="333375" cy="369332"/>
          </a:xfrm>
        </p:grpSpPr>
        <p:sp>
          <p:nvSpPr>
            <p:cNvPr id="1303" name="TextBox 1302"/>
            <p:cNvSpPr txBox="1"/>
            <p:nvPr/>
          </p:nvSpPr>
          <p:spPr>
            <a:xfrm>
              <a:off x="5943600" y="504825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latinLnBrk="1"/>
              <a:r>
                <a:rPr kumimoji="1" lang="en-US" dirty="0">
                  <a:solidFill>
                    <a:srgbClr val="C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304" name="Oval 1303"/>
            <p:cNvSpPr/>
            <p:nvPr/>
          </p:nvSpPr>
          <p:spPr bwMode="auto">
            <a:xfrm>
              <a:off x="5943600" y="533400"/>
              <a:ext cx="333375" cy="31432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kumimoji="1" lang="en-US">
                <a:solidFill>
                  <a:srgbClr val="000000"/>
                </a:solidFill>
                <a:latin typeface="Gulim" pitchFamily="34" charset="-127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6BE9AF3-32EB-4AD0-949C-D8090C2C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preparation and peptide separation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9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Peptide fragmentation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0134600" y="6473825"/>
            <a:ext cx="2057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FD92F1D-9EBB-4882-85C0-CCA16568BD1D}" type="slidenum">
              <a:rPr lang="en-US" smtClean="0">
                <a:solidFill>
                  <a:srgbClr val="808080"/>
                </a:solidFill>
              </a:rPr>
              <a:pPr eaLnBrk="1" hangingPunct="1">
                <a:defRPr/>
              </a:pPr>
              <a:t>12</a:t>
            </a:fld>
            <a:endParaRPr lang="en-US" sz="1400">
              <a:solidFill>
                <a:srgbClr val="808080"/>
              </a:solidFill>
            </a:endParaRPr>
          </a:p>
        </p:txBody>
      </p:sp>
      <p:grpSp>
        <p:nvGrpSpPr>
          <p:cNvPr id="10244" name="Group 18"/>
          <p:cNvGrpSpPr>
            <a:grpSpLocks/>
          </p:cNvGrpSpPr>
          <p:nvPr/>
        </p:nvGrpSpPr>
        <p:grpSpPr bwMode="auto">
          <a:xfrm>
            <a:off x="2387600" y="1778021"/>
            <a:ext cx="7391400" cy="3900487"/>
            <a:chOff x="544" y="1120"/>
            <a:chExt cx="4656" cy="2457"/>
          </a:xfrm>
        </p:grpSpPr>
        <p:sp>
          <p:nvSpPr>
            <p:cNvPr id="10248" name="Rectangle 3"/>
            <p:cNvSpPr>
              <a:spLocks noChangeArrowheads="1"/>
            </p:cNvSpPr>
            <p:nvPr/>
          </p:nvSpPr>
          <p:spPr bwMode="auto">
            <a:xfrm>
              <a:off x="1892" y="1120"/>
              <a:ext cx="185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A-P-N-D-F-N-L-K</a:t>
              </a:r>
            </a:p>
            <a:p>
              <a:pPr algn="ctr" eaLnBrk="0" hangingPunct="0"/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</a:rPr>
                <a:t>(MH+ 918.5)</a:t>
              </a:r>
            </a:p>
          </p:txBody>
        </p:sp>
        <p:sp>
          <p:nvSpPr>
            <p:cNvPr id="10249" name="Rectangle 4"/>
            <p:cNvSpPr>
              <a:spLocks noChangeArrowheads="1"/>
            </p:cNvSpPr>
            <p:nvPr/>
          </p:nvSpPr>
          <p:spPr bwMode="auto">
            <a:xfrm>
              <a:off x="544" y="1696"/>
              <a:ext cx="4656" cy="18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912813" eaLnBrk="0" hangingPunct="0">
                <a:tabLst>
                  <a:tab pos="1365250" algn="l"/>
                  <a:tab pos="6170613" algn="l"/>
                </a:tabLst>
              </a:pPr>
              <a:r>
                <a:rPr lang="en-US" sz="2000" b="1" u="sng">
                  <a:solidFill>
                    <a:srgbClr val="0000FF"/>
                  </a:solidFill>
                  <a:latin typeface="Courier New" pitchFamily="49" charset="0"/>
                </a:rPr>
                <a:t>B-ions</a:t>
              </a:r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</a:rPr>
                <a:t>		</a:t>
              </a:r>
              <a:r>
                <a:rPr lang="en-US" sz="2000" b="1" u="sng">
                  <a:solidFill>
                    <a:srgbClr val="FF0000"/>
                  </a:solidFill>
                  <a:latin typeface="Courier New" pitchFamily="49" charset="0"/>
                </a:rPr>
                <a:t>Y-ions</a:t>
              </a:r>
            </a:p>
            <a:p>
              <a:pPr defTabSz="912813" eaLnBrk="0" hangingPunct="0">
                <a:tabLst>
                  <a:tab pos="1365250" algn="l"/>
                  <a:tab pos="6170613" algn="l"/>
                </a:tabLst>
              </a:pPr>
              <a:r>
                <a:rPr lang="en-US" sz="2000" b="1">
                  <a:solidFill>
                    <a:srgbClr val="3333FF"/>
                  </a:solidFill>
                  <a:latin typeface="Courier New" pitchFamily="49" charset="0"/>
                </a:rPr>
                <a:t> 72.0 	</a:t>
              </a:r>
              <a:r>
                <a:rPr lang="en-US" sz="2400" b="1">
                  <a:solidFill>
                    <a:srgbClr val="3333FF"/>
                  </a:solidFill>
                  <a:latin typeface="Courier New" pitchFamily="49" charset="0"/>
                </a:rPr>
                <a:t>A</a:t>
              </a: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         </a:t>
              </a:r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P-N-D-F-N-L-K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</a:rPr>
                <a:t> 	 847.4</a:t>
              </a:r>
            </a:p>
            <a:p>
              <a:pPr defTabSz="912813" eaLnBrk="0" hangingPunct="0">
                <a:tabLst>
                  <a:tab pos="1365250" algn="l"/>
                  <a:tab pos="6170613" algn="l"/>
                </a:tabLst>
              </a:pPr>
              <a:r>
                <a:rPr lang="en-US" sz="2000" b="1">
                  <a:solidFill>
                    <a:srgbClr val="3333FF"/>
                  </a:solidFill>
                  <a:latin typeface="Courier New" pitchFamily="49" charset="0"/>
                </a:rPr>
                <a:t>169.1 	</a:t>
              </a:r>
              <a:r>
                <a:rPr lang="en-US" sz="2400" b="1">
                  <a:solidFill>
                    <a:srgbClr val="3333FF"/>
                  </a:solidFill>
                  <a:latin typeface="Courier New" pitchFamily="49" charset="0"/>
                </a:rPr>
                <a:t>A-P</a:t>
              </a: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         </a:t>
              </a:r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N-D-F-N-L-K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</a:rPr>
                <a:t> 	 750.4</a:t>
              </a:r>
            </a:p>
            <a:p>
              <a:pPr defTabSz="912813" eaLnBrk="0" hangingPunct="0">
                <a:tabLst>
                  <a:tab pos="1365250" algn="l"/>
                  <a:tab pos="6170613" algn="l"/>
                </a:tabLst>
              </a:pPr>
              <a:r>
                <a:rPr lang="en-US" sz="2000" b="1">
                  <a:solidFill>
                    <a:srgbClr val="3333FF"/>
                  </a:solidFill>
                  <a:latin typeface="Courier New" pitchFamily="49" charset="0"/>
                </a:rPr>
                <a:t>283.1 	</a:t>
              </a:r>
              <a:r>
                <a:rPr lang="en-US" sz="2400" b="1">
                  <a:solidFill>
                    <a:srgbClr val="3333FF"/>
                  </a:solidFill>
                  <a:latin typeface="Courier New" pitchFamily="49" charset="0"/>
                </a:rPr>
                <a:t>A-P-N</a:t>
              </a: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         </a:t>
              </a:r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D-F-N-L-K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</a:rPr>
                <a:t> 	 636.3</a:t>
              </a:r>
            </a:p>
            <a:p>
              <a:pPr defTabSz="912813" eaLnBrk="0" hangingPunct="0">
                <a:tabLst>
                  <a:tab pos="1365250" algn="l"/>
                  <a:tab pos="6170613" algn="l"/>
                </a:tabLst>
              </a:pPr>
              <a:r>
                <a:rPr lang="en-US" sz="2000" b="1">
                  <a:solidFill>
                    <a:srgbClr val="3333FF"/>
                  </a:solidFill>
                  <a:latin typeface="Courier New" pitchFamily="49" charset="0"/>
                </a:rPr>
                <a:t>398.2 	</a:t>
              </a:r>
              <a:r>
                <a:rPr lang="en-US" sz="2400" b="1">
                  <a:solidFill>
                    <a:srgbClr val="3333FF"/>
                  </a:solidFill>
                  <a:latin typeface="Courier New" pitchFamily="49" charset="0"/>
                </a:rPr>
                <a:t>A-P-N-D</a:t>
              </a: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         </a:t>
              </a:r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F-N-L-K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</a:rPr>
                <a:t> 	 521.3</a:t>
              </a:r>
            </a:p>
            <a:p>
              <a:pPr defTabSz="912813" eaLnBrk="0" hangingPunct="0">
                <a:tabLst>
                  <a:tab pos="1365250" algn="l"/>
                  <a:tab pos="6170613" algn="l"/>
                </a:tabLst>
              </a:pPr>
              <a:r>
                <a:rPr lang="en-US" sz="2000" b="1">
                  <a:solidFill>
                    <a:srgbClr val="3333FF"/>
                  </a:solidFill>
                  <a:latin typeface="Courier New" pitchFamily="49" charset="0"/>
                </a:rPr>
                <a:t>545.2 	</a:t>
              </a:r>
              <a:r>
                <a:rPr lang="en-US" sz="2400" b="1">
                  <a:solidFill>
                    <a:srgbClr val="3333FF"/>
                  </a:solidFill>
                  <a:latin typeface="Courier New" pitchFamily="49" charset="0"/>
                </a:rPr>
                <a:t>A-P-N-D-F</a:t>
              </a: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         </a:t>
              </a:r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N-L-K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</a:rPr>
                <a:t> 	 374.2</a:t>
              </a:r>
            </a:p>
            <a:p>
              <a:pPr defTabSz="912813" eaLnBrk="0" hangingPunct="0">
                <a:tabLst>
                  <a:tab pos="1365250" algn="l"/>
                  <a:tab pos="6170613" algn="l"/>
                </a:tabLst>
              </a:pPr>
              <a:r>
                <a:rPr lang="en-US" sz="2000" b="1">
                  <a:solidFill>
                    <a:srgbClr val="3333FF"/>
                  </a:solidFill>
                  <a:latin typeface="Courier New" pitchFamily="49" charset="0"/>
                </a:rPr>
                <a:t>659.3 	</a:t>
              </a:r>
              <a:r>
                <a:rPr lang="en-US" sz="2400" b="1">
                  <a:solidFill>
                    <a:srgbClr val="3333FF"/>
                  </a:solidFill>
                  <a:latin typeface="Courier New" pitchFamily="49" charset="0"/>
                </a:rPr>
                <a:t>A-P-N-D-F-N</a:t>
              </a: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         </a:t>
              </a:r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L-K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</a:rPr>
                <a:t> 	 260.2</a:t>
              </a:r>
            </a:p>
            <a:p>
              <a:pPr defTabSz="912813" eaLnBrk="0" hangingPunct="0">
                <a:tabLst>
                  <a:tab pos="1365250" algn="l"/>
                  <a:tab pos="6170613" algn="l"/>
                </a:tabLst>
              </a:pPr>
              <a:r>
                <a:rPr lang="en-US" sz="2000" b="1">
                  <a:solidFill>
                    <a:srgbClr val="3333FF"/>
                  </a:solidFill>
                  <a:latin typeface="Courier New" pitchFamily="49" charset="0"/>
                </a:rPr>
                <a:t>772.4 	</a:t>
              </a:r>
              <a:r>
                <a:rPr lang="en-US" sz="2400" b="1">
                  <a:solidFill>
                    <a:srgbClr val="3333FF"/>
                  </a:solidFill>
                  <a:latin typeface="Courier New" pitchFamily="49" charset="0"/>
                </a:rPr>
                <a:t>A-P-N-D-F-N-L</a:t>
              </a: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         </a:t>
              </a:r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K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</a:rPr>
                <a:t> 	 147.1</a:t>
              </a:r>
            </a:p>
          </p:txBody>
        </p:sp>
        <p:sp>
          <p:nvSpPr>
            <p:cNvPr id="10250" name="Line 5"/>
            <p:cNvSpPr>
              <a:spLocks noChangeShapeType="1"/>
            </p:cNvSpPr>
            <p:nvPr/>
          </p:nvSpPr>
          <p:spPr bwMode="auto">
            <a:xfrm>
              <a:off x="1648" y="2032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51" name="Line 6"/>
            <p:cNvSpPr>
              <a:spLocks noChangeShapeType="1"/>
            </p:cNvSpPr>
            <p:nvPr/>
          </p:nvSpPr>
          <p:spPr bwMode="auto">
            <a:xfrm>
              <a:off x="1888" y="2263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52" name="Line 7"/>
            <p:cNvSpPr>
              <a:spLocks noChangeShapeType="1"/>
            </p:cNvSpPr>
            <p:nvPr/>
          </p:nvSpPr>
          <p:spPr bwMode="auto">
            <a:xfrm>
              <a:off x="2128" y="2494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53" name="Line 8"/>
            <p:cNvSpPr>
              <a:spLocks noChangeShapeType="1"/>
            </p:cNvSpPr>
            <p:nvPr/>
          </p:nvSpPr>
          <p:spPr bwMode="auto">
            <a:xfrm>
              <a:off x="2320" y="2722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54" name="Line 9"/>
            <p:cNvSpPr>
              <a:spLocks noChangeShapeType="1"/>
            </p:cNvSpPr>
            <p:nvPr/>
          </p:nvSpPr>
          <p:spPr bwMode="auto">
            <a:xfrm>
              <a:off x="2560" y="2944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55" name="Line 10"/>
            <p:cNvSpPr>
              <a:spLocks noChangeShapeType="1"/>
            </p:cNvSpPr>
            <p:nvPr/>
          </p:nvSpPr>
          <p:spPr bwMode="auto">
            <a:xfrm>
              <a:off x="2800" y="3184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56" name="Line 11"/>
            <p:cNvSpPr>
              <a:spLocks noChangeShapeType="1"/>
            </p:cNvSpPr>
            <p:nvPr/>
          </p:nvSpPr>
          <p:spPr bwMode="auto">
            <a:xfrm>
              <a:off x="3040" y="3415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8953500" y="6324614"/>
            <a:ext cx="14991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monoisotopic masses</a:t>
            </a:r>
          </a:p>
        </p:txBody>
      </p:sp>
      <p:sp>
        <p:nvSpPr>
          <p:cNvPr id="10247" name="Text Box 19"/>
          <p:cNvSpPr txBox="1">
            <a:spLocks noChangeArrowheads="1"/>
          </p:cNvSpPr>
          <p:nvPr/>
        </p:nvSpPr>
        <p:spPr bwMode="auto">
          <a:xfrm>
            <a:off x="4038618" y="5730888"/>
            <a:ext cx="424026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b-ions = </a:t>
            </a:r>
            <a:r>
              <a:rPr lang="en-US" b="1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AA + H</a:t>
            </a:r>
            <a:r>
              <a:rPr lang="en-US" b="1" baseline="30000">
                <a:solidFill>
                  <a:srgbClr val="0000FF"/>
                </a:solidFill>
                <a:latin typeface="Courier New" pitchFamily="49" charset="0"/>
              </a:rPr>
              <a:t>+</a:t>
            </a:r>
          </a:p>
          <a:p>
            <a:pPr eaLnBrk="1" hangingPunct="1"/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y-ions = </a:t>
            </a:r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AA + H</a:t>
            </a:r>
            <a:r>
              <a:rPr lang="en-US" b="1" baseline="-250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O</a:t>
            </a:r>
            <a:r>
              <a:rPr lang="en-US" b="1" baseline="-2500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+ H</a:t>
            </a:r>
            <a:r>
              <a:rPr lang="en-US" b="1" baseline="30000">
                <a:solidFill>
                  <a:srgbClr val="FF0000"/>
                </a:solidFill>
                <a:latin typeface="Courier New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5075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56"/>
          <p:cNvGrpSpPr>
            <a:grpSpLocks/>
          </p:cNvGrpSpPr>
          <p:nvPr/>
        </p:nvGrpSpPr>
        <p:grpSpPr bwMode="auto">
          <a:xfrm>
            <a:off x="1925648" y="1462090"/>
            <a:ext cx="8461375" cy="5260974"/>
            <a:chOff x="253" y="921"/>
            <a:chExt cx="5330" cy="3314"/>
          </a:xfrm>
        </p:grpSpPr>
        <p:grpSp>
          <p:nvGrpSpPr>
            <p:cNvPr id="11273" name="Group 57"/>
            <p:cNvGrpSpPr>
              <a:grpSpLocks/>
            </p:cNvGrpSpPr>
            <p:nvPr/>
          </p:nvGrpSpPr>
          <p:grpSpPr bwMode="auto">
            <a:xfrm>
              <a:off x="253" y="921"/>
              <a:ext cx="5234" cy="2748"/>
              <a:chOff x="253" y="921"/>
              <a:chExt cx="5234" cy="2748"/>
            </a:xfrm>
          </p:grpSpPr>
          <p:grpSp>
            <p:nvGrpSpPr>
              <p:cNvPr id="11308" name="Group 58"/>
              <p:cNvGrpSpPr>
                <a:grpSpLocks noChangeAspect="1"/>
              </p:cNvGrpSpPr>
              <p:nvPr/>
            </p:nvGrpSpPr>
            <p:grpSpPr bwMode="auto">
              <a:xfrm>
                <a:off x="253" y="921"/>
                <a:ext cx="5234" cy="2748"/>
                <a:chOff x="576" y="951"/>
                <a:chExt cx="4608" cy="2419"/>
              </a:xfrm>
            </p:grpSpPr>
            <p:pic>
              <p:nvPicPr>
                <p:cNvPr id="11319" name="Picture 59" descr="The image “http://regis.systemsbiology.net/data2/search/jimmy2/tof-tof/pps_Tim_17protmix_1049122978.423484211.png” cannot be displayed, because it contains errors.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" y="951"/>
                  <a:ext cx="4608" cy="2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320" name="Rectangle 60"/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1344"/>
                  <a:ext cx="43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1309" name="Line 61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10" name="Line 62"/>
              <p:cNvSpPr>
                <a:spLocks noChangeShapeType="1"/>
              </p:cNvSpPr>
              <p:nvPr/>
            </p:nvSpPr>
            <p:spPr bwMode="auto">
              <a:xfrm>
                <a:off x="1104" y="2688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11" name="Line 63"/>
              <p:cNvSpPr>
                <a:spLocks noChangeShapeType="1"/>
              </p:cNvSpPr>
              <p:nvPr/>
            </p:nvSpPr>
            <p:spPr bwMode="auto">
              <a:xfrm>
                <a:off x="4416" y="2688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12" name="Line 64"/>
              <p:cNvSpPr>
                <a:spLocks noChangeShapeType="1"/>
              </p:cNvSpPr>
              <p:nvPr/>
            </p:nvSpPr>
            <p:spPr bwMode="auto">
              <a:xfrm>
                <a:off x="4464" y="177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13" name="Line 65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14" name="Line 66"/>
              <p:cNvSpPr>
                <a:spLocks noChangeShapeType="1"/>
              </p:cNvSpPr>
              <p:nvPr/>
            </p:nvSpPr>
            <p:spPr bwMode="auto">
              <a:xfrm>
                <a:off x="3840" y="273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15" name="Line 67"/>
              <p:cNvSpPr>
                <a:spLocks noChangeShapeType="1"/>
              </p:cNvSpPr>
              <p:nvPr/>
            </p:nvSpPr>
            <p:spPr bwMode="auto">
              <a:xfrm>
                <a:off x="2352" y="2688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16" name="Line 68"/>
              <p:cNvSpPr>
                <a:spLocks noChangeShapeType="1"/>
              </p:cNvSpPr>
              <p:nvPr/>
            </p:nvSpPr>
            <p:spPr bwMode="auto">
              <a:xfrm>
                <a:off x="3216" y="2400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17" name="Line 69"/>
              <p:cNvSpPr>
                <a:spLocks noChangeShapeType="1"/>
              </p:cNvSpPr>
              <p:nvPr/>
            </p:nvSpPr>
            <p:spPr bwMode="auto">
              <a:xfrm>
                <a:off x="3456" y="2784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18" name="Line 70"/>
              <p:cNvSpPr>
                <a:spLocks noChangeShapeType="1"/>
              </p:cNvSpPr>
              <p:nvPr/>
            </p:nvSpPr>
            <p:spPr bwMode="auto">
              <a:xfrm>
                <a:off x="1776" y="273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1274" name="Group 71"/>
            <p:cNvGrpSpPr>
              <a:grpSpLocks/>
            </p:cNvGrpSpPr>
            <p:nvPr/>
          </p:nvGrpSpPr>
          <p:grpSpPr bwMode="auto">
            <a:xfrm>
              <a:off x="399" y="3705"/>
              <a:ext cx="5040" cy="252"/>
              <a:chOff x="336" y="3408"/>
              <a:chExt cx="5040" cy="252"/>
            </a:xfrm>
          </p:grpSpPr>
          <p:sp>
            <p:nvSpPr>
              <p:cNvPr id="11292" name="Line 72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93" name="Line 73"/>
              <p:cNvSpPr>
                <a:spLocks noChangeShapeType="1"/>
              </p:cNvSpPr>
              <p:nvPr/>
            </p:nvSpPr>
            <p:spPr bwMode="auto">
              <a:xfrm>
                <a:off x="3369" y="3456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94" name="Line 74"/>
              <p:cNvSpPr>
                <a:spLocks noChangeShapeType="1"/>
              </p:cNvSpPr>
              <p:nvPr/>
            </p:nvSpPr>
            <p:spPr bwMode="auto">
              <a:xfrm>
                <a:off x="2535" y="345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95" name="Line 75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96" name="Line 76"/>
              <p:cNvSpPr>
                <a:spLocks noChangeShapeType="1"/>
              </p:cNvSpPr>
              <p:nvPr/>
            </p:nvSpPr>
            <p:spPr bwMode="auto">
              <a:xfrm>
                <a:off x="768" y="345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97" name="Line 77"/>
              <p:cNvSpPr>
                <a:spLocks noChangeShapeType="1"/>
              </p:cNvSpPr>
              <p:nvPr/>
            </p:nvSpPr>
            <p:spPr bwMode="auto">
              <a:xfrm>
                <a:off x="336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98" name="Line 78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99" name="Line 79"/>
              <p:cNvSpPr>
                <a:spLocks noChangeShapeType="1"/>
              </p:cNvSpPr>
              <p:nvPr/>
            </p:nvSpPr>
            <p:spPr bwMode="auto">
              <a:xfrm>
                <a:off x="4608" y="345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00" name="Rectangle 80"/>
              <p:cNvSpPr>
                <a:spLocks noChangeArrowheads="1"/>
              </p:cNvSpPr>
              <p:nvPr/>
            </p:nvSpPr>
            <p:spPr bwMode="auto">
              <a:xfrm>
                <a:off x="440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301" name="Rectangle 81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1302" name="Rectangle 82"/>
              <p:cNvSpPr>
                <a:spLocks noChangeArrowheads="1"/>
              </p:cNvSpPr>
              <p:nvPr/>
            </p:nvSpPr>
            <p:spPr bwMode="auto">
              <a:xfrm>
                <a:off x="1488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1303" name="Rectangle 83"/>
              <p:cNvSpPr>
                <a:spLocks noChangeArrowheads="1"/>
              </p:cNvSpPr>
              <p:nvPr/>
            </p:nvSpPr>
            <p:spPr bwMode="auto">
              <a:xfrm>
                <a:off x="2072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1304" name="Rectangle 84"/>
              <p:cNvSpPr>
                <a:spLocks noChangeArrowheads="1"/>
              </p:cNvSpPr>
              <p:nvPr/>
            </p:nvSpPr>
            <p:spPr bwMode="auto">
              <a:xfrm>
                <a:off x="2832" y="340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1305" name="Rectangle 85"/>
              <p:cNvSpPr>
                <a:spLocks noChangeArrowheads="1"/>
              </p:cNvSpPr>
              <p:nvPr/>
            </p:nvSpPr>
            <p:spPr bwMode="auto">
              <a:xfrm>
                <a:off x="3504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1306" name="Rectangle 86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2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1307" name="Rectangle 87"/>
              <p:cNvSpPr>
                <a:spLocks noChangeArrowheads="1"/>
              </p:cNvSpPr>
              <p:nvPr/>
            </p:nvSpPr>
            <p:spPr bwMode="auto">
              <a:xfrm>
                <a:off x="4896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</a:rPr>
                  <a:t>K</a:t>
                </a:r>
              </a:p>
            </p:txBody>
          </p:sp>
        </p:grpSp>
        <p:grpSp>
          <p:nvGrpSpPr>
            <p:cNvPr id="11275" name="Group 88"/>
            <p:cNvGrpSpPr>
              <a:grpSpLocks/>
            </p:cNvGrpSpPr>
            <p:nvPr/>
          </p:nvGrpSpPr>
          <p:grpSpPr bwMode="auto">
            <a:xfrm>
              <a:off x="399" y="3983"/>
              <a:ext cx="5184" cy="252"/>
              <a:chOff x="336" y="3408"/>
              <a:chExt cx="5184" cy="252"/>
            </a:xfrm>
          </p:grpSpPr>
          <p:sp>
            <p:nvSpPr>
              <p:cNvPr id="11276" name="Line 89"/>
              <p:cNvSpPr>
                <a:spLocks noChangeShapeType="1"/>
              </p:cNvSpPr>
              <p:nvPr/>
            </p:nvSpPr>
            <p:spPr bwMode="auto">
              <a:xfrm>
                <a:off x="3840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77" name="Line 90"/>
              <p:cNvSpPr>
                <a:spLocks noChangeShapeType="1"/>
              </p:cNvSpPr>
              <p:nvPr/>
            </p:nvSpPr>
            <p:spPr bwMode="auto">
              <a:xfrm>
                <a:off x="321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78" name="Line 91"/>
              <p:cNvSpPr>
                <a:spLocks noChangeShapeType="1"/>
              </p:cNvSpPr>
              <p:nvPr/>
            </p:nvSpPr>
            <p:spPr bwMode="auto">
              <a:xfrm>
                <a:off x="2400" y="345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79" name="Line 92"/>
              <p:cNvSpPr>
                <a:spLocks noChangeShapeType="1"/>
              </p:cNvSpPr>
              <p:nvPr/>
            </p:nvSpPr>
            <p:spPr bwMode="auto">
              <a:xfrm>
                <a:off x="1824" y="3456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80" name="Line 93"/>
              <p:cNvSpPr>
                <a:spLocks noChangeShapeType="1"/>
              </p:cNvSpPr>
              <p:nvPr/>
            </p:nvSpPr>
            <p:spPr bwMode="auto">
              <a:xfrm>
                <a:off x="5040" y="345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81" name="Line 94"/>
              <p:cNvSpPr>
                <a:spLocks noChangeShapeType="1"/>
              </p:cNvSpPr>
              <p:nvPr/>
            </p:nvSpPr>
            <p:spPr bwMode="auto">
              <a:xfrm>
                <a:off x="336" y="345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82" name="Line 95"/>
              <p:cNvSpPr>
                <a:spLocks noChangeShapeType="1"/>
              </p:cNvSpPr>
              <p:nvPr/>
            </p:nvSpPr>
            <p:spPr bwMode="auto">
              <a:xfrm>
                <a:off x="1152" y="3456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83" name="Line 96"/>
              <p:cNvSpPr>
                <a:spLocks noChangeShapeType="1"/>
              </p:cNvSpPr>
              <p:nvPr/>
            </p:nvSpPr>
            <p:spPr bwMode="auto">
              <a:xfrm>
                <a:off x="4464" y="3456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284" name="Rectangle 97"/>
              <p:cNvSpPr>
                <a:spLocks noChangeArrowheads="1"/>
              </p:cNvSpPr>
              <p:nvPr/>
            </p:nvSpPr>
            <p:spPr bwMode="auto">
              <a:xfrm>
                <a:off x="5184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CC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285" name="Rectangle 98"/>
              <p:cNvSpPr>
                <a:spLocks noChangeArrowheads="1"/>
              </p:cNvSpPr>
              <p:nvPr/>
            </p:nvSpPr>
            <p:spPr bwMode="auto">
              <a:xfrm>
                <a:off x="4608" y="340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CC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1286" name="Rectangle 99"/>
              <p:cNvSpPr>
                <a:spLocks noChangeArrowheads="1"/>
              </p:cNvSpPr>
              <p:nvPr/>
            </p:nvSpPr>
            <p:spPr bwMode="auto">
              <a:xfrm>
                <a:off x="4032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CC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1287" name="Rectangle 100"/>
              <p:cNvSpPr>
                <a:spLocks noChangeArrowheads="1"/>
              </p:cNvSpPr>
              <p:nvPr/>
            </p:nvSpPr>
            <p:spPr bwMode="auto">
              <a:xfrm>
                <a:off x="3408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CC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1288" name="Rectangle 101"/>
              <p:cNvSpPr>
                <a:spLocks noChangeArrowheads="1"/>
              </p:cNvSpPr>
              <p:nvPr/>
            </p:nvSpPr>
            <p:spPr bwMode="auto">
              <a:xfrm>
                <a:off x="2640" y="340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CC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1289" name="Rectangle 102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CC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1290" name="Rectangle 103"/>
              <p:cNvSpPr>
                <a:spLocks noChangeArrowheads="1"/>
              </p:cNvSpPr>
              <p:nvPr/>
            </p:nvSpPr>
            <p:spPr bwMode="auto">
              <a:xfrm>
                <a:off x="1344" y="3408"/>
                <a:ext cx="2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CC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1291" name="Rectangle 104"/>
              <p:cNvSpPr>
                <a:spLocks noChangeArrowheads="1"/>
              </p:cNvSpPr>
              <p:nvPr/>
            </p:nvSpPr>
            <p:spPr bwMode="auto">
              <a:xfrm>
                <a:off x="624" y="340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CC"/>
                    </a:solidFill>
                    <a:latin typeface="Times New Roman" pitchFamily="18" charset="0"/>
                  </a:rPr>
                  <a:t>K</a:t>
                </a:r>
              </a:p>
            </p:txBody>
          </p:sp>
        </p:grpSp>
      </p:grp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4530763" y="1676414"/>
            <a:ext cx="2951129" cy="67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A-P-N-D-F-N-L-K</a:t>
            </a:r>
          </a:p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(MH+ 918.5)</a:t>
            </a:r>
          </a:p>
        </p:txBody>
      </p:sp>
      <p:sp>
        <p:nvSpPr>
          <p:cNvPr id="1127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Sequence vs. tandem mass spectrum</a:t>
            </a:r>
          </a:p>
        </p:txBody>
      </p:sp>
    </p:spTree>
    <p:extLst>
      <p:ext uri="{BB962C8B-B14F-4D97-AF65-F5344CB8AC3E}">
        <p14:creationId xmlns:p14="http://schemas.microsoft.com/office/powerpoint/2010/main" val="3615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6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/>
              <a:t>Database searching</a:t>
            </a:r>
          </a:p>
          <a:p>
            <a:pPr eaLnBrk="1" hangingPunct="1"/>
            <a:r>
              <a:rPr lang="en-US"/>
              <a:t>Spectrum library searching </a:t>
            </a:r>
          </a:p>
          <a:p>
            <a:pPr eaLnBrk="1" hangingPunct="1"/>
            <a:r>
              <a:rPr lang="en-US" i="1"/>
              <a:t>De novo</a:t>
            </a:r>
            <a:endParaRPr lang="en-US"/>
          </a:p>
          <a:p>
            <a:pPr eaLnBrk="1" hangingPunct="1"/>
            <a:r>
              <a:rPr lang="en-US"/>
              <a:t>Hybrid methods (automated </a:t>
            </a:r>
            <a:r>
              <a:rPr lang="en-US" i="1"/>
              <a:t>de novo</a:t>
            </a:r>
            <a:r>
              <a:rPr lang="en-US"/>
              <a:t> sequencing combined with sequence database searching)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Computational Methods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134600" y="6473825"/>
            <a:ext cx="2057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0018EC52-7903-44B6-BE3B-C140A045847E}" type="slidenum">
              <a:rPr lang="en-US" smtClean="0">
                <a:solidFill>
                  <a:srgbClr val="808080"/>
                </a:solidFill>
              </a:rPr>
              <a:pPr eaLnBrk="1" hangingPunct="1">
                <a:defRPr/>
              </a:pPr>
              <a:t>14</a:t>
            </a:fld>
            <a:endParaRPr lang="en-US" sz="14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3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1857829" y="1996962"/>
            <a:ext cx="3182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0070C0"/>
                </a:solidFill>
                <a:ea typeface="PMingLiU" pitchFamily="18" charset="-120"/>
              </a:rPr>
              <a:t>Acquired spectrum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8411029" y="1463576"/>
            <a:ext cx="2374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0070C0"/>
                </a:solidFill>
                <a:ea typeface="PMingLiU" pitchFamily="18" charset="-120"/>
              </a:rPr>
              <a:t>Protein sequence</a:t>
            </a:r>
          </a:p>
          <a:p>
            <a:pPr algn="ctr" eaLnBrk="1" hangingPunct="1"/>
            <a:r>
              <a:rPr lang="en-US" altLang="zh-TW" sz="1600">
                <a:solidFill>
                  <a:srgbClr val="0070C0"/>
                </a:solidFill>
                <a:ea typeface="PMingLiU" pitchFamily="18" charset="-120"/>
              </a:rPr>
              <a:t> database</a:t>
            </a:r>
          </a:p>
        </p:txBody>
      </p:sp>
      <p:sp>
        <p:nvSpPr>
          <p:cNvPr id="1029" name="Rectangle 8"/>
          <p:cNvSpPr>
            <a:spLocks noChangeAspect="1" noChangeArrowheads="1"/>
          </p:cNvSpPr>
          <p:nvPr/>
        </p:nvSpPr>
        <p:spPr bwMode="auto">
          <a:xfrm>
            <a:off x="6258379" y="3292363"/>
            <a:ext cx="235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030" name="Rectangle 9"/>
          <p:cNvSpPr>
            <a:spLocks noChangeAspect="1" noChangeArrowheads="1"/>
          </p:cNvSpPr>
          <p:nvPr/>
        </p:nvSpPr>
        <p:spPr bwMode="auto">
          <a:xfrm>
            <a:off x="6572705" y="3292363"/>
            <a:ext cx="235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400</a:t>
            </a:r>
          </a:p>
        </p:txBody>
      </p:sp>
      <p:sp>
        <p:nvSpPr>
          <p:cNvPr id="1031" name="Rectangle 10"/>
          <p:cNvSpPr>
            <a:spLocks noChangeAspect="1" noChangeArrowheads="1"/>
          </p:cNvSpPr>
          <p:nvPr/>
        </p:nvSpPr>
        <p:spPr bwMode="auto">
          <a:xfrm>
            <a:off x="6887029" y="3292363"/>
            <a:ext cx="235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600</a:t>
            </a:r>
          </a:p>
        </p:txBody>
      </p:sp>
      <p:sp>
        <p:nvSpPr>
          <p:cNvPr id="1032" name="Rectangle 11"/>
          <p:cNvSpPr>
            <a:spLocks noChangeAspect="1" noChangeArrowheads="1"/>
          </p:cNvSpPr>
          <p:nvPr/>
        </p:nvSpPr>
        <p:spPr bwMode="auto">
          <a:xfrm>
            <a:off x="7199767" y="3292363"/>
            <a:ext cx="235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800</a:t>
            </a:r>
          </a:p>
        </p:txBody>
      </p:sp>
      <p:sp>
        <p:nvSpPr>
          <p:cNvPr id="1033" name="Rectangle 12"/>
          <p:cNvSpPr>
            <a:spLocks noChangeAspect="1" noChangeArrowheads="1"/>
          </p:cNvSpPr>
          <p:nvPr/>
        </p:nvSpPr>
        <p:spPr bwMode="auto">
          <a:xfrm>
            <a:off x="7466470" y="3289188"/>
            <a:ext cx="3141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1034" name="Rectangle 13"/>
          <p:cNvSpPr>
            <a:spLocks noChangeAspect="1" noChangeArrowheads="1"/>
          </p:cNvSpPr>
          <p:nvPr/>
        </p:nvSpPr>
        <p:spPr bwMode="auto">
          <a:xfrm>
            <a:off x="7809387" y="3286014"/>
            <a:ext cx="3141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1200</a:t>
            </a:r>
          </a:p>
        </p:txBody>
      </p:sp>
      <p:sp>
        <p:nvSpPr>
          <p:cNvPr id="1035" name="Rectangle 14"/>
          <p:cNvSpPr>
            <a:spLocks noChangeAspect="1" noChangeArrowheads="1"/>
          </p:cNvSpPr>
          <p:nvPr/>
        </p:nvSpPr>
        <p:spPr bwMode="auto">
          <a:xfrm>
            <a:off x="7053719" y="3474925"/>
            <a:ext cx="2885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 i="1">
                <a:solidFill>
                  <a:srgbClr val="000000"/>
                </a:solidFill>
              </a:rPr>
              <a:t>m/z</a:t>
            </a:r>
          </a:p>
        </p:txBody>
      </p:sp>
      <p:sp>
        <p:nvSpPr>
          <p:cNvPr id="1036" name="Line 16"/>
          <p:cNvSpPr>
            <a:spLocks noChangeAspect="1" noChangeShapeType="1"/>
          </p:cNvSpPr>
          <p:nvPr/>
        </p:nvSpPr>
        <p:spPr bwMode="auto">
          <a:xfrm>
            <a:off x="6374288" y="3292366"/>
            <a:ext cx="1587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7" name="Line 17"/>
          <p:cNvSpPr>
            <a:spLocks noChangeAspect="1" noChangeShapeType="1"/>
          </p:cNvSpPr>
          <p:nvPr/>
        </p:nvSpPr>
        <p:spPr bwMode="auto">
          <a:xfrm>
            <a:off x="6531429" y="3292366"/>
            <a:ext cx="1588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8" name="Line 18"/>
          <p:cNvSpPr>
            <a:spLocks noChangeAspect="1" noChangeShapeType="1"/>
          </p:cNvSpPr>
          <p:nvPr/>
        </p:nvSpPr>
        <p:spPr bwMode="auto">
          <a:xfrm>
            <a:off x="6690179" y="3292366"/>
            <a:ext cx="1588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9" name="Line 19"/>
          <p:cNvSpPr>
            <a:spLocks noChangeAspect="1" noChangeShapeType="1"/>
          </p:cNvSpPr>
          <p:nvPr/>
        </p:nvSpPr>
        <p:spPr bwMode="auto">
          <a:xfrm>
            <a:off x="6848929" y="3292366"/>
            <a:ext cx="1588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0" name="Line 20"/>
          <p:cNvSpPr>
            <a:spLocks noChangeAspect="1" noChangeShapeType="1"/>
          </p:cNvSpPr>
          <p:nvPr/>
        </p:nvSpPr>
        <p:spPr bwMode="auto">
          <a:xfrm>
            <a:off x="7004504" y="3292366"/>
            <a:ext cx="1588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1" name="Line 21"/>
          <p:cNvSpPr>
            <a:spLocks noChangeAspect="1" noChangeShapeType="1"/>
          </p:cNvSpPr>
          <p:nvPr/>
        </p:nvSpPr>
        <p:spPr bwMode="auto">
          <a:xfrm>
            <a:off x="7160079" y="3292366"/>
            <a:ext cx="1588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2" name="Line 22"/>
          <p:cNvSpPr>
            <a:spLocks noChangeAspect="1" noChangeShapeType="1"/>
          </p:cNvSpPr>
          <p:nvPr/>
        </p:nvSpPr>
        <p:spPr bwMode="auto">
          <a:xfrm>
            <a:off x="7318829" y="3292366"/>
            <a:ext cx="1588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3" name="Line 23"/>
          <p:cNvSpPr>
            <a:spLocks noChangeAspect="1" noChangeShapeType="1"/>
          </p:cNvSpPr>
          <p:nvPr/>
        </p:nvSpPr>
        <p:spPr bwMode="auto">
          <a:xfrm>
            <a:off x="7633154" y="3292366"/>
            <a:ext cx="1588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4" name="Line 24"/>
          <p:cNvSpPr>
            <a:spLocks noChangeAspect="1" noChangeShapeType="1"/>
          </p:cNvSpPr>
          <p:nvPr/>
        </p:nvSpPr>
        <p:spPr bwMode="auto">
          <a:xfrm>
            <a:off x="7790323" y="3292366"/>
            <a:ext cx="1587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5" name="Line 25"/>
          <p:cNvSpPr>
            <a:spLocks noChangeAspect="1" noChangeShapeType="1"/>
          </p:cNvSpPr>
          <p:nvPr/>
        </p:nvSpPr>
        <p:spPr bwMode="auto">
          <a:xfrm>
            <a:off x="7947479" y="3292366"/>
            <a:ext cx="1588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6" name="Line 26"/>
          <p:cNvSpPr>
            <a:spLocks noChangeAspect="1" noChangeShapeType="1"/>
          </p:cNvSpPr>
          <p:nvPr/>
        </p:nvSpPr>
        <p:spPr bwMode="auto">
          <a:xfrm>
            <a:off x="8106229" y="3292366"/>
            <a:ext cx="1588" cy="1587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7" name="Line 27"/>
          <p:cNvSpPr>
            <a:spLocks noChangeAspect="1" noChangeShapeType="1"/>
          </p:cNvSpPr>
          <p:nvPr/>
        </p:nvSpPr>
        <p:spPr bwMode="auto">
          <a:xfrm>
            <a:off x="6139317" y="3292363"/>
            <a:ext cx="211455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" name="Line 28"/>
          <p:cNvSpPr>
            <a:spLocks noChangeAspect="1" noChangeShapeType="1"/>
          </p:cNvSpPr>
          <p:nvPr/>
        </p:nvSpPr>
        <p:spPr bwMode="auto">
          <a:xfrm flipH="1">
            <a:off x="6120267" y="3292363"/>
            <a:ext cx="1905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9" name="Line 29"/>
          <p:cNvSpPr>
            <a:spLocks noChangeAspect="1" noChangeShapeType="1"/>
          </p:cNvSpPr>
          <p:nvPr/>
        </p:nvSpPr>
        <p:spPr bwMode="auto">
          <a:xfrm flipV="1">
            <a:off x="6153604" y="3290778"/>
            <a:ext cx="1588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0" name="Line 30"/>
          <p:cNvSpPr>
            <a:spLocks noChangeAspect="1" noChangeShapeType="1"/>
          </p:cNvSpPr>
          <p:nvPr/>
        </p:nvSpPr>
        <p:spPr bwMode="auto">
          <a:xfrm flipV="1">
            <a:off x="6156779" y="3292363"/>
            <a:ext cx="1588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1" name="Line 31"/>
          <p:cNvSpPr>
            <a:spLocks noChangeAspect="1" noChangeShapeType="1"/>
          </p:cNvSpPr>
          <p:nvPr/>
        </p:nvSpPr>
        <p:spPr bwMode="auto">
          <a:xfrm flipV="1">
            <a:off x="6158376" y="3290778"/>
            <a:ext cx="1587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2" name="Line 33"/>
          <p:cNvSpPr>
            <a:spLocks noChangeAspect="1" noChangeShapeType="1"/>
          </p:cNvSpPr>
          <p:nvPr/>
        </p:nvSpPr>
        <p:spPr bwMode="auto">
          <a:xfrm>
            <a:off x="7471229" y="3295537"/>
            <a:ext cx="1588" cy="142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3" name="Line 34"/>
          <p:cNvSpPr>
            <a:spLocks noChangeShapeType="1"/>
          </p:cNvSpPr>
          <p:nvPr/>
        </p:nvSpPr>
        <p:spPr bwMode="auto">
          <a:xfrm flipV="1">
            <a:off x="6401265" y="3076466"/>
            <a:ext cx="3175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4" name="Line 35"/>
          <p:cNvSpPr>
            <a:spLocks noChangeShapeType="1"/>
          </p:cNvSpPr>
          <p:nvPr/>
        </p:nvSpPr>
        <p:spPr bwMode="auto">
          <a:xfrm flipV="1">
            <a:off x="6806079" y="3076466"/>
            <a:ext cx="1587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5" name="Line 36"/>
          <p:cNvSpPr>
            <a:spLocks noChangeShapeType="1"/>
          </p:cNvSpPr>
          <p:nvPr/>
        </p:nvSpPr>
        <p:spPr bwMode="auto">
          <a:xfrm flipV="1">
            <a:off x="6925129" y="3076466"/>
            <a:ext cx="1588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6" name="Line 37"/>
          <p:cNvSpPr>
            <a:spLocks noChangeShapeType="1"/>
          </p:cNvSpPr>
          <p:nvPr/>
        </p:nvSpPr>
        <p:spPr bwMode="auto">
          <a:xfrm flipV="1">
            <a:off x="6629874" y="3076466"/>
            <a:ext cx="3175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7" name="Line 38"/>
          <p:cNvSpPr>
            <a:spLocks noChangeShapeType="1"/>
          </p:cNvSpPr>
          <p:nvPr/>
        </p:nvSpPr>
        <p:spPr bwMode="auto">
          <a:xfrm flipV="1">
            <a:off x="7117238" y="3076466"/>
            <a:ext cx="1587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8" name="Line 39"/>
          <p:cNvSpPr>
            <a:spLocks noChangeShapeType="1"/>
          </p:cNvSpPr>
          <p:nvPr/>
        </p:nvSpPr>
        <p:spPr bwMode="auto">
          <a:xfrm flipV="1">
            <a:off x="7436304" y="3076466"/>
            <a:ext cx="1588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9" name="Line 40"/>
          <p:cNvSpPr>
            <a:spLocks noChangeShapeType="1"/>
          </p:cNvSpPr>
          <p:nvPr/>
        </p:nvSpPr>
        <p:spPr bwMode="auto">
          <a:xfrm flipV="1">
            <a:off x="6515573" y="3076466"/>
            <a:ext cx="3175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0" name="Line 41"/>
          <p:cNvSpPr>
            <a:spLocks noChangeShapeType="1"/>
          </p:cNvSpPr>
          <p:nvPr/>
        </p:nvSpPr>
        <p:spPr bwMode="auto">
          <a:xfrm flipV="1">
            <a:off x="7625224" y="3076466"/>
            <a:ext cx="1587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1" name="Line 42"/>
          <p:cNvSpPr>
            <a:spLocks noChangeShapeType="1"/>
          </p:cNvSpPr>
          <p:nvPr/>
        </p:nvSpPr>
        <p:spPr bwMode="auto">
          <a:xfrm flipV="1">
            <a:off x="7898281" y="3076466"/>
            <a:ext cx="1587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2" name="Line 43"/>
          <p:cNvSpPr>
            <a:spLocks noChangeShapeType="1"/>
          </p:cNvSpPr>
          <p:nvPr/>
        </p:nvSpPr>
        <p:spPr bwMode="auto">
          <a:xfrm flipV="1">
            <a:off x="7282333" y="3076466"/>
            <a:ext cx="1587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3" name="Line 44"/>
          <p:cNvSpPr>
            <a:spLocks noChangeShapeType="1"/>
          </p:cNvSpPr>
          <p:nvPr/>
        </p:nvSpPr>
        <p:spPr bwMode="auto">
          <a:xfrm flipV="1">
            <a:off x="6423479" y="2725625"/>
            <a:ext cx="1588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4" name="Line 45"/>
          <p:cNvSpPr>
            <a:spLocks noChangeShapeType="1"/>
          </p:cNvSpPr>
          <p:nvPr/>
        </p:nvSpPr>
        <p:spPr bwMode="auto">
          <a:xfrm flipV="1">
            <a:off x="6826704" y="2725625"/>
            <a:ext cx="1588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5" name="Line 46"/>
          <p:cNvSpPr>
            <a:spLocks noChangeShapeType="1"/>
          </p:cNvSpPr>
          <p:nvPr/>
        </p:nvSpPr>
        <p:spPr bwMode="auto">
          <a:xfrm flipV="1">
            <a:off x="6945788" y="2725625"/>
            <a:ext cx="1587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6" name="Line 47"/>
          <p:cNvSpPr>
            <a:spLocks noChangeShapeType="1"/>
          </p:cNvSpPr>
          <p:nvPr/>
        </p:nvSpPr>
        <p:spPr bwMode="auto">
          <a:xfrm flipV="1">
            <a:off x="6652079" y="2725625"/>
            <a:ext cx="1588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7" name="Line 48"/>
          <p:cNvSpPr>
            <a:spLocks noChangeShapeType="1"/>
          </p:cNvSpPr>
          <p:nvPr/>
        </p:nvSpPr>
        <p:spPr bwMode="auto">
          <a:xfrm flipV="1">
            <a:off x="7137864" y="2725625"/>
            <a:ext cx="3175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8" name="Line 49"/>
          <p:cNvSpPr>
            <a:spLocks noChangeShapeType="1"/>
          </p:cNvSpPr>
          <p:nvPr/>
        </p:nvSpPr>
        <p:spPr bwMode="auto">
          <a:xfrm flipV="1">
            <a:off x="7458529" y="2725625"/>
            <a:ext cx="1588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Line 50"/>
          <p:cNvSpPr>
            <a:spLocks noChangeShapeType="1"/>
          </p:cNvSpPr>
          <p:nvPr/>
        </p:nvSpPr>
        <p:spPr bwMode="auto">
          <a:xfrm flipV="1">
            <a:off x="6537779" y="2725625"/>
            <a:ext cx="1588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70" name="Line 51"/>
          <p:cNvSpPr>
            <a:spLocks noChangeShapeType="1"/>
          </p:cNvSpPr>
          <p:nvPr/>
        </p:nvSpPr>
        <p:spPr bwMode="auto">
          <a:xfrm flipV="1">
            <a:off x="7645875" y="2725625"/>
            <a:ext cx="3175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71" name="Line 52"/>
          <p:cNvSpPr>
            <a:spLocks noChangeShapeType="1"/>
          </p:cNvSpPr>
          <p:nvPr/>
        </p:nvSpPr>
        <p:spPr bwMode="auto">
          <a:xfrm flipV="1">
            <a:off x="7917324" y="2725625"/>
            <a:ext cx="1587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72" name="Line 53"/>
          <p:cNvSpPr>
            <a:spLocks noChangeShapeType="1"/>
          </p:cNvSpPr>
          <p:nvPr/>
        </p:nvSpPr>
        <p:spPr bwMode="auto">
          <a:xfrm flipV="1">
            <a:off x="7302963" y="2725625"/>
            <a:ext cx="3175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73" name="Line 54"/>
          <p:cNvSpPr>
            <a:spLocks noChangeShapeType="1"/>
          </p:cNvSpPr>
          <p:nvPr/>
        </p:nvSpPr>
        <p:spPr bwMode="auto">
          <a:xfrm flipV="1">
            <a:off x="6202824" y="2725625"/>
            <a:ext cx="1587" cy="5699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74" name="Line 55"/>
          <p:cNvSpPr>
            <a:spLocks noChangeShapeType="1"/>
          </p:cNvSpPr>
          <p:nvPr/>
        </p:nvSpPr>
        <p:spPr bwMode="auto">
          <a:xfrm flipV="1">
            <a:off x="6182179" y="3076466"/>
            <a:ext cx="1588" cy="219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75" name="Rectangle 56"/>
          <p:cNvSpPr>
            <a:spLocks noChangeAspect="1" noChangeArrowheads="1"/>
          </p:cNvSpPr>
          <p:nvPr/>
        </p:nvSpPr>
        <p:spPr bwMode="auto">
          <a:xfrm>
            <a:off x="2289630" y="3292363"/>
            <a:ext cx="235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076" name="Rectangle 57"/>
          <p:cNvSpPr>
            <a:spLocks noChangeAspect="1" noChangeArrowheads="1"/>
          </p:cNvSpPr>
          <p:nvPr/>
        </p:nvSpPr>
        <p:spPr bwMode="auto">
          <a:xfrm>
            <a:off x="2627767" y="3292363"/>
            <a:ext cx="235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400</a:t>
            </a:r>
          </a:p>
        </p:txBody>
      </p:sp>
      <p:sp>
        <p:nvSpPr>
          <p:cNvPr id="1077" name="Rectangle 58"/>
          <p:cNvSpPr>
            <a:spLocks noChangeAspect="1" noChangeArrowheads="1"/>
          </p:cNvSpPr>
          <p:nvPr/>
        </p:nvSpPr>
        <p:spPr bwMode="auto">
          <a:xfrm>
            <a:off x="2969080" y="3292363"/>
            <a:ext cx="235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600</a:t>
            </a:r>
          </a:p>
        </p:txBody>
      </p:sp>
      <p:sp>
        <p:nvSpPr>
          <p:cNvPr id="1078" name="Rectangle 59"/>
          <p:cNvSpPr>
            <a:spLocks noChangeAspect="1" noChangeArrowheads="1"/>
          </p:cNvSpPr>
          <p:nvPr/>
        </p:nvSpPr>
        <p:spPr bwMode="auto">
          <a:xfrm>
            <a:off x="3305629" y="3292363"/>
            <a:ext cx="235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800</a:t>
            </a:r>
          </a:p>
        </p:txBody>
      </p:sp>
      <p:sp>
        <p:nvSpPr>
          <p:cNvPr id="1079" name="Rectangle 60"/>
          <p:cNvSpPr>
            <a:spLocks noChangeAspect="1" noChangeArrowheads="1"/>
          </p:cNvSpPr>
          <p:nvPr/>
        </p:nvSpPr>
        <p:spPr bwMode="auto">
          <a:xfrm>
            <a:off x="3592988" y="3289188"/>
            <a:ext cx="3635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1080" name="Rectangle 61"/>
          <p:cNvSpPr>
            <a:spLocks noChangeAspect="1" noChangeArrowheads="1"/>
          </p:cNvSpPr>
          <p:nvPr/>
        </p:nvSpPr>
        <p:spPr bwMode="auto">
          <a:xfrm>
            <a:off x="3966039" y="3284426"/>
            <a:ext cx="3141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000000"/>
                </a:solidFill>
              </a:rPr>
              <a:t>1200</a:t>
            </a:r>
          </a:p>
        </p:txBody>
      </p:sp>
      <p:sp>
        <p:nvSpPr>
          <p:cNvPr id="1081" name="Rectangle 62"/>
          <p:cNvSpPr>
            <a:spLocks noChangeAspect="1" noChangeArrowheads="1"/>
          </p:cNvSpPr>
          <p:nvPr/>
        </p:nvSpPr>
        <p:spPr bwMode="auto">
          <a:xfrm>
            <a:off x="3073864" y="3443176"/>
            <a:ext cx="2885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 i="1">
                <a:solidFill>
                  <a:srgbClr val="000000"/>
                </a:solidFill>
              </a:rPr>
              <a:t>m/z</a:t>
            </a:r>
          </a:p>
        </p:txBody>
      </p:sp>
      <p:sp>
        <p:nvSpPr>
          <p:cNvPr id="1082" name="Line 63"/>
          <p:cNvSpPr>
            <a:spLocks noChangeAspect="1" noChangeShapeType="1"/>
          </p:cNvSpPr>
          <p:nvPr/>
        </p:nvSpPr>
        <p:spPr bwMode="auto">
          <a:xfrm>
            <a:off x="2413454" y="3292376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3" name="Line 64"/>
          <p:cNvSpPr>
            <a:spLocks noChangeAspect="1" noChangeShapeType="1"/>
          </p:cNvSpPr>
          <p:nvPr/>
        </p:nvSpPr>
        <p:spPr bwMode="auto">
          <a:xfrm>
            <a:off x="2583317" y="3292376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4" name="Line 65"/>
          <p:cNvSpPr>
            <a:spLocks noChangeAspect="1" noChangeShapeType="1"/>
          </p:cNvSpPr>
          <p:nvPr/>
        </p:nvSpPr>
        <p:spPr bwMode="auto">
          <a:xfrm>
            <a:off x="2754767" y="3292376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" name="Line 66"/>
          <p:cNvSpPr>
            <a:spLocks noChangeAspect="1" noChangeShapeType="1"/>
          </p:cNvSpPr>
          <p:nvPr/>
        </p:nvSpPr>
        <p:spPr bwMode="auto">
          <a:xfrm>
            <a:off x="2924629" y="3292376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6" name="Line 67"/>
          <p:cNvSpPr>
            <a:spLocks noChangeAspect="1" noChangeShapeType="1"/>
          </p:cNvSpPr>
          <p:nvPr/>
        </p:nvSpPr>
        <p:spPr bwMode="auto">
          <a:xfrm>
            <a:off x="3096079" y="3292376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7" name="Line 68"/>
          <p:cNvSpPr>
            <a:spLocks noChangeAspect="1" noChangeShapeType="1"/>
          </p:cNvSpPr>
          <p:nvPr/>
        </p:nvSpPr>
        <p:spPr bwMode="auto">
          <a:xfrm>
            <a:off x="3262786" y="3292376"/>
            <a:ext cx="1587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8" name="Line 69"/>
          <p:cNvSpPr>
            <a:spLocks noChangeAspect="1" noChangeShapeType="1"/>
          </p:cNvSpPr>
          <p:nvPr/>
        </p:nvSpPr>
        <p:spPr bwMode="auto">
          <a:xfrm>
            <a:off x="3432629" y="3292376"/>
            <a:ext cx="1588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9" name="Line 70"/>
          <p:cNvSpPr>
            <a:spLocks noChangeAspect="1" noChangeShapeType="1"/>
          </p:cNvSpPr>
          <p:nvPr/>
        </p:nvSpPr>
        <p:spPr bwMode="auto">
          <a:xfrm>
            <a:off x="3775529" y="3292376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0" name="Line 71"/>
          <p:cNvSpPr>
            <a:spLocks noChangeAspect="1" noChangeShapeType="1"/>
          </p:cNvSpPr>
          <p:nvPr/>
        </p:nvSpPr>
        <p:spPr bwMode="auto">
          <a:xfrm>
            <a:off x="3943804" y="3292376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1" name="Line 72"/>
          <p:cNvSpPr>
            <a:spLocks noChangeAspect="1" noChangeShapeType="1"/>
          </p:cNvSpPr>
          <p:nvPr/>
        </p:nvSpPr>
        <p:spPr bwMode="auto">
          <a:xfrm>
            <a:off x="4112079" y="3292376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2" name="Line 73"/>
          <p:cNvSpPr>
            <a:spLocks noChangeAspect="1" noChangeShapeType="1"/>
          </p:cNvSpPr>
          <p:nvPr/>
        </p:nvSpPr>
        <p:spPr bwMode="auto">
          <a:xfrm>
            <a:off x="4283529" y="3292376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3" name="Line 74"/>
          <p:cNvSpPr>
            <a:spLocks noChangeAspect="1" noChangeShapeType="1"/>
          </p:cNvSpPr>
          <p:nvPr/>
        </p:nvSpPr>
        <p:spPr bwMode="auto">
          <a:xfrm>
            <a:off x="2159468" y="3292363"/>
            <a:ext cx="2284413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4" name="Line 75"/>
          <p:cNvSpPr>
            <a:spLocks noChangeAspect="1" noChangeShapeType="1"/>
          </p:cNvSpPr>
          <p:nvPr/>
        </p:nvSpPr>
        <p:spPr bwMode="auto">
          <a:xfrm flipH="1">
            <a:off x="2138829" y="3292363"/>
            <a:ext cx="206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" name="Line 76"/>
          <p:cNvSpPr>
            <a:spLocks noChangeAspect="1" noChangeShapeType="1"/>
          </p:cNvSpPr>
          <p:nvPr/>
        </p:nvSpPr>
        <p:spPr bwMode="auto">
          <a:xfrm flipV="1">
            <a:off x="217532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6" name="Line 77"/>
          <p:cNvSpPr>
            <a:spLocks noChangeAspect="1" noChangeShapeType="1"/>
          </p:cNvSpPr>
          <p:nvPr/>
        </p:nvSpPr>
        <p:spPr bwMode="auto">
          <a:xfrm flipV="1">
            <a:off x="2176926" y="3292363"/>
            <a:ext cx="158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7" name="Line 78"/>
          <p:cNvSpPr>
            <a:spLocks noChangeAspect="1" noChangeShapeType="1"/>
          </p:cNvSpPr>
          <p:nvPr/>
        </p:nvSpPr>
        <p:spPr bwMode="auto">
          <a:xfrm flipV="1">
            <a:off x="21816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8" name="Line 79"/>
          <p:cNvSpPr>
            <a:spLocks noChangeAspect="1" noChangeShapeType="1"/>
          </p:cNvSpPr>
          <p:nvPr/>
        </p:nvSpPr>
        <p:spPr bwMode="auto">
          <a:xfrm flipV="1">
            <a:off x="2189632" y="3292363"/>
            <a:ext cx="158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9" name="Line 80"/>
          <p:cNvSpPr>
            <a:spLocks noChangeAspect="1" noChangeShapeType="1"/>
          </p:cNvSpPr>
          <p:nvPr/>
        </p:nvSpPr>
        <p:spPr bwMode="auto">
          <a:xfrm flipV="1">
            <a:off x="2195985" y="3287602"/>
            <a:ext cx="1587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0" name="Line 81"/>
          <p:cNvSpPr>
            <a:spLocks noChangeAspect="1" noChangeShapeType="1"/>
          </p:cNvSpPr>
          <p:nvPr/>
        </p:nvSpPr>
        <p:spPr bwMode="auto">
          <a:xfrm flipV="1">
            <a:off x="22007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1" name="Line 82"/>
          <p:cNvSpPr>
            <a:spLocks noChangeAspect="1" noChangeShapeType="1"/>
          </p:cNvSpPr>
          <p:nvPr/>
        </p:nvSpPr>
        <p:spPr bwMode="auto">
          <a:xfrm flipV="1">
            <a:off x="221977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2" name="Line 83"/>
          <p:cNvSpPr>
            <a:spLocks noChangeAspect="1" noChangeShapeType="1"/>
          </p:cNvSpPr>
          <p:nvPr/>
        </p:nvSpPr>
        <p:spPr bwMode="auto">
          <a:xfrm flipV="1">
            <a:off x="2219779" y="3190763"/>
            <a:ext cx="1588" cy="1016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3" name="Line 84"/>
          <p:cNvSpPr>
            <a:spLocks noChangeAspect="1" noChangeShapeType="1"/>
          </p:cNvSpPr>
          <p:nvPr/>
        </p:nvSpPr>
        <p:spPr bwMode="auto">
          <a:xfrm flipV="1">
            <a:off x="2222954" y="3241563"/>
            <a:ext cx="0" cy="508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4" name="Line 85"/>
          <p:cNvSpPr>
            <a:spLocks noChangeAspect="1" noChangeShapeType="1"/>
          </p:cNvSpPr>
          <p:nvPr/>
        </p:nvSpPr>
        <p:spPr bwMode="auto">
          <a:xfrm flipV="1">
            <a:off x="222612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5" name="Line 86"/>
          <p:cNvSpPr>
            <a:spLocks noChangeAspect="1" noChangeShapeType="1"/>
          </p:cNvSpPr>
          <p:nvPr/>
        </p:nvSpPr>
        <p:spPr bwMode="auto">
          <a:xfrm flipV="1">
            <a:off x="22388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" name="Line 87"/>
          <p:cNvSpPr>
            <a:spLocks noChangeAspect="1" noChangeShapeType="1"/>
          </p:cNvSpPr>
          <p:nvPr/>
        </p:nvSpPr>
        <p:spPr bwMode="auto">
          <a:xfrm flipV="1">
            <a:off x="2240417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7" name="Line 88"/>
          <p:cNvSpPr>
            <a:spLocks noChangeAspect="1" noChangeShapeType="1"/>
          </p:cNvSpPr>
          <p:nvPr/>
        </p:nvSpPr>
        <p:spPr bwMode="auto">
          <a:xfrm flipV="1">
            <a:off x="22451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8" name="Line 89"/>
          <p:cNvSpPr>
            <a:spLocks noChangeAspect="1" noChangeShapeType="1"/>
          </p:cNvSpPr>
          <p:nvPr/>
        </p:nvSpPr>
        <p:spPr bwMode="auto">
          <a:xfrm flipV="1">
            <a:off x="22642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9" name="Line 90"/>
          <p:cNvSpPr>
            <a:spLocks noChangeAspect="1" noChangeShapeType="1"/>
          </p:cNvSpPr>
          <p:nvPr/>
        </p:nvSpPr>
        <p:spPr bwMode="auto">
          <a:xfrm flipV="1">
            <a:off x="2265817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0" name="Line 91"/>
          <p:cNvSpPr>
            <a:spLocks noChangeAspect="1" noChangeShapeType="1"/>
          </p:cNvSpPr>
          <p:nvPr/>
        </p:nvSpPr>
        <p:spPr bwMode="auto">
          <a:xfrm flipV="1">
            <a:off x="2267404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1" name="Line 92"/>
          <p:cNvSpPr>
            <a:spLocks noChangeAspect="1" noChangeShapeType="1"/>
          </p:cNvSpPr>
          <p:nvPr/>
        </p:nvSpPr>
        <p:spPr bwMode="auto">
          <a:xfrm flipV="1">
            <a:off x="227057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2" name="Line 93"/>
          <p:cNvSpPr>
            <a:spLocks noChangeAspect="1" noChangeShapeType="1"/>
          </p:cNvSpPr>
          <p:nvPr/>
        </p:nvSpPr>
        <p:spPr bwMode="auto">
          <a:xfrm flipV="1">
            <a:off x="2272167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3" name="Line 94"/>
          <p:cNvSpPr>
            <a:spLocks noChangeAspect="1" noChangeShapeType="1"/>
          </p:cNvSpPr>
          <p:nvPr/>
        </p:nvSpPr>
        <p:spPr bwMode="auto">
          <a:xfrm flipV="1">
            <a:off x="2291217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4" name="Line 95"/>
          <p:cNvSpPr>
            <a:spLocks noChangeAspect="1" noChangeShapeType="1"/>
          </p:cNvSpPr>
          <p:nvPr/>
        </p:nvSpPr>
        <p:spPr bwMode="auto">
          <a:xfrm flipV="1">
            <a:off x="2292821" y="3259039"/>
            <a:ext cx="3175" cy="333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5" name="Line 96"/>
          <p:cNvSpPr>
            <a:spLocks noChangeAspect="1" noChangeShapeType="1"/>
          </p:cNvSpPr>
          <p:nvPr/>
        </p:nvSpPr>
        <p:spPr bwMode="auto">
          <a:xfrm flipV="1">
            <a:off x="2297567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6" name="Line 97"/>
          <p:cNvSpPr>
            <a:spLocks noChangeAspect="1" noChangeShapeType="1"/>
          </p:cNvSpPr>
          <p:nvPr/>
        </p:nvSpPr>
        <p:spPr bwMode="auto">
          <a:xfrm flipV="1">
            <a:off x="230232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7" name="Line 98"/>
          <p:cNvSpPr>
            <a:spLocks noChangeAspect="1" noChangeShapeType="1"/>
          </p:cNvSpPr>
          <p:nvPr/>
        </p:nvSpPr>
        <p:spPr bwMode="auto">
          <a:xfrm flipV="1">
            <a:off x="2303917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8" name="Line 99"/>
          <p:cNvSpPr>
            <a:spLocks noChangeAspect="1" noChangeShapeType="1"/>
          </p:cNvSpPr>
          <p:nvPr/>
        </p:nvSpPr>
        <p:spPr bwMode="auto">
          <a:xfrm flipV="1">
            <a:off x="230550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9" name="Line 100"/>
          <p:cNvSpPr>
            <a:spLocks noChangeAspect="1" noChangeShapeType="1"/>
          </p:cNvSpPr>
          <p:nvPr/>
        </p:nvSpPr>
        <p:spPr bwMode="auto">
          <a:xfrm flipV="1">
            <a:off x="2310267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0" name="Line 101"/>
          <p:cNvSpPr>
            <a:spLocks noChangeAspect="1" noChangeShapeType="1"/>
          </p:cNvSpPr>
          <p:nvPr/>
        </p:nvSpPr>
        <p:spPr bwMode="auto">
          <a:xfrm flipV="1">
            <a:off x="231502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1" name="Line 102"/>
          <p:cNvSpPr>
            <a:spLocks noChangeAspect="1" noChangeShapeType="1"/>
          </p:cNvSpPr>
          <p:nvPr/>
        </p:nvSpPr>
        <p:spPr bwMode="auto">
          <a:xfrm flipV="1">
            <a:off x="232137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2" name="Line 103"/>
          <p:cNvSpPr>
            <a:spLocks noChangeAspect="1" noChangeShapeType="1"/>
          </p:cNvSpPr>
          <p:nvPr/>
        </p:nvSpPr>
        <p:spPr bwMode="auto">
          <a:xfrm flipV="1">
            <a:off x="2322967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3" name="Line 104"/>
          <p:cNvSpPr>
            <a:spLocks noChangeAspect="1" noChangeShapeType="1"/>
          </p:cNvSpPr>
          <p:nvPr/>
        </p:nvSpPr>
        <p:spPr bwMode="auto">
          <a:xfrm flipV="1">
            <a:off x="2327729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4" name="Line 105"/>
          <p:cNvSpPr>
            <a:spLocks noChangeAspect="1" noChangeShapeType="1"/>
          </p:cNvSpPr>
          <p:nvPr/>
        </p:nvSpPr>
        <p:spPr bwMode="auto">
          <a:xfrm flipV="1">
            <a:off x="2329319" y="3292363"/>
            <a:ext cx="158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5" name="Line 106"/>
          <p:cNvSpPr>
            <a:spLocks noChangeAspect="1" noChangeShapeType="1"/>
          </p:cNvSpPr>
          <p:nvPr/>
        </p:nvSpPr>
        <p:spPr bwMode="auto">
          <a:xfrm flipV="1">
            <a:off x="2335672" y="3282841"/>
            <a:ext cx="1587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" name="Line 107"/>
          <p:cNvSpPr>
            <a:spLocks noChangeAspect="1" noChangeShapeType="1"/>
          </p:cNvSpPr>
          <p:nvPr/>
        </p:nvSpPr>
        <p:spPr bwMode="auto">
          <a:xfrm flipV="1">
            <a:off x="2340429" y="3219351"/>
            <a:ext cx="0" cy="730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7" name="Line 108"/>
          <p:cNvSpPr>
            <a:spLocks noChangeAspect="1" noChangeShapeType="1"/>
          </p:cNvSpPr>
          <p:nvPr/>
        </p:nvSpPr>
        <p:spPr bwMode="auto">
          <a:xfrm flipV="1">
            <a:off x="2340429" y="3251090"/>
            <a:ext cx="0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8" name="Line 109"/>
          <p:cNvSpPr>
            <a:spLocks noChangeAspect="1" noChangeShapeType="1"/>
          </p:cNvSpPr>
          <p:nvPr/>
        </p:nvSpPr>
        <p:spPr bwMode="auto">
          <a:xfrm flipV="1">
            <a:off x="235312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9" name="Line 110"/>
          <p:cNvSpPr>
            <a:spLocks noChangeAspect="1" noChangeShapeType="1"/>
          </p:cNvSpPr>
          <p:nvPr/>
        </p:nvSpPr>
        <p:spPr bwMode="auto">
          <a:xfrm flipV="1">
            <a:off x="2353129" y="3289202"/>
            <a:ext cx="1588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0" name="Line 111"/>
          <p:cNvSpPr>
            <a:spLocks noChangeAspect="1" noChangeShapeType="1"/>
          </p:cNvSpPr>
          <p:nvPr/>
        </p:nvSpPr>
        <p:spPr bwMode="auto">
          <a:xfrm flipV="1">
            <a:off x="2354731" y="3289202"/>
            <a:ext cx="1587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1" name="Line 112"/>
          <p:cNvSpPr>
            <a:spLocks noChangeAspect="1" noChangeShapeType="1"/>
          </p:cNvSpPr>
          <p:nvPr/>
        </p:nvSpPr>
        <p:spPr bwMode="auto">
          <a:xfrm flipV="1">
            <a:off x="23594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2" name="Line 113"/>
          <p:cNvSpPr>
            <a:spLocks noChangeAspect="1" noChangeShapeType="1"/>
          </p:cNvSpPr>
          <p:nvPr/>
        </p:nvSpPr>
        <p:spPr bwMode="auto">
          <a:xfrm flipV="1">
            <a:off x="23658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3" name="Line 114"/>
          <p:cNvSpPr>
            <a:spLocks noChangeAspect="1" noChangeShapeType="1"/>
          </p:cNvSpPr>
          <p:nvPr/>
        </p:nvSpPr>
        <p:spPr bwMode="auto">
          <a:xfrm flipV="1">
            <a:off x="236582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4" name="Line 115"/>
          <p:cNvSpPr>
            <a:spLocks noChangeAspect="1" noChangeShapeType="1"/>
          </p:cNvSpPr>
          <p:nvPr/>
        </p:nvSpPr>
        <p:spPr bwMode="auto">
          <a:xfrm flipV="1">
            <a:off x="2369004" y="3241563"/>
            <a:ext cx="0" cy="508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5" name="Line 116"/>
          <p:cNvSpPr>
            <a:spLocks noChangeAspect="1" noChangeShapeType="1"/>
          </p:cNvSpPr>
          <p:nvPr/>
        </p:nvSpPr>
        <p:spPr bwMode="auto">
          <a:xfrm flipV="1">
            <a:off x="2372179" y="3105041"/>
            <a:ext cx="0" cy="1873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" name="Line 117"/>
          <p:cNvSpPr>
            <a:spLocks noChangeAspect="1" noChangeShapeType="1"/>
          </p:cNvSpPr>
          <p:nvPr/>
        </p:nvSpPr>
        <p:spPr bwMode="auto">
          <a:xfrm flipV="1">
            <a:off x="2372179" y="3244751"/>
            <a:ext cx="1588" cy="476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7" name="Line 118"/>
          <p:cNvSpPr>
            <a:spLocks noChangeAspect="1" noChangeShapeType="1"/>
          </p:cNvSpPr>
          <p:nvPr/>
        </p:nvSpPr>
        <p:spPr bwMode="auto">
          <a:xfrm flipV="1">
            <a:off x="2375354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8" name="Line 119"/>
          <p:cNvSpPr>
            <a:spLocks noChangeAspect="1" noChangeShapeType="1"/>
          </p:cNvSpPr>
          <p:nvPr/>
        </p:nvSpPr>
        <p:spPr bwMode="auto">
          <a:xfrm flipV="1">
            <a:off x="2381704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9" name="Line 120"/>
          <p:cNvSpPr>
            <a:spLocks noChangeAspect="1" noChangeShapeType="1"/>
          </p:cNvSpPr>
          <p:nvPr/>
        </p:nvSpPr>
        <p:spPr bwMode="auto">
          <a:xfrm flipV="1">
            <a:off x="2384879" y="3266963"/>
            <a:ext cx="1588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0" name="Line 121"/>
          <p:cNvSpPr>
            <a:spLocks noChangeAspect="1" noChangeShapeType="1"/>
          </p:cNvSpPr>
          <p:nvPr/>
        </p:nvSpPr>
        <p:spPr bwMode="auto">
          <a:xfrm flipV="1">
            <a:off x="2388054" y="3257441"/>
            <a:ext cx="0" cy="349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1" name="Line 122"/>
          <p:cNvSpPr>
            <a:spLocks noChangeAspect="1" noChangeShapeType="1"/>
          </p:cNvSpPr>
          <p:nvPr/>
        </p:nvSpPr>
        <p:spPr bwMode="auto">
          <a:xfrm flipV="1">
            <a:off x="2391229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2" name="Line 123"/>
          <p:cNvSpPr>
            <a:spLocks noChangeAspect="1" noChangeShapeType="1"/>
          </p:cNvSpPr>
          <p:nvPr/>
        </p:nvSpPr>
        <p:spPr bwMode="auto">
          <a:xfrm flipV="1">
            <a:off x="2391229" y="3276490"/>
            <a:ext cx="1588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3" name="Line 124"/>
          <p:cNvSpPr>
            <a:spLocks noChangeAspect="1" noChangeShapeType="1"/>
          </p:cNvSpPr>
          <p:nvPr/>
        </p:nvSpPr>
        <p:spPr bwMode="auto">
          <a:xfrm flipV="1">
            <a:off x="2397579" y="3287602"/>
            <a:ext cx="1588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4" name="Line 125"/>
          <p:cNvSpPr>
            <a:spLocks noChangeAspect="1" noChangeShapeType="1"/>
          </p:cNvSpPr>
          <p:nvPr/>
        </p:nvSpPr>
        <p:spPr bwMode="auto">
          <a:xfrm flipV="1">
            <a:off x="2407104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5" name="Line 126"/>
          <p:cNvSpPr>
            <a:spLocks noChangeAspect="1" noChangeShapeType="1"/>
          </p:cNvSpPr>
          <p:nvPr/>
        </p:nvSpPr>
        <p:spPr bwMode="auto">
          <a:xfrm flipV="1">
            <a:off x="2410279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6" name="Line 127"/>
          <p:cNvSpPr>
            <a:spLocks noChangeAspect="1" noChangeShapeType="1"/>
          </p:cNvSpPr>
          <p:nvPr/>
        </p:nvSpPr>
        <p:spPr bwMode="auto">
          <a:xfrm flipV="1">
            <a:off x="2411867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7" name="Line 128"/>
          <p:cNvSpPr>
            <a:spLocks noChangeAspect="1" noChangeShapeType="1"/>
          </p:cNvSpPr>
          <p:nvPr/>
        </p:nvSpPr>
        <p:spPr bwMode="auto">
          <a:xfrm flipV="1">
            <a:off x="2413454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8" name="Line 129"/>
          <p:cNvSpPr>
            <a:spLocks noChangeAspect="1" noChangeShapeType="1"/>
          </p:cNvSpPr>
          <p:nvPr/>
        </p:nvSpPr>
        <p:spPr bwMode="auto">
          <a:xfrm flipV="1">
            <a:off x="2416629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9" name="Line 130"/>
          <p:cNvSpPr>
            <a:spLocks noChangeAspect="1" noChangeShapeType="1"/>
          </p:cNvSpPr>
          <p:nvPr/>
        </p:nvSpPr>
        <p:spPr bwMode="auto">
          <a:xfrm flipV="1">
            <a:off x="2418217" y="2879626"/>
            <a:ext cx="0" cy="412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0" name="Line 131"/>
          <p:cNvSpPr>
            <a:spLocks noChangeAspect="1" noChangeShapeType="1"/>
          </p:cNvSpPr>
          <p:nvPr/>
        </p:nvSpPr>
        <p:spPr bwMode="auto">
          <a:xfrm flipV="1">
            <a:off x="2419804" y="3273314"/>
            <a:ext cx="0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1" name="Line 132"/>
          <p:cNvSpPr>
            <a:spLocks noChangeAspect="1" noChangeShapeType="1"/>
          </p:cNvSpPr>
          <p:nvPr/>
        </p:nvSpPr>
        <p:spPr bwMode="auto">
          <a:xfrm flipV="1">
            <a:off x="2424567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2" name="Line 133"/>
          <p:cNvSpPr>
            <a:spLocks noChangeAspect="1" noChangeShapeType="1"/>
          </p:cNvSpPr>
          <p:nvPr/>
        </p:nvSpPr>
        <p:spPr bwMode="auto">
          <a:xfrm flipV="1">
            <a:off x="243567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3" name="Line 134"/>
          <p:cNvSpPr>
            <a:spLocks noChangeAspect="1" noChangeShapeType="1"/>
          </p:cNvSpPr>
          <p:nvPr/>
        </p:nvSpPr>
        <p:spPr bwMode="auto">
          <a:xfrm flipV="1">
            <a:off x="2437267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4" name="Line 135"/>
          <p:cNvSpPr>
            <a:spLocks noChangeAspect="1" noChangeShapeType="1"/>
          </p:cNvSpPr>
          <p:nvPr/>
        </p:nvSpPr>
        <p:spPr bwMode="auto">
          <a:xfrm flipV="1">
            <a:off x="2438875" y="3266963"/>
            <a:ext cx="3175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5" name="Line 136"/>
          <p:cNvSpPr>
            <a:spLocks noChangeAspect="1" noChangeShapeType="1"/>
          </p:cNvSpPr>
          <p:nvPr/>
        </p:nvSpPr>
        <p:spPr bwMode="auto">
          <a:xfrm flipV="1">
            <a:off x="2442029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6" name="Line 137"/>
          <p:cNvSpPr>
            <a:spLocks noChangeAspect="1" noChangeShapeType="1"/>
          </p:cNvSpPr>
          <p:nvPr/>
        </p:nvSpPr>
        <p:spPr bwMode="auto">
          <a:xfrm flipV="1">
            <a:off x="245472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7" name="Line 138"/>
          <p:cNvSpPr>
            <a:spLocks noChangeAspect="1" noChangeShapeType="1"/>
          </p:cNvSpPr>
          <p:nvPr/>
        </p:nvSpPr>
        <p:spPr bwMode="auto">
          <a:xfrm flipV="1">
            <a:off x="2456317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8" name="Line 139"/>
          <p:cNvSpPr>
            <a:spLocks noChangeAspect="1" noChangeShapeType="1"/>
          </p:cNvSpPr>
          <p:nvPr/>
        </p:nvSpPr>
        <p:spPr bwMode="auto">
          <a:xfrm flipV="1">
            <a:off x="2457920" y="3292363"/>
            <a:ext cx="31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59" name="Line 140"/>
          <p:cNvSpPr>
            <a:spLocks noChangeAspect="1" noChangeShapeType="1"/>
          </p:cNvSpPr>
          <p:nvPr/>
        </p:nvSpPr>
        <p:spPr bwMode="auto">
          <a:xfrm flipV="1">
            <a:off x="2461079" y="3273314"/>
            <a:ext cx="0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0" name="Line 141"/>
          <p:cNvSpPr>
            <a:spLocks noChangeAspect="1" noChangeShapeType="1"/>
          </p:cNvSpPr>
          <p:nvPr/>
        </p:nvSpPr>
        <p:spPr bwMode="auto">
          <a:xfrm flipV="1">
            <a:off x="2462667" y="3260626"/>
            <a:ext cx="0" cy="31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1" name="Line 142"/>
          <p:cNvSpPr>
            <a:spLocks noChangeAspect="1" noChangeShapeType="1"/>
          </p:cNvSpPr>
          <p:nvPr/>
        </p:nvSpPr>
        <p:spPr bwMode="auto">
          <a:xfrm flipV="1">
            <a:off x="2467429" y="3259039"/>
            <a:ext cx="0" cy="333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2" name="Line 143"/>
          <p:cNvSpPr>
            <a:spLocks noChangeAspect="1" noChangeShapeType="1"/>
          </p:cNvSpPr>
          <p:nvPr/>
        </p:nvSpPr>
        <p:spPr bwMode="auto">
          <a:xfrm flipV="1">
            <a:off x="2467429" y="3017729"/>
            <a:ext cx="0" cy="274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3" name="Line 144"/>
          <p:cNvSpPr>
            <a:spLocks noChangeAspect="1" noChangeShapeType="1"/>
          </p:cNvSpPr>
          <p:nvPr/>
        </p:nvSpPr>
        <p:spPr bwMode="auto">
          <a:xfrm flipV="1">
            <a:off x="2470604" y="3189178"/>
            <a:ext cx="0" cy="1031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4" name="Line 145"/>
          <p:cNvSpPr>
            <a:spLocks noChangeAspect="1" noChangeShapeType="1"/>
          </p:cNvSpPr>
          <p:nvPr/>
        </p:nvSpPr>
        <p:spPr bwMode="auto">
          <a:xfrm flipV="1">
            <a:off x="248012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5" name="Line 146"/>
          <p:cNvSpPr>
            <a:spLocks noChangeAspect="1" noChangeShapeType="1"/>
          </p:cNvSpPr>
          <p:nvPr/>
        </p:nvSpPr>
        <p:spPr bwMode="auto">
          <a:xfrm flipV="1">
            <a:off x="2483304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6" name="Line 147"/>
          <p:cNvSpPr>
            <a:spLocks noChangeAspect="1" noChangeShapeType="1"/>
          </p:cNvSpPr>
          <p:nvPr/>
        </p:nvSpPr>
        <p:spPr bwMode="auto">
          <a:xfrm flipV="1">
            <a:off x="2486479" y="3233639"/>
            <a:ext cx="0" cy="587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7" name="Line 148"/>
          <p:cNvSpPr>
            <a:spLocks noChangeAspect="1" noChangeShapeType="1"/>
          </p:cNvSpPr>
          <p:nvPr/>
        </p:nvSpPr>
        <p:spPr bwMode="auto">
          <a:xfrm flipV="1">
            <a:off x="2486479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8" name="Line 149"/>
          <p:cNvSpPr>
            <a:spLocks noChangeAspect="1" noChangeShapeType="1"/>
          </p:cNvSpPr>
          <p:nvPr/>
        </p:nvSpPr>
        <p:spPr bwMode="auto">
          <a:xfrm flipV="1">
            <a:off x="2494418" y="3292363"/>
            <a:ext cx="158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9" name="Line 150"/>
          <p:cNvSpPr>
            <a:spLocks noChangeAspect="1" noChangeShapeType="1"/>
          </p:cNvSpPr>
          <p:nvPr/>
        </p:nvSpPr>
        <p:spPr bwMode="auto">
          <a:xfrm flipV="1">
            <a:off x="25055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0" name="Line 151"/>
          <p:cNvSpPr>
            <a:spLocks noChangeAspect="1" noChangeShapeType="1"/>
          </p:cNvSpPr>
          <p:nvPr/>
        </p:nvSpPr>
        <p:spPr bwMode="auto">
          <a:xfrm flipV="1">
            <a:off x="2508704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1" name="Line 152"/>
          <p:cNvSpPr>
            <a:spLocks noChangeAspect="1" noChangeShapeType="1"/>
          </p:cNvSpPr>
          <p:nvPr/>
        </p:nvSpPr>
        <p:spPr bwMode="auto">
          <a:xfrm flipV="1">
            <a:off x="2511879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2" name="Line 153"/>
          <p:cNvSpPr>
            <a:spLocks noChangeAspect="1" noChangeShapeType="1"/>
          </p:cNvSpPr>
          <p:nvPr/>
        </p:nvSpPr>
        <p:spPr bwMode="auto">
          <a:xfrm flipV="1">
            <a:off x="2513467" y="3197114"/>
            <a:ext cx="0" cy="952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3" name="Line 154"/>
          <p:cNvSpPr>
            <a:spLocks noChangeAspect="1" noChangeShapeType="1"/>
          </p:cNvSpPr>
          <p:nvPr/>
        </p:nvSpPr>
        <p:spPr bwMode="auto">
          <a:xfrm flipV="1">
            <a:off x="2518229" y="3159026"/>
            <a:ext cx="0" cy="1333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4" name="Line 155"/>
          <p:cNvSpPr>
            <a:spLocks noChangeAspect="1" noChangeShapeType="1"/>
          </p:cNvSpPr>
          <p:nvPr/>
        </p:nvSpPr>
        <p:spPr bwMode="auto">
          <a:xfrm flipV="1">
            <a:off x="25182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5" name="Line 156"/>
          <p:cNvSpPr>
            <a:spLocks noChangeAspect="1" noChangeShapeType="1"/>
          </p:cNvSpPr>
          <p:nvPr/>
        </p:nvSpPr>
        <p:spPr bwMode="auto">
          <a:xfrm flipV="1">
            <a:off x="25245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6" name="Line 157"/>
          <p:cNvSpPr>
            <a:spLocks noChangeAspect="1" noChangeShapeType="1"/>
          </p:cNvSpPr>
          <p:nvPr/>
        </p:nvSpPr>
        <p:spPr bwMode="auto">
          <a:xfrm flipV="1">
            <a:off x="25309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7" name="Line 158"/>
          <p:cNvSpPr>
            <a:spLocks noChangeAspect="1" noChangeShapeType="1"/>
          </p:cNvSpPr>
          <p:nvPr/>
        </p:nvSpPr>
        <p:spPr bwMode="auto">
          <a:xfrm flipV="1">
            <a:off x="2532517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8" name="Line 159"/>
          <p:cNvSpPr>
            <a:spLocks noChangeAspect="1" noChangeShapeType="1"/>
          </p:cNvSpPr>
          <p:nvPr/>
        </p:nvSpPr>
        <p:spPr bwMode="auto">
          <a:xfrm flipV="1">
            <a:off x="253727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9" name="Line 160"/>
          <p:cNvSpPr>
            <a:spLocks noChangeAspect="1" noChangeShapeType="1"/>
          </p:cNvSpPr>
          <p:nvPr/>
        </p:nvSpPr>
        <p:spPr bwMode="auto">
          <a:xfrm flipV="1">
            <a:off x="2537279" y="3289202"/>
            <a:ext cx="1588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0" name="Line 161"/>
          <p:cNvSpPr>
            <a:spLocks noChangeAspect="1" noChangeShapeType="1"/>
          </p:cNvSpPr>
          <p:nvPr/>
        </p:nvSpPr>
        <p:spPr bwMode="auto">
          <a:xfrm flipV="1">
            <a:off x="254045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1" name="Line 162"/>
          <p:cNvSpPr>
            <a:spLocks noChangeAspect="1" noChangeShapeType="1"/>
          </p:cNvSpPr>
          <p:nvPr/>
        </p:nvSpPr>
        <p:spPr bwMode="auto">
          <a:xfrm flipV="1">
            <a:off x="254362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2" name="Line 163"/>
          <p:cNvSpPr>
            <a:spLocks noChangeAspect="1" noChangeShapeType="1"/>
          </p:cNvSpPr>
          <p:nvPr/>
        </p:nvSpPr>
        <p:spPr bwMode="auto">
          <a:xfrm flipV="1">
            <a:off x="2545217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3" name="Line 164"/>
          <p:cNvSpPr>
            <a:spLocks noChangeAspect="1" noChangeShapeType="1"/>
          </p:cNvSpPr>
          <p:nvPr/>
        </p:nvSpPr>
        <p:spPr bwMode="auto">
          <a:xfrm flipV="1">
            <a:off x="2546804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4" name="Line 165"/>
          <p:cNvSpPr>
            <a:spLocks noChangeAspect="1" noChangeShapeType="1"/>
          </p:cNvSpPr>
          <p:nvPr/>
        </p:nvSpPr>
        <p:spPr bwMode="auto">
          <a:xfrm flipV="1">
            <a:off x="2551567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5" name="Line 166"/>
          <p:cNvSpPr>
            <a:spLocks noChangeAspect="1" noChangeShapeType="1"/>
          </p:cNvSpPr>
          <p:nvPr/>
        </p:nvSpPr>
        <p:spPr bwMode="auto">
          <a:xfrm flipV="1">
            <a:off x="2553154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6" name="Line 167"/>
          <p:cNvSpPr>
            <a:spLocks noChangeAspect="1" noChangeShapeType="1"/>
          </p:cNvSpPr>
          <p:nvPr/>
        </p:nvSpPr>
        <p:spPr bwMode="auto">
          <a:xfrm flipV="1">
            <a:off x="2556329" y="3289202"/>
            <a:ext cx="1588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7" name="Line 168"/>
          <p:cNvSpPr>
            <a:spLocks noChangeAspect="1" noChangeShapeType="1"/>
          </p:cNvSpPr>
          <p:nvPr/>
        </p:nvSpPr>
        <p:spPr bwMode="auto">
          <a:xfrm flipV="1">
            <a:off x="2559504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8" name="Line 169"/>
          <p:cNvSpPr>
            <a:spLocks noChangeAspect="1" noChangeShapeType="1"/>
          </p:cNvSpPr>
          <p:nvPr/>
        </p:nvSpPr>
        <p:spPr bwMode="auto">
          <a:xfrm flipV="1">
            <a:off x="2562679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9" name="Line 170"/>
          <p:cNvSpPr>
            <a:spLocks noChangeAspect="1" noChangeShapeType="1"/>
          </p:cNvSpPr>
          <p:nvPr/>
        </p:nvSpPr>
        <p:spPr bwMode="auto">
          <a:xfrm flipV="1">
            <a:off x="2570617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0" name="Line 171"/>
          <p:cNvSpPr>
            <a:spLocks noChangeAspect="1" noChangeShapeType="1"/>
          </p:cNvSpPr>
          <p:nvPr/>
        </p:nvSpPr>
        <p:spPr bwMode="auto">
          <a:xfrm flipV="1">
            <a:off x="257220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1" name="Line 172"/>
          <p:cNvSpPr>
            <a:spLocks noChangeAspect="1" noChangeShapeType="1"/>
          </p:cNvSpPr>
          <p:nvPr/>
        </p:nvSpPr>
        <p:spPr bwMode="auto">
          <a:xfrm flipV="1">
            <a:off x="257537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2" name="Line 173"/>
          <p:cNvSpPr>
            <a:spLocks noChangeAspect="1" noChangeShapeType="1"/>
          </p:cNvSpPr>
          <p:nvPr/>
        </p:nvSpPr>
        <p:spPr bwMode="auto">
          <a:xfrm flipV="1">
            <a:off x="257855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3" name="Line 174"/>
          <p:cNvSpPr>
            <a:spLocks noChangeAspect="1" noChangeShapeType="1"/>
          </p:cNvSpPr>
          <p:nvPr/>
        </p:nvSpPr>
        <p:spPr bwMode="auto">
          <a:xfrm flipV="1">
            <a:off x="2581729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4" name="Line 175"/>
          <p:cNvSpPr>
            <a:spLocks noChangeAspect="1" noChangeShapeType="1"/>
          </p:cNvSpPr>
          <p:nvPr/>
        </p:nvSpPr>
        <p:spPr bwMode="auto">
          <a:xfrm flipV="1">
            <a:off x="2583317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5" name="Line 176"/>
          <p:cNvSpPr>
            <a:spLocks noChangeAspect="1" noChangeShapeType="1"/>
          </p:cNvSpPr>
          <p:nvPr/>
        </p:nvSpPr>
        <p:spPr bwMode="auto">
          <a:xfrm flipV="1">
            <a:off x="2584904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6" name="Line 177"/>
          <p:cNvSpPr>
            <a:spLocks noChangeAspect="1" noChangeShapeType="1"/>
          </p:cNvSpPr>
          <p:nvPr/>
        </p:nvSpPr>
        <p:spPr bwMode="auto">
          <a:xfrm flipV="1">
            <a:off x="2588079" y="3162202"/>
            <a:ext cx="0" cy="130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7" name="Line 178"/>
          <p:cNvSpPr>
            <a:spLocks noChangeAspect="1" noChangeShapeType="1"/>
          </p:cNvSpPr>
          <p:nvPr/>
        </p:nvSpPr>
        <p:spPr bwMode="auto">
          <a:xfrm flipV="1">
            <a:off x="2589667" y="2979639"/>
            <a:ext cx="0" cy="3127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8" name="Line 179"/>
          <p:cNvSpPr>
            <a:spLocks noChangeAspect="1" noChangeShapeType="1"/>
          </p:cNvSpPr>
          <p:nvPr/>
        </p:nvSpPr>
        <p:spPr bwMode="auto">
          <a:xfrm flipV="1">
            <a:off x="2591275" y="3252690"/>
            <a:ext cx="3175" cy="396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9" name="Line 180"/>
          <p:cNvSpPr>
            <a:spLocks noChangeAspect="1" noChangeShapeType="1"/>
          </p:cNvSpPr>
          <p:nvPr/>
        </p:nvSpPr>
        <p:spPr bwMode="auto">
          <a:xfrm flipV="1">
            <a:off x="260077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0" name="Line 181"/>
          <p:cNvSpPr>
            <a:spLocks noChangeAspect="1" noChangeShapeType="1"/>
          </p:cNvSpPr>
          <p:nvPr/>
        </p:nvSpPr>
        <p:spPr bwMode="auto">
          <a:xfrm flipV="1">
            <a:off x="2602367" y="3273314"/>
            <a:ext cx="0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1" name="Line 182"/>
          <p:cNvSpPr>
            <a:spLocks noChangeAspect="1" noChangeShapeType="1"/>
          </p:cNvSpPr>
          <p:nvPr/>
        </p:nvSpPr>
        <p:spPr bwMode="auto">
          <a:xfrm flipV="1">
            <a:off x="2603975" y="3282841"/>
            <a:ext cx="3175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2" name="Line 183"/>
          <p:cNvSpPr>
            <a:spLocks noChangeAspect="1" noChangeShapeType="1"/>
          </p:cNvSpPr>
          <p:nvPr/>
        </p:nvSpPr>
        <p:spPr bwMode="auto">
          <a:xfrm flipV="1">
            <a:off x="26071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3" name="Line 184"/>
          <p:cNvSpPr>
            <a:spLocks noChangeAspect="1" noChangeShapeType="1"/>
          </p:cNvSpPr>
          <p:nvPr/>
        </p:nvSpPr>
        <p:spPr bwMode="auto">
          <a:xfrm flipV="1">
            <a:off x="2608717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4" name="Line 185"/>
          <p:cNvSpPr>
            <a:spLocks noChangeAspect="1" noChangeShapeType="1"/>
          </p:cNvSpPr>
          <p:nvPr/>
        </p:nvSpPr>
        <p:spPr bwMode="auto">
          <a:xfrm flipV="1">
            <a:off x="2610325" y="3289202"/>
            <a:ext cx="3175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5" name="Line 186"/>
          <p:cNvSpPr>
            <a:spLocks noChangeAspect="1" noChangeShapeType="1"/>
          </p:cNvSpPr>
          <p:nvPr/>
        </p:nvSpPr>
        <p:spPr bwMode="auto">
          <a:xfrm flipV="1">
            <a:off x="2613479" y="3266963"/>
            <a:ext cx="0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6" name="Line 187"/>
          <p:cNvSpPr>
            <a:spLocks noChangeAspect="1" noChangeShapeType="1"/>
          </p:cNvSpPr>
          <p:nvPr/>
        </p:nvSpPr>
        <p:spPr bwMode="auto">
          <a:xfrm flipV="1">
            <a:off x="2621417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7" name="Line 188"/>
          <p:cNvSpPr>
            <a:spLocks noChangeAspect="1" noChangeShapeType="1"/>
          </p:cNvSpPr>
          <p:nvPr/>
        </p:nvSpPr>
        <p:spPr bwMode="auto">
          <a:xfrm flipV="1">
            <a:off x="2623025" y="3292363"/>
            <a:ext cx="31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8" name="Line 189"/>
          <p:cNvSpPr>
            <a:spLocks noChangeAspect="1" noChangeShapeType="1"/>
          </p:cNvSpPr>
          <p:nvPr/>
        </p:nvSpPr>
        <p:spPr bwMode="auto">
          <a:xfrm flipV="1">
            <a:off x="26261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09" name="Line 190"/>
          <p:cNvSpPr>
            <a:spLocks noChangeAspect="1" noChangeShapeType="1"/>
          </p:cNvSpPr>
          <p:nvPr/>
        </p:nvSpPr>
        <p:spPr bwMode="auto">
          <a:xfrm flipV="1">
            <a:off x="2627788" y="3262202"/>
            <a:ext cx="1587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0" name="Line 191"/>
          <p:cNvSpPr>
            <a:spLocks noChangeAspect="1" noChangeShapeType="1"/>
          </p:cNvSpPr>
          <p:nvPr/>
        </p:nvSpPr>
        <p:spPr bwMode="auto">
          <a:xfrm flipV="1">
            <a:off x="2632529" y="3246329"/>
            <a:ext cx="0" cy="460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1" name="Line 192"/>
          <p:cNvSpPr>
            <a:spLocks noChangeAspect="1" noChangeShapeType="1"/>
          </p:cNvSpPr>
          <p:nvPr/>
        </p:nvSpPr>
        <p:spPr bwMode="auto">
          <a:xfrm flipV="1">
            <a:off x="26325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2" name="Line 193"/>
          <p:cNvSpPr>
            <a:spLocks noChangeAspect="1" noChangeShapeType="1"/>
          </p:cNvSpPr>
          <p:nvPr/>
        </p:nvSpPr>
        <p:spPr bwMode="auto">
          <a:xfrm flipV="1">
            <a:off x="2634138" y="3279663"/>
            <a:ext cx="1587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3" name="Line 194"/>
          <p:cNvSpPr>
            <a:spLocks noChangeAspect="1" noChangeShapeType="1"/>
          </p:cNvSpPr>
          <p:nvPr/>
        </p:nvSpPr>
        <p:spPr bwMode="auto">
          <a:xfrm flipV="1">
            <a:off x="2642075" y="3282841"/>
            <a:ext cx="3175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4" name="Line 195"/>
          <p:cNvSpPr>
            <a:spLocks noChangeAspect="1" noChangeShapeType="1"/>
          </p:cNvSpPr>
          <p:nvPr/>
        </p:nvSpPr>
        <p:spPr bwMode="auto">
          <a:xfrm flipV="1">
            <a:off x="26452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5" name="Line 196"/>
          <p:cNvSpPr>
            <a:spLocks noChangeAspect="1" noChangeShapeType="1"/>
          </p:cNvSpPr>
          <p:nvPr/>
        </p:nvSpPr>
        <p:spPr bwMode="auto">
          <a:xfrm flipV="1">
            <a:off x="2646838" y="3247914"/>
            <a:ext cx="1587" cy="444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6" name="Line 197"/>
          <p:cNvSpPr>
            <a:spLocks noChangeAspect="1" noChangeShapeType="1"/>
          </p:cNvSpPr>
          <p:nvPr/>
        </p:nvSpPr>
        <p:spPr bwMode="auto">
          <a:xfrm flipV="1">
            <a:off x="265157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7" name="Line 198"/>
          <p:cNvSpPr>
            <a:spLocks noChangeAspect="1" noChangeShapeType="1"/>
          </p:cNvSpPr>
          <p:nvPr/>
        </p:nvSpPr>
        <p:spPr bwMode="auto">
          <a:xfrm flipV="1">
            <a:off x="2651579" y="3238402"/>
            <a:ext cx="0" cy="539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8" name="Line 199"/>
          <p:cNvSpPr>
            <a:spLocks noChangeAspect="1" noChangeShapeType="1"/>
          </p:cNvSpPr>
          <p:nvPr/>
        </p:nvSpPr>
        <p:spPr bwMode="auto">
          <a:xfrm flipV="1">
            <a:off x="265475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19" name="Line 200"/>
          <p:cNvSpPr>
            <a:spLocks noChangeAspect="1" noChangeShapeType="1"/>
          </p:cNvSpPr>
          <p:nvPr/>
        </p:nvSpPr>
        <p:spPr bwMode="auto">
          <a:xfrm flipV="1">
            <a:off x="26579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0" name="Line 201"/>
          <p:cNvSpPr>
            <a:spLocks noChangeAspect="1" noChangeShapeType="1"/>
          </p:cNvSpPr>
          <p:nvPr/>
        </p:nvSpPr>
        <p:spPr bwMode="auto">
          <a:xfrm flipV="1">
            <a:off x="2657929" y="3259039"/>
            <a:ext cx="1588" cy="333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1" name="Line 202"/>
          <p:cNvSpPr>
            <a:spLocks noChangeAspect="1" noChangeShapeType="1"/>
          </p:cNvSpPr>
          <p:nvPr/>
        </p:nvSpPr>
        <p:spPr bwMode="auto">
          <a:xfrm flipV="1">
            <a:off x="2664279" y="3220929"/>
            <a:ext cx="0" cy="714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2" name="Line 203"/>
          <p:cNvSpPr>
            <a:spLocks noChangeAspect="1" noChangeShapeType="1"/>
          </p:cNvSpPr>
          <p:nvPr/>
        </p:nvSpPr>
        <p:spPr bwMode="auto">
          <a:xfrm flipV="1">
            <a:off x="2665888" y="3287602"/>
            <a:ext cx="1587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3" name="Line 204"/>
          <p:cNvSpPr>
            <a:spLocks noChangeAspect="1" noChangeShapeType="1"/>
          </p:cNvSpPr>
          <p:nvPr/>
        </p:nvSpPr>
        <p:spPr bwMode="auto">
          <a:xfrm flipV="1">
            <a:off x="2673804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4" name="Line 205"/>
          <p:cNvSpPr>
            <a:spLocks noChangeAspect="1" noChangeShapeType="1"/>
          </p:cNvSpPr>
          <p:nvPr/>
        </p:nvSpPr>
        <p:spPr bwMode="auto">
          <a:xfrm flipV="1">
            <a:off x="2676979" y="3257441"/>
            <a:ext cx="0" cy="349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5" name="Line 206"/>
          <p:cNvSpPr>
            <a:spLocks noChangeAspect="1" noChangeShapeType="1"/>
          </p:cNvSpPr>
          <p:nvPr/>
        </p:nvSpPr>
        <p:spPr bwMode="auto">
          <a:xfrm flipV="1">
            <a:off x="2676979" y="3119329"/>
            <a:ext cx="1588" cy="1730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6" name="Line 207"/>
          <p:cNvSpPr>
            <a:spLocks noChangeAspect="1" noChangeShapeType="1"/>
          </p:cNvSpPr>
          <p:nvPr/>
        </p:nvSpPr>
        <p:spPr bwMode="auto">
          <a:xfrm flipV="1">
            <a:off x="2680154" y="3171714"/>
            <a:ext cx="0" cy="1206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7" name="Line 208"/>
          <p:cNvSpPr>
            <a:spLocks noChangeAspect="1" noChangeShapeType="1"/>
          </p:cNvSpPr>
          <p:nvPr/>
        </p:nvSpPr>
        <p:spPr bwMode="auto">
          <a:xfrm flipV="1">
            <a:off x="26833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8" name="Line 209"/>
          <p:cNvSpPr>
            <a:spLocks noChangeAspect="1" noChangeShapeType="1"/>
          </p:cNvSpPr>
          <p:nvPr/>
        </p:nvSpPr>
        <p:spPr bwMode="auto">
          <a:xfrm flipV="1">
            <a:off x="268967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29" name="Line 210"/>
          <p:cNvSpPr>
            <a:spLocks noChangeAspect="1" noChangeShapeType="1"/>
          </p:cNvSpPr>
          <p:nvPr/>
        </p:nvSpPr>
        <p:spPr bwMode="auto">
          <a:xfrm flipV="1">
            <a:off x="2692854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0" name="Line 211"/>
          <p:cNvSpPr>
            <a:spLocks noChangeAspect="1" noChangeShapeType="1"/>
          </p:cNvSpPr>
          <p:nvPr/>
        </p:nvSpPr>
        <p:spPr bwMode="auto">
          <a:xfrm flipV="1">
            <a:off x="269602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1" name="Line 212"/>
          <p:cNvSpPr>
            <a:spLocks noChangeAspect="1" noChangeShapeType="1"/>
          </p:cNvSpPr>
          <p:nvPr/>
        </p:nvSpPr>
        <p:spPr bwMode="auto">
          <a:xfrm flipV="1">
            <a:off x="2697617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2" name="Line 213"/>
          <p:cNvSpPr>
            <a:spLocks noChangeAspect="1" noChangeShapeType="1"/>
          </p:cNvSpPr>
          <p:nvPr/>
        </p:nvSpPr>
        <p:spPr bwMode="auto">
          <a:xfrm flipV="1">
            <a:off x="2702379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3" name="Line 214"/>
          <p:cNvSpPr>
            <a:spLocks noChangeAspect="1" noChangeShapeType="1"/>
          </p:cNvSpPr>
          <p:nvPr/>
        </p:nvSpPr>
        <p:spPr bwMode="auto">
          <a:xfrm flipV="1">
            <a:off x="2705554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4" name="Line 215"/>
          <p:cNvSpPr>
            <a:spLocks noChangeAspect="1" noChangeShapeType="1"/>
          </p:cNvSpPr>
          <p:nvPr/>
        </p:nvSpPr>
        <p:spPr bwMode="auto">
          <a:xfrm flipV="1">
            <a:off x="27087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5" name="Line 216"/>
          <p:cNvSpPr>
            <a:spLocks noChangeAspect="1" noChangeShapeType="1"/>
          </p:cNvSpPr>
          <p:nvPr/>
        </p:nvSpPr>
        <p:spPr bwMode="auto">
          <a:xfrm flipV="1">
            <a:off x="2708729" y="2830402"/>
            <a:ext cx="1588" cy="4619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6" name="Line 217"/>
          <p:cNvSpPr>
            <a:spLocks noChangeAspect="1" noChangeShapeType="1"/>
          </p:cNvSpPr>
          <p:nvPr/>
        </p:nvSpPr>
        <p:spPr bwMode="auto">
          <a:xfrm flipV="1">
            <a:off x="2711904" y="3211402"/>
            <a:ext cx="0" cy="809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7" name="Line 218"/>
          <p:cNvSpPr>
            <a:spLocks noChangeAspect="1" noChangeShapeType="1"/>
          </p:cNvSpPr>
          <p:nvPr/>
        </p:nvSpPr>
        <p:spPr bwMode="auto">
          <a:xfrm flipV="1">
            <a:off x="271507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8" name="Line 219"/>
          <p:cNvSpPr>
            <a:spLocks noChangeAspect="1" noChangeShapeType="1"/>
          </p:cNvSpPr>
          <p:nvPr/>
        </p:nvSpPr>
        <p:spPr bwMode="auto">
          <a:xfrm flipV="1">
            <a:off x="2718254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9" name="Line 220"/>
          <p:cNvSpPr>
            <a:spLocks noChangeAspect="1" noChangeShapeType="1"/>
          </p:cNvSpPr>
          <p:nvPr/>
        </p:nvSpPr>
        <p:spPr bwMode="auto">
          <a:xfrm flipV="1">
            <a:off x="2721429" y="3273314"/>
            <a:ext cx="0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0" name="Line 221"/>
          <p:cNvSpPr>
            <a:spLocks noChangeAspect="1" noChangeShapeType="1"/>
          </p:cNvSpPr>
          <p:nvPr/>
        </p:nvSpPr>
        <p:spPr bwMode="auto">
          <a:xfrm flipV="1">
            <a:off x="2723017" y="3251090"/>
            <a:ext cx="0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1" name="Line 222"/>
          <p:cNvSpPr>
            <a:spLocks noChangeAspect="1" noChangeShapeType="1"/>
          </p:cNvSpPr>
          <p:nvPr/>
        </p:nvSpPr>
        <p:spPr bwMode="auto">
          <a:xfrm flipV="1">
            <a:off x="2724604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2" name="Line 223"/>
          <p:cNvSpPr>
            <a:spLocks noChangeAspect="1" noChangeShapeType="1"/>
          </p:cNvSpPr>
          <p:nvPr/>
        </p:nvSpPr>
        <p:spPr bwMode="auto">
          <a:xfrm flipV="1">
            <a:off x="2729367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3" name="Line 224"/>
          <p:cNvSpPr>
            <a:spLocks noChangeAspect="1" noChangeShapeType="1"/>
          </p:cNvSpPr>
          <p:nvPr/>
        </p:nvSpPr>
        <p:spPr bwMode="auto">
          <a:xfrm flipV="1">
            <a:off x="2730954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4" name="Line 225"/>
          <p:cNvSpPr>
            <a:spLocks noChangeAspect="1" noChangeShapeType="1"/>
          </p:cNvSpPr>
          <p:nvPr/>
        </p:nvSpPr>
        <p:spPr bwMode="auto">
          <a:xfrm flipV="1">
            <a:off x="273412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5" name="Line 226"/>
          <p:cNvSpPr>
            <a:spLocks noChangeAspect="1" noChangeShapeType="1"/>
          </p:cNvSpPr>
          <p:nvPr/>
        </p:nvSpPr>
        <p:spPr bwMode="auto">
          <a:xfrm flipV="1">
            <a:off x="2735717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6" name="Line 227"/>
          <p:cNvSpPr>
            <a:spLocks noChangeAspect="1" noChangeShapeType="1"/>
          </p:cNvSpPr>
          <p:nvPr/>
        </p:nvSpPr>
        <p:spPr bwMode="auto">
          <a:xfrm flipV="1">
            <a:off x="2737304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7" name="Line 228"/>
          <p:cNvSpPr>
            <a:spLocks noChangeAspect="1" noChangeShapeType="1"/>
          </p:cNvSpPr>
          <p:nvPr/>
        </p:nvSpPr>
        <p:spPr bwMode="auto">
          <a:xfrm flipV="1">
            <a:off x="27404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8" name="Line 229"/>
          <p:cNvSpPr>
            <a:spLocks noChangeAspect="1" noChangeShapeType="1"/>
          </p:cNvSpPr>
          <p:nvPr/>
        </p:nvSpPr>
        <p:spPr bwMode="auto">
          <a:xfrm flipV="1">
            <a:off x="2743661" y="3274914"/>
            <a:ext cx="3175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49" name="Line 230"/>
          <p:cNvSpPr>
            <a:spLocks noChangeAspect="1" noChangeShapeType="1"/>
          </p:cNvSpPr>
          <p:nvPr/>
        </p:nvSpPr>
        <p:spPr bwMode="auto">
          <a:xfrm flipV="1">
            <a:off x="2748417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0" name="Line 231"/>
          <p:cNvSpPr>
            <a:spLocks noChangeAspect="1" noChangeShapeType="1"/>
          </p:cNvSpPr>
          <p:nvPr/>
        </p:nvSpPr>
        <p:spPr bwMode="auto">
          <a:xfrm flipV="1">
            <a:off x="2750014" y="3287602"/>
            <a:ext cx="3175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1" name="Line 232"/>
          <p:cNvSpPr>
            <a:spLocks noChangeAspect="1" noChangeShapeType="1"/>
          </p:cNvSpPr>
          <p:nvPr/>
        </p:nvSpPr>
        <p:spPr bwMode="auto">
          <a:xfrm flipV="1">
            <a:off x="2753179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2" name="Line 233"/>
          <p:cNvSpPr>
            <a:spLocks noChangeAspect="1" noChangeShapeType="1"/>
          </p:cNvSpPr>
          <p:nvPr/>
        </p:nvSpPr>
        <p:spPr bwMode="auto">
          <a:xfrm flipV="1">
            <a:off x="2754767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3" name="Line 234"/>
          <p:cNvSpPr>
            <a:spLocks noChangeAspect="1" noChangeShapeType="1"/>
          </p:cNvSpPr>
          <p:nvPr/>
        </p:nvSpPr>
        <p:spPr bwMode="auto">
          <a:xfrm flipV="1">
            <a:off x="2756375" y="3281251"/>
            <a:ext cx="3175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4" name="Line 235"/>
          <p:cNvSpPr>
            <a:spLocks noChangeAspect="1" noChangeShapeType="1"/>
          </p:cNvSpPr>
          <p:nvPr/>
        </p:nvSpPr>
        <p:spPr bwMode="auto">
          <a:xfrm flipV="1">
            <a:off x="275952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5" name="Line 236"/>
          <p:cNvSpPr>
            <a:spLocks noChangeAspect="1" noChangeShapeType="1"/>
          </p:cNvSpPr>
          <p:nvPr/>
        </p:nvSpPr>
        <p:spPr bwMode="auto">
          <a:xfrm flipV="1">
            <a:off x="276587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6" name="Line 237"/>
          <p:cNvSpPr>
            <a:spLocks noChangeAspect="1" noChangeShapeType="1"/>
          </p:cNvSpPr>
          <p:nvPr/>
        </p:nvSpPr>
        <p:spPr bwMode="auto">
          <a:xfrm flipV="1">
            <a:off x="2767467" y="3292363"/>
            <a:ext cx="4762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7" name="Line 238"/>
          <p:cNvSpPr>
            <a:spLocks noChangeAspect="1" noChangeShapeType="1"/>
          </p:cNvSpPr>
          <p:nvPr/>
        </p:nvSpPr>
        <p:spPr bwMode="auto">
          <a:xfrm flipV="1">
            <a:off x="2772229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8" name="Line 239"/>
          <p:cNvSpPr>
            <a:spLocks noChangeAspect="1" noChangeShapeType="1"/>
          </p:cNvSpPr>
          <p:nvPr/>
        </p:nvSpPr>
        <p:spPr bwMode="auto">
          <a:xfrm flipV="1">
            <a:off x="2773817" y="3260626"/>
            <a:ext cx="0" cy="31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59" name="Line 240"/>
          <p:cNvSpPr>
            <a:spLocks noChangeAspect="1" noChangeShapeType="1"/>
          </p:cNvSpPr>
          <p:nvPr/>
        </p:nvSpPr>
        <p:spPr bwMode="auto">
          <a:xfrm flipV="1">
            <a:off x="2775416" y="3257441"/>
            <a:ext cx="3175" cy="349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0" name="Line 241"/>
          <p:cNvSpPr>
            <a:spLocks noChangeAspect="1" noChangeShapeType="1"/>
          </p:cNvSpPr>
          <p:nvPr/>
        </p:nvSpPr>
        <p:spPr bwMode="auto">
          <a:xfrm flipV="1">
            <a:off x="277857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1" name="Line 242"/>
          <p:cNvSpPr>
            <a:spLocks noChangeAspect="1" noChangeShapeType="1"/>
          </p:cNvSpPr>
          <p:nvPr/>
        </p:nvSpPr>
        <p:spPr bwMode="auto">
          <a:xfrm flipV="1">
            <a:off x="2780167" y="3146314"/>
            <a:ext cx="0" cy="146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2" name="Line 243"/>
          <p:cNvSpPr>
            <a:spLocks noChangeAspect="1" noChangeShapeType="1"/>
          </p:cNvSpPr>
          <p:nvPr/>
        </p:nvSpPr>
        <p:spPr bwMode="auto">
          <a:xfrm flipV="1">
            <a:off x="278492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3" name="Line 244"/>
          <p:cNvSpPr>
            <a:spLocks noChangeAspect="1" noChangeShapeType="1"/>
          </p:cNvSpPr>
          <p:nvPr/>
        </p:nvSpPr>
        <p:spPr bwMode="auto">
          <a:xfrm flipV="1">
            <a:off x="2784929" y="3246329"/>
            <a:ext cx="0" cy="460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4" name="Line 245"/>
          <p:cNvSpPr>
            <a:spLocks noChangeAspect="1" noChangeShapeType="1"/>
          </p:cNvSpPr>
          <p:nvPr/>
        </p:nvSpPr>
        <p:spPr bwMode="auto">
          <a:xfrm flipV="1">
            <a:off x="2792878" y="3254263"/>
            <a:ext cx="1587" cy="38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5" name="Line 246"/>
          <p:cNvSpPr>
            <a:spLocks noChangeAspect="1" noChangeShapeType="1"/>
          </p:cNvSpPr>
          <p:nvPr/>
        </p:nvSpPr>
        <p:spPr bwMode="auto">
          <a:xfrm flipV="1">
            <a:off x="279762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6" name="Line 247"/>
          <p:cNvSpPr>
            <a:spLocks noChangeAspect="1" noChangeShapeType="1"/>
          </p:cNvSpPr>
          <p:nvPr/>
        </p:nvSpPr>
        <p:spPr bwMode="auto">
          <a:xfrm flipV="1">
            <a:off x="2797629" y="3238402"/>
            <a:ext cx="0" cy="539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7" name="Line 248"/>
          <p:cNvSpPr>
            <a:spLocks noChangeAspect="1" noChangeShapeType="1"/>
          </p:cNvSpPr>
          <p:nvPr/>
        </p:nvSpPr>
        <p:spPr bwMode="auto">
          <a:xfrm flipV="1">
            <a:off x="2800804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8" name="Line 249"/>
          <p:cNvSpPr>
            <a:spLocks noChangeAspect="1" noChangeShapeType="1"/>
          </p:cNvSpPr>
          <p:nvPr/>
        </p:nvSpPr>
        <p:spPr bwMode="auto">
          <a:xfrm flipV="1">
            <a:off x="2803979" y="3241563"/>
            <a:ext cx="0" cy="508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9" name="Line 250"/>
          <p:cNvSpPr>
            <a:spLocks noChangeAspect="1" noChangeShapeType="1"/>
          </p:cNvSpPr>
          <p:nvPr/>
        </p:nvSpPr>
        <p:spPr bwMode="auto">
          <a:xfrm flipV="1">
            <a:off x="2803979" y="3273314"/>
            <a:ext cx="1588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0" name="Line 251"/>
          <p:cNvSpPr>
            <a:spLocks noChangeAspect="1" noChangeShapeType="1"/>
          </p:cNvSpPr>
          <p:nvPr/>
        </p:nvSpPr>
        <p:spPr bwMode="auto">
          <a:xfrm flipV="1">
            <a:off x="28103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1" name="Line 252"/>
          <p:cNvSpPr>
            <a:spLocks noChangeAspect="1" noChangeShapeType="1"/>
          </p:cNvSpPr>
          <p:nvPr/>
        </p:nvSpPr>
        <p:spPr bwMode="auto">
          <a:xfrm flipV="1">
            <a:off x="2811937" y="3274914"/>
            <a:ext cx="1587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2" name="Line 253"/>
          <p:cNvSpPr>
            <a:spLocks noChangeAspect="1" noChangeShapeType="1"/>
          </p:cNvSpPr>
          <p:nvPr/>
        </p:nvSpPr>
        <p:spPr bwMode="auto">
          <a:xfrm flipV="1">
            <a:off x="281667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3" name="Line 254"/>
          <p:cNvSpPr>
            <a:spLocks noChangeAspect="1" noChangeShapeType="1"/>
          </p:cNvSpPr>
          <p:nvPr/>
        </p:nvSpPr>
        <p:spPr bwMode="auto">
          <a:xfrm flipV="1">
            <a:off x="2816679" y="3254263"/>
            <a:ext cx="0" cy="38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4" name="Line 255"/>
          <p:cNvSpPr>
            <a:spLocks noChangeAspect="1" noChangeShapeType="1"/>
          </p:cNvSpPr>
          <p:nvPr/>
        </p:nvSpPr>
        <p:spPr bwMode="auto">
          <a:xfrm flipV="1">
            <a:off x="2819854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5" name="Line 256"/>
          <p:cNvSpPr>
            <a:spLocks noChangeAspect="1" noChangeShapeType="1"/>
          </p:cNvSpPr>
          <p:nvPr/>
        </p:nvSpPr>
        <p:spPr bwMode="auto">
          <a:xfrm flipV="1">
            <a:off x="2823029" y="3260626"/>
            <a:ext cx="0" cy="31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6" name="Line 257"/>
          <p:cNvSpPr>
            <a:spLocks noChangeAspect="1" noChangeShapeType="1"/>
          </p:cNvSpPr>
          <p:nvPr/>
        </p:nvSpPr>
        <p:spPr bwMode="auto">
          <a:xfrm flipV="1">
            <a:off x="2823029" y="3147914"/>
            <a:ext cx="0" cy="144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7" name="Line 258"/>
          <p:cNvSpPr>
            <a:spLocks noChangeAspect="1" noChangeShapeType="1"/>
          </p:cNvSpPr>
          <p:nvPr/>
        </p:nvSpPr>
        <p:spPr bwMode="auto">
          <a:xfrm flipV="1">
            <a:off x="2826204" y="3178063"/>
            <a:ext cx="0" cy="1143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8" name="Line 259"/>
          <p:cNvSpPr>
            <a:spLocks noChangeAspect="1" noChangeShapeType="1"/>
          </p:cNvSpPr>
          <p:nvPr/>
        </p:nvSpPr>
        <p:spPr bwMode="auto">
          <a:xfrm flipV="1">
            <a:off x="2829379" y="3259039"/>
            <a:ext cx="0" cy="333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79" name="Line 260"/>
          <p:cNvSpPr>
            <a:spLocks noChangeAspect="1" noChangeShapeType="1"/>
          </p:cNvSpPr>
          <p:nvPr/>
        </p:nvSpPr>
        <p:spPr bwMode="auto">
          <a:xfrm flipV="1">
            <a:off x="2830967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0" name="Line 261"/>
          <p:cNvSpPr>
            <a:spLocks noChangeAspect="1" noChangeShapeType="1"/>
          </p:cNvSpPr>
          <p:nvPr/>
        </p:nvSpPr>
        <p:spPr bwMode="auto">
          <a:xfrm flipV="1">
            <a:off x="2838904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1" name="Line 262"/>
          <p:cNvSpPr>
            <a:spLocks noChangeAspect="1" noChangeShapeType="1"/>
          </p:cNvSpPr>
          <p:nvPr/>
        </p:nvSpPr>
        <p:spPr bwMode="auto">
          <a:xfrm flipV="1">
            <a:off x="2842079" y="3198714"/>
            <a:ext cx="0" cy="936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2" name="Line 263"/>
          <p:cNvSpPr>
            <a:spLocks noChangeAspect="1" noChangeShapeType="1"/>
          </p:cNvSpPr>
          <p:nvPr/>
        </p:nvSpPr>
        <p:spPr bwMode="auto">
          <a:xfrm flipV="1">
            <a:off x="2843667" y="3232041"/>
            <a:ext cx="0" cy="603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3" name="Line 264"/>
          <p:cNvSpPr>
            <a:spLocks noChangeAspect="1" noChangeShapeType="1"/>
          </p:cNvSpPr>
          <p:nvPr/>
        </p:nvSpPr>
        <p:spPr bwMode="auto">
          <a:xfrm flipV="1">
            <a:off x="2845254" y="3219351"/>
            <a:ext cx="0" cy="730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4" name="Line 265"/>
          <p:cNvSpPr>
            <a:spLocks noChangeAspect="1" noChangeShapeType="1"/>
          </p:cNvSpPr>
          <p:nvPr/>
        </p:nvSpPr>
        <p:spPr bwMode="auto">
          <a:xfrm flipV="1">
            <a:off x="2848429" y="3236802"/>
            <a:ext cx="0" cy="555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5" name="Line 266"/>
          <p:cNvSpPr>
            <a:spLocks noChangeAspect="1" noChangeShapeType="1"/>
          </p:cNvSpPr>
          <p:nvPr/>
        </p:nvSpPr>
        <p:spPr bwMode="auto">
          <a:xfrm flipV="1">
            <a:off x="2848429" y="3259039"/>
            <a:ext cx="1588" cy="333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6" name="Line 267"/>
          <p:cNvSpPr>
            <a:spLocks noChangeAspect="1" noChangeShapeType="1"/>
          </p:cNvSpPr>
          <p:nvPr/>
        </p:nvSpPr>
        <p:spPr bwMode="auto">
          <a:xfrm flipV="1">
            <a:off x="2851604" y="3247914"/>
            <a:ext cx="0" cy="444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7" name="Line 268"/>
          <p:cNvSpPr>
            <a:spLocks noChangeAspect="1" noChangeShapeType="1"/>
          </p:cNvSpPr>
          <p:nvPr/>
        </p:nvSpPr>
        <p:spPr bwMode="auto">
          <a:xfrm flipV="1">
            <a:off x="2854779" y="3038363"/>
            <a:ext cx="1588" cy="2540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8" name="Line 269"/>
          <p:cNvSpPr>
            <a:spLocks noChangeAspect="1" noChangeShapeType="1"/>
          </p:cNvSpPr>
          <p:nvPr/>
        </p:nvSpPr>
        <p:spPr bwMode="auto">
          <a:xfrm flipV="1">
            <a:off x="2857954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89" name="Line 270"/>
          <p:cNvSpPr>
            <a:spLocks noChangeAspect="1" noChangeShapeType="1"/>
          </p:cNvSpPr>
          <p:nvPr/>
        </p:nvSpPr>
        <p:spPr bwMode="auto">
          <a:xfrm flipV="1">
            <a:off x="2861129" y="3266963"/>
            <a:ext cx="0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0" name="Line 271"/>
          <p:cNvSpPr>
            <a:spLocks noChangeAspect="1" noChangeShapeType="1"/>
          </p:cNvSpPr>
          <p:nvPr/>
        </p:nvSpPr>
        <p:spPr bwMode="auto">
          <a:xfrm flipV="1">
            <a:off x="2862717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1" name="Line 272"/>
          <p:cNvSpPr>
            <a:spLocks noChangeAspect="1" noChangeShapeType="1"/>
          </p:cNvSpPr>
          <p:nvPr/>
        </p:nvSpPr>
        <p:spPr bwMode="auto">
          <a:xfrm flipV="1">
            <a:off x="286747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2" name="Line 273"/>
          <p:cNvSpPr>
            <a:spLocks noChangeAspect="1" noChangeShapeType="1"/>
          </p:cNvSpPr>
          <p:nvPr/>
        </p:nvSpPr>
        <p:spPr bwMode="auto">
          <a:xfrm flipV="1">
            <a:off x="2869067" y="3241563"/>
            <a:ext cx="0" cy="508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3" name="Line 274"/>
          <p:cNvSpPr>
            <a:spLocks noChangeAspect="1" noChangeShapeType="1"/>
          </p:cNvSpPr>
          <p:nvPr/>
        </p:nvSpPr>
        <p:spPr bwMode="auto">
          <a:xfrm flipV="1">
            <a:off x="2870654" y="3019314"/>
            <a:ext cx="0" cy="273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4" name="Line 275"/>
          <p:cNvSpPr>
            <a:spLocks noChangeAspect="1" noChangeShapeType="1"/>
          </p:cNvSpPr>
          <p:nvPr/>
        </p:nvSpPr>
        <p:spPr bwMode="auto">
          <a:xfrm flipV="1">
            <a:off x="2873829" y="3139963"/>
            <a:ext cx="0" cy="152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5" name="Line 276"/>
          <p:cNvSpPr>
            <a:spLocks noChangeAspect="1" noChangeShapeType="1"/>
          </p:cNvSpPr>
          <p:nvPr/>
        </p:nvSpPr>
        <p:spPr bwMode="auto">
          <a:xfrm flipV="1">
            <a:off x="2877004" y="3154251"/>
            <a:ext cx="0" cy="138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6" name="Line 277"/>
          <p:cNvSpPr>
            <a:spLocks noChangeAspect="1" noChangeShapeType="1"/>
          </p:cNvSpPr>
          <p:nvPr/>
        </p:nvSpPr>
        <p:spPr bwMode="auto">
          <a:xfrm flipV="1">
            <a:off x="2880179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7" name="Line 278"/>
          <p:cNvSpPr>
            <a:spLocks noChangeAspect="1" noChangeShapeType="1"/>
          </p:cNvSpPr>
          <p:nvPr/>
        </p:nvSpPr>
        <p:spPr bwMode="auto">
          <a:xfrm flipV="1">
            <a:off x="2881767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8" name="Line 279"/>
          <p:cNvSpPr>
            <a:spLocks noChangeAspect="1" noChangeShapeType="1"/>
          </p:cNvSpPr>
          <p:nvPr/>
        </p:nvSpPr>
        <p:spPr bwMode="auto">
          <a:xfrm flipV="1">
            <a:off x="28865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9" name="Line 280"/>
          <p:cNvSpPr>
            <a:spLocks noChangeAspect="1" noChangeShapeType="1"/>
          </p:cNvSpPr>
          <p:nvPr/>
        </p:nvSpPr>
        <p:spPr bwMode="auto">
          <a:xfrm flipV="1">
            <a:off x="2888117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0" name="Line 281"/>
          <p:cNvSpPr>
            <a:spLocks noChangeAspect="1" noChangeShapeType="1"/>
          </p:cNvSpPr>
          <p:nvPr/>
        </p:nvSpPr>
        <p:spPr bwMode="auto">
          <a:xfrm flipV="1">
            <a:off x="2889704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1" name="Line 282"/>
          <p:cNvSpPr>
            <a:spLocks noChangeAspect="1" noChangeShapeType="1"/>
          </p:cNvSpPr>
          <p:nvPr/>
        </p:nvSpPr>
        <p:spPr bwMode="auto">
          <a:xfrm flipV="1">
            <a:off x="2892879" y="3251090"/>
            <a:ext cx="0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2" name="Line 283"/>
          <p:cNvSpPr>
            <a:spLocks noChangeAspect="1" noChangeShapeType="1"/>
          </p:cNvSpPr>
          <p:nvPr/>
        </p:nvSpPr>
        <p:spPr bwMode="auto">
          <a:xfrm flipV="1">
            <a:off x="2894467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3" name="Line 284"/>
          <p:cNvSpPr>
            <a:spLocks noChangeAspect="1" noChangeShapeType="1"/>
          </p:cNvSpPr>
          <p:nvPr/>
        </p:nvSpPr>
        <p:spPr bwMode="auto">
          <a:xfrm flipV="1">
            <a:off x="2899229" y="3260626"/>
            <a:ext cx="0" cy="31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4" name="Line 285"/>
          <p:cNvSpPr>
            <a:spLocks noChangeAspect="1" noChangeShapeType="1"/>
          </p:cNvSpPr>
          <p:nvPr/>
        </p:nvSpPr>
        <p:spPr bwMode="auto">
          <a:xfrm flipV="1">
            <a:off x="2900817" y="2990751"/>
            <a:ext cx="0" cy="3016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5" name="Line 286"/>
          <p:cNvSpPr>
            <a:spLocks noChangeAspect="1" noChangeShapeType="1"/>
          </p:cNvSpPr>
          <p:nvPr/>
        </p:nvSpPr>
        <p:spPr bwMode="auto">
          <a:xfrm flipV="1">
            <a:off x="2902404" y="2776439"/>
            <a:ext cx="0" cy="5159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6" name="Line 287"/>
          <p:cNvSpPr>
            <a:spLocks noChangeAspect="1" noChangeShapeType="1"/>
          </p:cNvSpPr>
          <p:nvPr/>
        </p:nvSpPr>
        <p:spPr bwMode="auto">
          <a:xfrm flipV="1">
            <a:off x="290557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7" name="Line 288"/>
          <p:cNvSpPr>
            <a:spLocks noChangeAspect="1" noChangeShapeType="1"/>
          </p:cNvSpPr>
          <p:nvPr/>
        </p:nvSpPr>
        <p:spPr bwMode="auto">
          <a:xfrm flipV="1">
            <a:off x="2913529" y="3282841"/>
            <a:ext cx="1587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8" name="Line 289"/>
          <p:cNvSpPr>
            <a:spLocks noChangeAspect="1" noChangeShapeType="1"/>
          </p:cNvSpPr>
          <p:nvPr/>
        </p:nvSpPr>
        <p:spPr bwMode="auto">
          <a:xfrm flipV="1">
            <a:off x="2915125" y="3282841"/>
            <a:ext cx="3175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9" name="Line 290"/>
          <p:cNvSpPr>
            <a:spLocks noChangeAspect="1" noChangeShapeType="1"/>
          </p:cNvSpPr>
          <p:nvPr/>
        </p:nvSpPr>
        <p:spPr bwMode="auto">
          <a:xfrm flipV="1">
            <a:off x="2919867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0" name="Line 291"/>
          <p:cNvSpPr>
            <a:spLocks noChangeAspect="1" noChangeShapeType="1"/>
          </p:cNvSpPr>
          <p:nvPr/>
        </p:nvSpPr>
        <p:spPr bwMode="auto">
          <a:xfrm flipV="1">
            <a:off x="2921475" y="3278090"/>
            <a:ext cx="3175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1" name="Line 292"/>
          <p:cNvSpPr>
            <a:spLocks noChangeAspect="1" noChangeShapeType="1"/>
          </p:cNvSpPr>
          <p:nvPr/>
        </p:nvSpPr>
        <p:spPr bwMode="auto">
          <a:xfrm flipV="1">
            <a:off x="29246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" name="Line 293"/>
          <p:cNvSpPr>
            <a:spLocks noChangeAspect="1" noChangeShapeType="1"/>
          </p:cNvSpPr>
          <p:nvPr/>
        </p:nvSpPr>
        <p:spPr bwMode="auto">
          <a:xfrm flipV="1">
            <a:off x="2926217" y="3260626"/>
            <a:ext cx="0" cy="31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3" name="Line 294"/>
          <p:cNvSpPr>
            <a:spLocks noChangeAspect="1" noChangeShapeType="1"/>
          </p:cNvSpPr>
          <p:nvPr/>
        </p:nvSpPr>
        <p:spPr bwMode="auto">
          <a:xfrm flipV="1">
            <a:off x="2927809" y="3130441"/>
            <a:ext cx="3175" cy="1619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4" name="Line 295"/>
          <p:cNvSpPr>
            <a:spLocks noChangeAspect="1" noChangeShapeType="1"/>
          </p:cNvSpPr>
          <p:nvPr/>
        </p:nvSpPr>
        <p:spPr bwMode="auto">
          <a:xfrm flipV="1">
            <a:off x="2930979" y="3251090"/>
            <a:ext cx="0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5" name="Line 296"/>
          <p:cNvSpPr>
            <a:spLocks noChangeAspect="1" noChangeShapeType="1"/>
          </p:cNvSpPr>
          <p:nvPr/>
        </p:nvSpPr>
        <p:spPr bwMode="auto">
          <a:xfrm flipV="1">
            <a:off x="2932588" y="3290778"/>
            <a:ext cx="1587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6" name="Line 297"/>
          <p:cNvSpPr>
            <a:spLocks noChangeAspect="1" noChangeShapeType="1"/>
          </p:cNvSpPr>
          <p:nvPr/>
        </p:nvSpPr>
        <p:spPr bwMode="auto">
          <a:xfrm flipV="1">
            <a:off x="293732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7" name="Line 298"/>
          <p:cNvSpPr>
            <a:spLocks noChangeAspect="1" noChangeShapeType="1"/>
          </p:cNvSpPr>
          <p:nvPr/>
        </p:nvSpPr>
        <p:spPr bwMode="auto">
          <a:xfrm flipV="1">
            <a:off x="2937329" y="3254263"/>
            <a:ext cx="0" cy="38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8" name="Line 299"/>
          <p:cNvSpPr>
            <a:spLocks noChangeAspect="1" noChangeShapeType="1"/>
          </p:cNvSpPr>
          <p:nvPr/>
        </p:nvSpPr>
        <p:spPr bwMode="auto">
          <a:xfrm flipV="1">
            <a:off x="29436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9" name="Line 300"/>
          <p:cNvSpPr>
            <a:spLocks noChangeAspect="1" noChangeShapeType="1"/>
          </p:cNvSpPr>
          <p:nvPr/>
        </p:nvSpPr>
        <p:spPr bwMode="auto">
          <a:xfrm flipV="1">
            <a:off x="2943679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0" name="Line 301"/>
          <p:cNvSpPr>
            <a:spLocks noChangeAspect="1" noChangeShapeType="1"/>
          </p:cNvSpPr>
          <p:nvPr/>
        </p:nvSpPr>
        <p:spPr bwMode="auto">
          <a:xfrm flipV="1">
            <a:off x="2945271" y="3244751"/>
            <a:ext cx="1587" cy="476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1" name="Line 302"/>
          <p:cNvSpPr>
            <a:spLocks noChangeAspect="1" noChangeShapeType="1"/>
          </p:cNvSpPr>
          <p:nvPr/>
        </p:nvSpPr>
        <p:spPr bwMode="auto">
          <a:xfrm flipV="1">
            <a:off x="295002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2" name="Line 303"/>
          <p:cNvSpPr>
            <a:spLocks noChangeAspect="1" noChangeShapeType="1"/>
          </p:cNvSpPr>
          <p:nvPr/>
        </p:nvSpPr>
        <p:spPr bwMode="auto">
          <a:xfrm flipV="1">
            <a:off x="2950029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3" name="Line 304"/>
          <p:cNvSpPr>
            <a:spLocks noChangeAspect="1" noChangeShapeType="1"/>
          </p:cNvSpPr>
          <p:nvPr/>
        </p:nvSpPr>
        <p:spPr bwMode="auto">
          <a:xfrm flipV="1">
            <a:off x="29563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4" name="Line 305"/>
          <p:cNvSpPr>
            <a:spLocks noChangeAspect="1" noChangeShapeType="1"/>
          </p:cNvSpPr>
          <p:nvPr/>
        </p:nvSpPr>
        <p:spPr bwMode="auto">
          <a:xfrm flipV="1">
            <a:off x="2956379" y="3276490"/>
            <a:ext cx="1588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5" name="Line 306"/>
          <p:cNvSpPr>
            <a:spLocks noChangeAspect="1" noChangeShapeType="1"/>
          </p:cNvSpPr>
          <p:nvPr/>
        </p:nvSpPr>
        <p:spPr bwMode="auto">
          <a:xfrm flipV="1">
            <a:off x="2962729" y="3246329"/>
            <a:ext cx="0" cy="460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6" name="Line 307"/>
          <p:cNvSpPr>
            <a:spLocks noChangeAspect="1" noChangeShapeType="1"/>
          </p:cNvSpPr>
          <p:nvPr/>
        </p:nvSpPr>
        <p:spPr bwMode="auto">
          <a:xfrm flipV="1">
            <a:off x="2965904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7" name="Line 308"/>
          <p:cNvSpPr>
            <a:spLocks noChangeAspect="1" noChangeShapeType="1"/>
          </p:cNvSpPr>
          <p:nvPr/>
        </p:nvSpPr>
        <p:spPr bwMode="auto">
          <a:xfrm flipV="1">
            <a:off x="2969079" y="3276490"/>
            <a:ext cx="0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8" name="Line 309"/>
          <p:cNvSpPr>
            <a:spLocks noChangeAspect="1" noChangeShapeType="1"/>
          </p:cNvSpPr>
          <p:nvPr/>
        </p:nvSpPr>
        <p:spPr bwMode="auto">
          <a:xfrm flipV="1">
            <a:off x="2970683" y="3287602"/>
            <a:ext cx="1587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9" name="Line 310"/>
          <p:cNvSpPr>
            <a:spLocks noChangeAspect="1" noChangeShapeType="1"/>
          </p:cNvSpPr>
          <p:nvPr/>
        </p:nvSpPr>
        <p:spPr bwMode="auto">
          <a:xfrm flipV="1">
            <a:off x="297542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0" name="Line 311"/>
          <p:cNvSpPr>
            <a:spLocks noChangeAspect="1" noChangeShapeType="1"/>
          </p:cNvSpPr>
          <p:nvPr/>
        </p:nvSpPr>
        <p:spPr bwMode="auto">
          <a:xfrm flipV="1">
            <a:off x="2975429" y="3281251"/>
            <a:ext cx="1588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" name="Line 312"/>
          <p:cNvSpPr>
            <a:spLocks noChangeAspect="1" noChangeShapeType="1"/>
          </p:cNvSpPr>
          <p:nvPr/>
        </p:nvSpPr>
        <p:spPr bwMode="auto">
          <a:xfrm flipV="1">
            <a:off x="298177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2" name="Line 313"/>
          <p:cNvSpPr>
            <a:spLocks noChangeAspect="1" noChangeShapeType="1"/>
          </p:cNvSpPr>
          <p:nvPr/>
        </p:nvSpPr>
        <p:spPr bwMode="auto">
          <a:xfrm flipV="1">
            <a:off x="2988129" y="3266963"/>
            <a:ext cx="0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3" name="Line 314"/>
          <p:cNvSpPr>
            <a:spLocks noChangeAspect="1" noChangeShapeType="1"/>
          </p:cNvSpPr>
          <p:nvPr/>
        </p:nvSpPr>
        <p:spPr bwMode="auto">
          <a:xfrm flipV="1">
            <a:off x="2988129" y="3252690"/>
            <a:ext cx="0" cy="396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4" name="Line 315"/>
          <p:cNvSpPr>
            <a:spLocks noChangeAspect="1" noChangeShapeType="1"/>
          </p:cNvSpPr>
          <p:nvPr/>
        </p:nvSpPr>
        <p:spPr bwMode="auto">
          <a:xfrm flipV="1">
            <a:off x="2991304" y="3213002"/>
            <a:ext cx="0" cy="793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5" name="Line 316"/>
          <p:cNvSpPr>
            <a:spLocks noChangeAspect="1" noChangeShapeType="1"/>
          </p:cNvSpPr>
          <p:nvPr/>
        </p:nvSpPr>
        <p:spPr bwMode="auto">
          <a:xfrm flipV="1">
            <a:off x="2994479" y="3222514"/>
            <a:ext cx="0" cy="698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6" name="Line 317"/>
          <p:cNvSpPr>
            <a:spLocks noChangeAspect="1" noChangeShapeType="1"/>
          </p:cNvSpPr>
          <p:nvPr/>
        </p:nvSpPr>
        <p:spPr bwMode="auto">
          <a:xfrm flipV="1">
            <a:off x="2996067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7" name="Line 318"/>
          <p:cNvSpPr>
            <a:spLocks noChangeAspect="1" noChangeShapeType="1"/>
          </p:cNvSpPr>
          <p:nvPr/>
        </p:nvSpPr>
        <p:spPr bwMode="auto">
          <a:xfrm flipV="1">
            <a:off x="2997654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8" name="Line 319"/>
          <p:cNvSpPr>
            <a:spLocks noChangeAspect="1" noChangeShapeType="1"/>
          </p:cNvSpPr>
          <p:nvPr/>
        </p:nvSpPr>
        <p:spPr bwMode="auto">
          <a:xfrm flipV="1">
            <a:off x="3000829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9" name="Line 320"/>
          <p:cNvSpPr>
            <a:spLocks noChangeAspect="1" noChangeShapeType="1"/>
          </p:cNvSpPr>
          <p:nvPr/>
        </p:nvSpPr>
        <p:spPr bwMode="auto">
          <a:xfrm flipV="1">
            <a:off x="30071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0" name="Line 321"/>
          <p:cNvSpPr>
            <a:spLocks noChangeAspect="1" noChangeShapeType="1"/>
          </p:cNvSpPr>
          <p:nvPr/>
        </p:nvSpPr>
        <p:spPr bwMode="auto">
          <a:xfrm flipV="1">
            <a:off x="3008767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1" name="Line 322"/>
          <p:cNvSpPr>
            <a:spLocks noChangeAspect="1" noChangeShapeType="1"/>
          </p:cNvSpPr>
          <p:nvPr/>
        </p:nvSpPr>
        <p:spPr bwMode="auto">
          <a:xfrm flipV="1">
            <a:off x="3010354" y="3254263"/>
            <a:ext cx="0" cy="38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2" name="Line 323"/>
          <p:cNvSpPr>
            <a:spLocks noChangeAspect="1" noChangeShapeType="1"/>
          </p:cNvSpPr>
          <p:nvPr/>
        </p:nvSpPr>
        <p:spPr bwMode="auto">
          <a:xfrm flipV="1">
            <a:off x="30135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3" name="Line 324"/>
          <p:cNvSpPr>
            <a:spLocks noChangeAspect="1" noChangeShapeType="1"/>
          </p:cNvSpPr>
          <p:nvPr/>
        </p:nvSpPr>
        <p:spPr bwMode="auto">
          <a:xfrm flipV="1">
            <a:off x="3013529" y="3252690"/>
            <a:ext cx="1588" cy="396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4" name="Line 325"/>
          <p:cNvSpPr>
            <a:spLocks noChangeAspect="1" noChangeShapeType="1"/>
          </p:cNvSpPr>
          <p:nvPr/>
        </p:nvSpPr>
        <p:spPr bwMode="auto">
          <a:xfrm flipV="1">
            <a:off x="3016704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5" name="Line 326"/>
          <p:cNvSpPr>
            <a:spLocks noChangeAspect="1" noChangeShapeType="1"/>
          </p:cNvSpPr>
          <p:nvPr/>
        </p:nvSpPr>
        <p:spPr bwMode="auto">
          <a:xfrm flipV="1">
            <a:off x="30198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6" name="Line 327"/>
          <p:cNvSpPr>
            <a:spLocks noChangeAspect="1" noChangeShapeType="1"/>
          </p:cNvSpPr>
          <p:nvPr/>
        </p:nvSpPr>
        <p:spPr bwMode="auto">
          <a:xfrm flipV="1">
            <a:off x="3021467" y="3251090"/>
            <a:ext cx="0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7" name="Line 328"/>
          <p:cNvSpPr>
            <a:spLocks noChangeAspect="1" noChangeShapeType="1"/>
          </p:cNvSpPr>
          <p:nvPr/>
        </p:nvSpPr>
        <p:spPr bwMode="auto">
          <a:xfrm flipV="1">
            <a:off x="3023054" y="2879626"/>
            <a:ext cx="0" cy="412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8" name="Line 329"/>
          <p:cNvSpPr>
            <a:spLocks noChangeAspect="1" noChangeShapeType="1"/>
          </p:cNvSpPr>
          <p:nvPr/>
        </p:nvSpPr>
        <p:spPr bwMode="auto">
          <a:xfrm flipV="1">
            <a:off x="3027817" y="2408129"/>
            <a:ext cx="0" cy="8842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9" name="Line 330"/>
          <p:cNvSpPr>
            <a:spLocks noChangeAspect="1" noChangeShapeType="1"/>
          </p:cNvSpPr>
          <p:nvPr/>
        </p:nvSpPr>
        <p:spPr bwMode="auto">
          <a:xfrm flipV="1">
            <a:off x="3029404" y="3147914"/>
            <a:ext cx="0" cy="144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0" name="Line 331"/>
          <p:cNvSpPr>
            <a:spLocks noChangeAspect="1" noChangeShapeType="1"/>
          </p:cNvSpPr>
          <p:nvPr/>
        </p:nvSpPr>
        <p:spPr bwMode="auto">
          <a:xfrm flipV="1">
            <a:off x="3032579" y="3257441"/>
            <a:ext cx="0" cy="349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1" name="Line 332"/>
          <p:cNvSpPr>
            <a:spLocks noChangeAspect="1" noChangeShapeType="1"/>
          </p:cNvSpPr>
          <p:nvPr/>
        </p:nvSpPr>
        <p:spPr bwMode="auto">
          <a:xfrm flipV="1">
            <a:off x="3034167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2" name="Line 333"/>
          <p:cNvSpPr>
            <a:spLocks noChangeAspect="1" noChangeShapeType="1"/>
          </p:cNvSpPr>
          <p:nvPr/>
        </p:nvSpPr>
        <p:spPr bwMode="auto">
          <a:xfrm flipV="1">
            <a:off x="3035754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3" name="Line 334"/>
          <p:cNvSpPr>
            <a:spLocks noChangeAspect="1" noChangeShapeType="1"/>
          </p:cNvSpPr>
          <p:nvPr/>
        </p:nvSpPr>
        <p:spPr bwMode="auto">
          <a:xfrm flipV="1">
            <a:off x="3038929" y="3162202"/>
            <a:ext cx="0" cy="130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4" name="Line 335"/>
          <p:cNvSpPr>
            <a:spLocks noChangeAspect="1" noChangeShapeType="1"/>
          </p:cNvSpPr>
          <p:nvPr/>
        </p:nvSpPr>
        <p:spPr bwMode="auto">
          <a:xfrm flipV="1">
            <a:off x="3040517" y="3159026"/>
            <a:ext cx="0" cy="1333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5" name="Line 336"/>
          <p:cNvSpPr>
            <a:spLocks noChangeAspect="1" noChangeShapeType="1"/>
          </p:cNvSpPr>
          <p:nvPr/>
        </p:nvSpPr>
        <p:spPr bwMode="auto">
          <a:xfrm flipV="1">
            <a:off x="3042125" y="3251090"/>
            <a:ext cx="3175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6" name="Line 337"/>
          <p:cNvSpPr>
            <a:spLocks noChangeAspect="1" noChangeShapeType="1"/>
          </p:cNvSpPr>
          <p:nvPr/>
        </p:nvSpPr>
        <p:spPr bwMode="auto">
          <a:xfrm flipV="1">
            <a:off x="3046867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7" name="Line 338"/>
          <p:cNvSpPr>
            <a:spLocks noChangeAspect="1" noChangeShapeType="1"/>
          </p:cNvSpPr>
          <p:nvPr/>
        </p:nvSpPr>
        <p:spPr bwMode="auto">
          <a:xfrm flipV="1">
            <a:off x="3048454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8" name="Line 339"/>
          <p:cNvSpPr>
            <a:spLocks noChangeAspect="1" noChangeShapeType="1"/>
          </p:cNvSpPr>
          <p:nvPr/>
        </p:nvSpPr>
        <p:spPr bwMode="auto">
          <a:xfrm flipV="1">
            <a:off x="3053217" y="3257441"/>
            <a:ext cx="0" cy="349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9" name="Line 340"/>
          <p:cNvSpPr>
            <a:spLocks noChangeAspect="1" noChangeShapeType="1"/>
          </p:cNvSpPr>
          <p:nvPr/>
        </p:nvSpPr>
        <p:spPr bwMode="auto">
          <a:xfrm flipV="1">
            <a:off x="3054813" y="3292363"/>
            <a:ext cx="31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0" name="Line 341"/>
          <p:cNvSpPr>
            <a:spLocks noChangeAspect="1" noChangeShapeType="1"/>
          </p:cNvSpPr>
          <p:nvPr/>
        </p:nvSpPr>
        <p:spPr bwMode="auto">
          <a:xfrm flipV="1">
            <a:off x="30579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1" name="Line 342"/>
          <p:cNvSpPr>
            <a:spLocks noChangeAspect="1" noChangeShapeType="1"/>
          </p:cNvSpPr>
          <p:nvPr/>
        </p:nvSpPr>
        <p:spPr bwMode="auto">
          <a:xfrm flipV="1">
            <a:off x="3059567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2" name="Line 343"/>
          <p:cNvSpPr>
            <a:spLocks noChangeAspect="1" noChangeShapeType="1"/>
          </p:cNvSpPr>
          <p:nvPr/>
        </p:nvSpPr>
        <p:spPr bwMode="auto">
          <a:xfrm flipV="1">
            <a:off x="3061166" y="3278090"/>
            <a:ext cx="3175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3" name="Line 344"/>
          <p:cNvSpPr>
            <a:spLocks noChangeAspect="1" noChangeShapeType="1"/>
          </p:cNvSpPr>
          <p:nvPr/>
        </p:nvSpPr>
        <p:spPr bwMode="auto">
          <a:xfrm flipV="1">
            <a:off x="306432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4" name="Line 345"/>
          <p:cNvSpPr>
            <a:spLocks noChangeAspect="1" noChangeShapeType="1"/>
          </p:cNvSpPr>
          <p:nvPr/>
        </p:nvSpPr>
        <p:spPr bwMode="auto">
          <a:xfrm flipV="1">
            <a:off x="3065917" y="3222514"/>
            <a:ext cx="0" cy="698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5" name="Line 346"/>
          <p:cNvSpPr>
            <a:spLocks noChangeAspect="1" noChangeShapeType="1"/>
          </p:cNvSpPr>
          <p:nvPr/>
        </p:nvSpPr>
        <p:spPr bwMode="auto">
          <a:xfrm flipV="1">
            <a:off x="3070679" y="3095514"/>
            <a:ext cx="0" cy="1968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6" name="Line 347"/>
          <p:cNvSpPr>
            <a:spLocks noChangeAspect="1" noChangeShapeType="1"/>
          </p:cNvSpPr>
          <p:nvPr/>
        </p:nvSpPr>
        <p:spPr bwMode="auto">
          <a:xfrm flipV="1">
            <a:off x="3072267" y="3024090"/>
            <a:ext cx="0" cy="268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7" name="Line 348"/>
          <p:cNvSpPr>
            <a:spLocks noChangeAspect="1" noChangeShapeType="1"/>
          </p:cNvSpPr>
          <p:nvPr/>
        </p:nvSpPr>
        <p:spPr bwMode="auto">
          <a:xfrm flipV="1">
            <a:off x="3073872" y="3287602"/>
            <a:ext cx="3175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8" name="Line 349"/>
          <p:cNvSpPr>
            <a:spLocks noChangeAspect="1" noChangeShapeType="1"/>
          </p:cNvSpPr>
          <p:nvPr/>
        </p:nvSpPr>
        <p:spPr bwMode="auto">
          <a:xfrm flipV="1">
            <a:off x="30770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9" name="Line 350"/>
          <p:cNvSpPr>
            <a:spLocks noChangeAspect="1" noChangeShapeType="1"/>
          </p:cNvSpPr>
          <p:nvPr/>
        </p:nvSpPr>
        <p:spPr bwMode="auto">
          <a:xfrm flipV="1">
            <a:off x="3078628" y="3287602"/>
            <a:ext cx="1587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0" name="Line 351"/>
          <p:cNvSpPr>
            <a:spLocks noChangeAspect="1" noChangeShapeType="1"/>
          </p:cNvSpPr>
          <p:nvPr/>
        </p:nvSpPr>
        <p:spPr bwMode="auto">
          <a:xfrm flipV="1">
            <a:off x="3080225" y="3289202"/>
            <a:ext cx="3175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1" name="Line 352"/>
          <p:cNvSpPr>
            <a:spLocks noChangeAspect="1" noChangeShapeType="1"/>
          </p:cNvSpPr>
          <p:nvPr/>
        </p:nvSpPr>
        <p:spPr bwMode="auto">
          <a:xfrm flipV="1">
            <a:off x="3083379" y="3273314"/>
            <a:ext cx="0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2" name="Line 353"/>
          <p:cNvSpPr>
            <a:spLocks noChangeAspect="1" noChangeShapeType="1"/>
          </p:cNvSpPr>
          <p:nvPr/>
        </p:nvSpPr>
        <p:spPr bwMode="auto">
          <a:xfrm flipV="1">
            <a:off x="3084981" y="3262202"/>
            <a:ext cx="1587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3" name="Line 354"/>
          <p:cNvSpPr>
            <a:spLocks noChangeAspect="1" noChangeShapeType="1"/>
          </p:cNvSpPr>
          <p:nvPr/>
        </p:nvSpPr>
        <p:spPr bwMode="auto">
          <a:xfrm flipV="1">
            <a:off x="3089729" y="3243151"/>
            <a:ext cx="0" cy="492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4" name="Line 355"/>
          <p:cNvSpPr>
            <a:spLocks noChangeAspect="1" noChangeShapeType="1"/>
          </p:cNvSpPr>
          <p:nvPr/>
        </p:nvSpPr>
        <p:spPr bwMode="auto">
          <a:xfrm flipV="1">
            <a:off x="3091317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5" name="Line 356"/>
          <p:cNvSpPr>
            <a:spLocks noChangeAspect="1" noChangeShapeType="1"/>
          </p:cNvSpPr>
          <p:nvPr/>
        </p:nvSpPr>
        <p:spPr bwMode="auto">
          <a:xfrm flipV="1">
            <a:off x="3096079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6" name="Line 357"/>
          <p:cNvSpPr>
            <a:spLocks noChangeAspect="1" noChangeShapeType="1"/>
          </p:cNvSpPr>
          <p:nvPr/>
        </p:nvSpPr>
        <p:spPr bwMode="auto">
          <a:xfrm flipV="1">
            <a:off x="3096079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7" name="Line 358"/>
          <p:cNvSpPr>
            <a:spLocks noChangeAspect="1" noChangeShapeType="1"/>
          </p:cNvSpPr>
          <p:nvPr/>
        </p:nvSpPr>
        <p:spPr bwMode="auto">
          <a:xfrm flipV="1">
            <a:off x="3097687" y="3263802"/>
            <a:ext cx="1587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8" name="Line 359"/>
          <p:cNvSpPr>
            <a:spLocks noChangeAspect="1" noChangeShapeType="1"/>
          </p:cNvSpPr>
          <p:nvPr/>
        </p:nvSpPr>
        <p:spPr bwMode="auto">
          <a:xfrm flipV="1">
            <a:off x="310877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79" name="Line 360"/>
          <p:cNvSpPr>
            <a:spLocks noChangeAspect="1" noChangeShapeType="1"/>
          </p:cNvSpPr>
          <p:nvPr/>
        </p:nvSpPr>
        <p:spPr bwMode="auto">
          <a:xfrm flipV="1">
            <a:off x="3115129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0" name="Line 361"/>
          <p:cNvSpPr>
            <a:spLocks noChangeAspect="1" noChangeShapeType="1"/>
          </p:cNvSpPr>
          <p:nvPr/>
        </p:nvSpPr>
        <p:spPr bwMode="auto">
          <a:xfrm flipV="1">
            <a:off x="311512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1" name="Line 362"/>
          <p:cNvSpPr>
            <a:spLocks noChangeAspect="1" noChangeShapeType="1"/>
          </p:cNvSpPr>
          <p:nvPr/>
        </p:nvSpPr>
        <p:spPr bwMode="auto">
          <a:xfrm flipV="1">
            <a:off x="3116723" y="3279663"/>
            <a:ext cx="1587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2" name="Line 363"/>
          <p:cNvSpPr>
            <a:spLocks noChangeAspect="1" noChangeShapeType="1"/>
          </p:cNvSpPr>
          <p:nvPr/>
        </p:nvSpPr>
        <p:spPr bwMode="auto">
          <a:xfrm flipV="1">
            <a:off x="312147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3" name="Line 364"/>
          <p:cNvSpPr>
            <a:spLocks noChangeAspect="1" noChangeShapeType="1"/>
          </p:cNvSpPr>
          <p:nvPr/>
        </p:nvSpPr>
        <p:spPr bwMode="auto">
          <a:xfrm flipV="1">
            <a:off x="3121479" y="3289202"/>
            <a:ext cx="1588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4" name="Line 365"/>
          <p:cNvSpPr>
            <a:spLocks noChangeAspect="1" noChangeShapeType="1"/>
          </p:cNvSpPr>
          <p:nvPr/>
        </p:nvSpPr>
        <p:spPr bwMode="auto">
          <a:xfrm flipV="1">
            <a:off x="3123076" y="3290778"/>
            <a:ext cx="1587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5" name="Line 366"/>
          <p:cNvSpPr>
            <a:spLocks noChangeAspect="1" noChangeShapeType="1"/>
          </p:cNvSpPr>
          <p:nvPr/>
        </p:nvSpPr>
        <p:spPr bwMode="auto">
          <a:xfrm flipV="1">
            <a:off x="3127829" y="3276490"/>
            <a:ext cx="0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6" name="Line 367"/>
          <p:cNvSpPr>
            <a:spLocks noChangeAspect="1" noChangeShapeType="1"/>
          </p:cNvSpPr>
          <p:nvPr/>
        </p:nvSpPr>
        <p:spPr bwMode="auto">
          <a:xfrm flipV="1">
            <a:off x="3127829" y="3251090"/>
            <a:ext cx="1588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7" name="Line 368"/>
          <p:cNvSpPr>
            <a:spLocks noChangeAspect="1" noChangeShapeType="1"/>
          </p:cNvSpPr>
          <p:nvPr/>
        </p:nvSpPr>
        <p:spPr bwMode="auto">
          <a:xfrm flipV="1">
            <a:off x="3134179" y="3222514"/>
            <a:ext cx="0" cy="698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8" name="Line 369"/>
          <p:cNvSpPr>
            <a:spLocks noChangeAspect="1" noChangeShapeType="1"/>
          </p:cNvSpPr>
          <p:nvPr/>
        </p:nvSpPr>
        <p:spPr bwMode="auto">
          <a:xfrm flipV="1">
            <a:off x="31341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89" name="Line 370"/>
          <p:cNvSpPr>
            <a:spLocks noChangeAspect="1" noChangeShapeType="1"/>
          </p:cNvSpPr>
          <p:nvPr/>
        </p:nvSpPr>
        <p:spPr bwMode="auto">
          <a:xfrm flipV="1">
            <a:off x="313735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0" name="Line 371"/>
          <p:cNvSpPr>
            <a:spLocks noChangeAspect="1" noChangeShapeType="1"/>
          </p:cNvSpPr>
          <p:nvPr/>
        </p:nvSpPr>
        <p:spPr bwMode="auto">
          <a:xfrm flipV="1">
            <a:off x="3140529" y="3252690"/>
            <a:ext cx="0" cy="396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1" name="Line 372"/>
          <p:cNvSpPr>
            <a:spLocks noChangeAspect="1" noChangeShapeType="1"/>
          </p:cNvSpPr>
          <p:nvPr/>
        </p:nvSpPr>
        <p:spPr bwMode="auto">
          <a:xfrm flipV="1">
            <a:off x="3143704" y="3222514"/>
            <a:ext cx="0" cy="698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2" name="Line 373"/>
          <p:cNvSpPr>
            <a:spLocks noChangeAspect="1" noChangeShapeType="1"/>
          </p:cNvSpPr>
          <p:nvPr/>
        </p:nvSpPr>
        <p:spPr bwMode="auto">
          <a:xfrm flipV="1">
            <a:off x="314687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3" name="Line 374"/>
          <p:cNvSpPr>
            <a:spLocks noChangeAspect="1" noChangeShapeType="1"/>
          </p:cNvSpPr>
          <p:nvPr/>
        </p:nvSpPr>
        <p:spPr bwMode="auto">
          <a:xfrm flipV="1">
            <a:off x="3150054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4" name="Line 375"/>
          <p:cNvSpPr>
            <a:spLocks noChangeAspect="1" noChangeShapeType="1"/>
          </p:cNvSpPr>
          <p:nvPr/>
        </p:nvSpPr>
        <p:spPr bwMode="auto">
          <a:xfrm flipV="1">
            <a:off x="3153229" y="3266963"/>
            <a:ext cx="1588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5" name="Line 376"/>
          <p:cNvSpPr>
            <a:spLocks noChangeAspect="1" noChangeShapeType="1"/>
          </p:cNvSpPr>
          <p:nvPr/>
        </p:nvSpPr>
        <p:spPr bwMode="auto">
          <a:xfrm flipV="1">
            <a:off x="3159579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6" name="Line 377"/>
          <p:cNvSpPr>
            <a:spLocks noChangeAspect="1" noChangeShapeType="1"/>
          </p:cNvSpPr>
          <p:nvPr/>
        </p:nvSpPr>
        <p:spPr bwMode="auto">
          <a:xfrm flipV="1">
            <a:off x="3159579" y="3271729"/>
            <a:ext cx="1588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7" name="Line 378"/>
          <p:cNvSpPr>
            <a:spLocks noChangeAspect="1" noChangeShapeType="1"/>
          </p:cNvSpPr>
          <p:nvPr/>
        </p:nvSpPr>
        <p:spPr bwMode="auto">
          <a:xfrm flipV="1">
            <a:off x="3162754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8" name="Line 379"/>
          <p:cNvSpPr>
            <a:spLocks noChangeAspect="1" noChangeShapeType="1"/>
          </p:cNvSpPr>
          <p:nvPr/>
        </p:nvSpPr>
        <p:spPr bwMode="auto">
          <a:xfrm flipV="1">
            <a:off x="3167517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9" name="Line 380"/>
          <p:cNvSpPr>
            <a:spLocks noChangeAspect="1" noChangeShapeType="1"/>
          </p:cNvSpPr>
          <p:nvPr/>
        </p:nvSpPr>
        <p:spPr bwMode="auto">
          <a:xfrm flipV="1">
            <a:off x="3169104" y="3276490"/>
            <a:ext cx="0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0" name="Line 381"/>
          <p:cNvSpPr>
            <a:spLocks noChangeAspect="1" noChangeShapeType="1"/>
          </p:cNvSpPr>
          <p:nvPr/>
        </p:nvSpPr>
        <p:spPr bwMode="auto">
          <a:xfrm flipV="1">
            <a:off x="3175454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1" name="Line 382"/>
          <p:cNvSpPr>
            <a:spLocks noChangeAspect="1" noChangeShapeType="1"/>
          </p:cNvSpPr>
          <p:nvPr/>
        </p:nvSpPr>
        <p:spPr bwMode="auto">
          <a:xfrm flipV="1">
            <a:off x="317862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2" name="Line 383"/>
          <p:cNvSpPr>
            <a:spLocks noChangeAspect="1" noChangeShapeType="1"/>
          </p:cNvSpPr>
          <p:nvPr/>
        </p:nvSpPr>
        <p:spPr bwMode="auto">
          <a:xfrm flipV="1">
            <a:off x="3181804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3" name="Line 384"/>
          <p:cNvSpPr>
            <a:spLocks noChangeAspect="1" noChangeShapeType="1"/>
          </p:cNvSpPr>
          <p:nvPr/>
        </p:nvSpPr>
        <p:spPr bwMode="auto">
          <a:xfrm flipV="1">
            <a:off x="31849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4" name="Line 385"/>
          <p:cNvSpPr>
            <a:spLocks noChangeAspect="1" noChangeShapeType="1"/>
          </p:cNvSpPr>
          <p:nvPr/>
        </p:nvSpPr>
        <p:spPr bwMode="auto">
          <a:xfrm flipV="1">
            <a:off x="3186567" y="3273314"/>
            <a:ext cx="0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5" name="Line 386"/>
          <p:cNvSpPr>
            <a:spLocks noChangeAspect="1" noChangeShapeType="1"/>
          </p:cNvSpPr>
          <p:nvPr/>
        </p:nvSpPr>
        <p:spPr bwMode="auto">
          <a:xfrm flipV="1">
            <a:off x="3188154" y="3247914"/>
            <a:ext cx="0" cy="444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6" name="Line 387"/>
          <p:cNvSpPr>
            <a:spLocks noChangeAspect="1" noChangeShapeType="1"/>
          </p:cNvSpPr>
          <p:nvPr/>
        </p:nvSpPr>
        <p:spPr bwMode="auto">
          <a:xfrm flipV="1">
            <a:off x="3191329" y="3238402"/>
            <a:ext cx="0" cy="539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7" name="Line 388"/>
          <p:cNvSpPr>
            <a:spLocks noChangeAspect="1" noChangeShapeType="1"/>
          </p:cNvSpPr>
          <p:nvPr/>
        </p:nvSpPr>
        <p:spPr bwMode="auto">
          <a:xfrm flipV="1">
            <a:off x="3192917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8" name="Line 389"/>
          <p:cNvSpPr>
            <a:spLocks noChangeAspect="1" noChangeShapeType="1"/>
          </p:cNvSpPr>
          <p:nvPr/>
        </p:nvSpPr>
        <p:spPr bwMode="auto">
          <a:xfrm flipV="1">
            <a:off x="3197679" y="3276490"/>
            <a:ext cx="0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9" name="Line 390"/>
          <p:cNvSpPr>
            <a:spLocks noChangeAspect="1" noChangeShapeType="1"/>
          </p:cNvSpPr>
          <p:nvPr/>
        </p:nvSpPr>
        <p:spPr bwMode="auto">
          <a:xfrm flipV="1">
            <a:off x="3199267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0" name="Line 391"/>
          <p:cNvSpPr>
            <a:spLocks noChangeAspect="1" noChangeShapeType="1"/>
          </p:cNvSpPr>
          <p:nvPr/>
        </p:nvSpPr>
        <p:spPr bwMode="auto">
          <a:xfrm flipV="1">
            <a:off x="3200854" y="3251090"/>
            <a:ext cx="0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1" name="Line 392"/>
          <p:cNvSpPr>
            <a:spLocks noChangeAspect="1" noChangeShapeType="1"/>
          </p:cNvSpPr>
          <p:nvPr/>
        </p:nvSpPr>
        <p:spPr bwMode="auto">
          <a:xfrm flipV="1">
            <a:off x="3204029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2" name="Line 393"/>
          <p:cNvSpPr>
            <a:spLocks noChangeAspect="1" noChangeShapeType="1"/>
          </p:cNvSpPr>
          <p:nvPr/>
        </p:nvSpPr>
        <p:spPr bwMode="auto">
          <a:xfrm flipV="1">
            <a:off x="3205617" y="3222514"/>
            <a:ext cx="0" cy="698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3" name="Line 394"/>
          <p:cNvSpPr>
            <a:spLocks noChangeAspect="1" noChangeShapeType="1"/>
          </p:cNvSpPr>
          <p:nvPr/>
        </p:nvSpPr>
        <p:spPr bwMode="auto">
          <a:xfrm flipV="1">
            <a:off x="3207225" y="3244751"/>
            <a:ext cx="3175" cy="476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4" name="Line 395"/>
          <p:cNvSpPr>
            <a:spLocks noChangeAspect="1" noChangeShapeType="1"/>
          </p:cNvSpPr>
          <p:nvPr/>
        </p:nvSpPr>
        <p:spPr bwMode="auto">
          <a:xfrm flipV="1">
            <a:off x="3210379" y="3178063"/>
            <a:ext cx="0" cy="1143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5" name="Line 396"/>
          <p:cNvSpPr>
            <a:spLocks noChangeAspect="1" noChangeShapeType="1"/>
          </p:cNvSpPr>
          <p:nvPr/>
        </p:nvSpPr>
        <p:spPr bwMode="auto">
          <a:xfrm flipV="1">
            <a:off x="3211967" y="3251090"/>
            <a:ext cx="0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6" name="Line 397"/>
          <p:cNvSpPr>
            <a:spLocks noChangeAspect="1" noChangeShapeType="1"/>
          </p:cNvSpPr>
          <p:nvPr/>
        </p:nvSpPr>
        <p:spPr bwMode="auto">
          <a:xfrm flipV="1">
            <a:off x="3216729" y="3259039"/>
            <a:ext cx="0" cy="333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7" name="Line 398"/>
          <p:cNvSpPr>
            <a:spLocks noChangeAspect="1" noChangeShapeType="1"/>
          </p:cNvSpPr>
          <p:nvPr/>
        </p:nvSpPr>
        <p:spPr bwMode="auto">
          <a:xfrm flipV="1">
            <a:off x="3218317" y="2979639"/>
            <a:ext cx="0" cy="3127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8" name="Line 399"/>
          <p:cNvSpPr>
            <a:spLocks noChangeAspect="1" noChangeShapeType="1"/>
          </p:cNvSpPr>
          <p:nvPr/>
        </p:nvSpPr>
        <p:spPr bwMode="auto">
          <a:xfrm flipV="1">
            <a:off x="3219912" y="3030439"/>
            <a:ext cx="3175" cy="2619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19" name="Line 400"/>
          <p:cNvSpPr>
            <a:spLocks noChangeAspect="1" noChangeShapeType="1"/>
          </p:cNvSpPr>
          <p:nvPr/>
        </p:nvSpPr>
        <p:spPr bwMode="auto">
          <a:xfrm flipV="1">
            <a:off x="3223079" y="3241563"/>
            <a:ext cx="0" cy="508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0" name="Line 401"/>
          <p:cNvSpPr>
            <a:spLocks noChangeAspect="1" noChangeShapeType="1"/>
          </p:cNvSpPr>
          <p:nvPr/>
        </p:nvSpPr>
        <p:spPr bwMode="auto">
          <a:xfrm flipV="1">
            <a:off x="3224668" y="3055839"/>
            <a:ext cx="1587" cy="2365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1" name="Line 402"/>
          <p:cNvSpPr>
            <a:spLocks noChangeAspect="1" noChangeShapeType="1"/>
          </p:cNvSpPr>
          <p:nvPr/>
        </p:nvSpPr>
        <p:spPr bwMode="auto">
          <a:xfrm flipV="1">
            <a:off x="3226265" y="3060602"/>
            <a:ext cx="3175" cy="2317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2" name="Line 403"/>
          <p:cNvSpPr>
            <a:spLocks noChangeAspect="1" noChangeShapeType="1"/>
          </p:cNvSpPr>
          <p:nvPr/>
        </p:nvSpPr>
        <p:spPr bwMode="auto">
          <a:xfrm flipV="1">
            <a:off x="3229429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3" name="Line 404"/>
          <p:cNvSpPr>
            <a:spLocks noChangeAspect="1" noChangeShapeType="1"/>
          </p:cNvSpPr>
          <p:nvPr/>
        </p:nvSpPr>
        <p:spPr bwMode="auto">
          <a:xfrm flipV="1">
            <a:off x="3231017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4" name="Line 405"/>
          <p:cNvSpPr>
            <a:spLocks noChangeAspect="1" noChangeShapeType="1"/>
          </p:cNvSpPr>
          <p:nvPr/>
        </p:nvSpPr>
        <p:spPr bwMode="auto">
          <a:xfrm flipV="1">
            <a:off x="3235779" y="3160602"/>
            <a:ext cx="0" cy="131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5" name="Line 406"/>
          <p:cNvSpPr>
            <a:spLocks noChangeAspect="1" noChangeShapeType="1"/>
          </p:cNvSpPr>
          <p:nvPr/>
        </p:nvSpPr>
        <p:spPr bwMode="auto">
          <a:xfrm flipV="1">
            <a:off x="3235779" y="3252690"/>
            <a:ext cx="0" cy="396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6" name="Line 407"/>
          <p:cNvSpPr>
            <a:spLocks noChangeAspect="1" noChangeShapeType="1"/>
          </p:cNvSpPr>
          <p:nvPr/>
        </p:nvSpPr>
        <p:spPr bwMode="auto">
          <a:xfrm flipV="1">
            <a:off x="3238954" y="2776439"/>
            <a:ext cx="0" cy="5159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7" name="Line 408"/>
          <p:cNvSpPr>
            <a:spLocks noChangeAspect="1" noChangeShapeType="1"/>
          </p:cNvSpPr>
          <p:nvPr/>
        </p:nvSpPr>
        <p:spPr bwMode="auto">
          <a:xfrm flipV="1">
            <a:off x="3243717" y="3112978"/>
            <a:ext cx="0" cy="1793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8" name="Line 409"/>
          <p:cNvSpPr>
            <a:spLocks noChangeAspect="1" noChangeShapeType="1"/>
          </p:cNvSpPr>
          <p:nvPr/>
        </p:nvSpPr>
        <p:spPr bwMode="auto">
          <a:xfrm flipV="1">
            <a:off x="3248479" y="3259039"/>
            <a:ext cx="0" cy="333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9" name="Line 410"/>
          <p:cNvSpPr>
            <a:spLocks noChangeAspect="1" noChangeShapeType="1"/>
          </p:cNvSpPr>
          <p:nvPr/>
        </p:nvSpPr>
        <p:spPr bwMode="auto">
          <a:xfrm flipV="1">
            <a:off x="32484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0" name="Line 411"/>
          <p:cNvSpPr>
            <a:spLocks noChangeAspect="1" noChangeShapeType="1"/>
          </p:cNvSpPr>
          <p:nvPr/>
        </p:nvSpPr>
        <p:spPr bwMode="auto">
          <a:xfrm flipV="1">
            <a:off x="3251654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1" name="Line 412"/>
          <p:cNvSpPr>
            <a:spLocks noChangeAspect="1" noChangeShapeType="1"/>
          </p:cNvSpPr>
          <p:nvPr/>
        </p:nvSpPr>
        <p:spPr bwMode="auto">
          <a:xfrm flipV="1">
            <a:off x="32548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2" name="Line 413"/>
          <p:cNvSpPr>
            <a:spLocks noChangeAspect="1" noChangeShapeType="1"/>
          </p:cNvSpPr>
          <p:nvPr/>
        </p:nvSpPr>
        <p:spPr bwMode="auto">
          <a:xfrm flipV="1">
            <a:off x="3258004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3" name="Line 414"/>
          <p:cNvSpPr>
            <a:spLocks noChangeAspect="1" noChangeShapeType="1"/>
          </p:cNvSpPr>
          <p:nvPr/>
        </p:nvSpPr>
        <p:spPr bwMode="auto">
          <a:xfrm flipV="1">
            <a:off x="326117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4" name="Line 415"/>
          <p:cNvSpPr>
            <a:spLocks noChangeAspect="1" noChangeShapeType="1"/>
          </p:cNvSpPr>
          <p:nvPr/>
        </p:nvSpPr>
        <p:spPr bwMode="auto">
          <a:xfrm flipV="1">
            <a:off x="3262786" y="3195529"/>
            <a:ext cx="1587" cy="968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" name="Line 416"/>
          <p:cNvSpPr>
            <a:spLocks noChangeAspect="1" noChangeShapeType="1"/>
          </p:cNvSpPr>
          <p:nvPr/>
        </p:nvSpPr>
        <p:spPr bwMode="auto">
          <a:xfrm flipV="1">
            <a:off x="3267529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6" name="Line 417"/>
          <p:cNvSpPr>
            <a:spLocks noChangeAspect="1" noChangeShapeType="1"/>
          </p:cNvSpPr>
          <p:nvPr/>
        </p:nvSpPr>
        <p:spPr bwMode="auto">
          <a:xfrm flipV="1">
            <a:off x="3267529" y="3274914"/>
            <a:ext cx="1588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7" name="Line 418"/>
          <p:cNvSpPr>
            <a:spLocks noChangeAspect="1" noChangeShapeType="1"/>
          </p:cNvSpPr>
          <p:nvPr/>
        </p:nvSpPr>
        <p:spPr bwMode="auto">
          <a:xfrm flipV="1">
            <a:off x="3277054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8" name="Line 419"/>
          <p:cNvSpPr>
            <a:spLocks noChangeAspect="1" noChangeShapeType="1"/>
          </p:cNvSpPr>
          <p:nvPr/>
        </p:nvSpPr>
        <p:spPr bwMode="auto">
          <a:xfrm flipV="1">
            <a:off x="32802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9" name="Line 420"/>
          <p:cNvSpPr>
            <a:spLocks noChangeAspect="1" noChangeShapeType="1"/>
          </p:cNvSpPr>
          <p:nvPr/>
        </p:nvSpPr>
        <p:spPr bwMode="auto">
          <a:xfrm flipV="1">
            <a:off x="3281822" y="3276490"/>
            <a:ext cx="1587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0" name="Line 421"/>
          <p:cNvSpPr>
            <a:spLocks noChangeAspect="1" noChangeShapeType="1"/>
          </p:cNvSpPr>
          <p:nvPr/>
        </p:nvSpPr>
        <p:spPr bwMode="auto">
          <a:xfrm flipV="1">
            <a:off x="3286579" y="3279663"/>
            <a:ext cx="1588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1" name="Line 422"/>
          <p:cNvSpPr>
            <a:spLocks noChangeAspect="1" noChangeShapeType="1"/>
          </p:cNvSpPr>
          <p:nvPr/>
        </p:nvSpPr>
        <p:spPr bwMode="auto">
          <a:xfrm flipV="1">
            <a:off x="3289754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2" name="Line 423"/>
          <p:cNvSpPr>
            <a:spLocks noChangeAspect="1" noChangeShapeType="1"/>
          </p:cNvSpPr>
          <p:nvPr/>
        </p:nvSpPr>
        <p:spPr bwMode="auto">
          <a:xfrm flipV="1">
            <a:off x="329610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3" name="Line 424"/>
          <p:cNvSpPr>
            <a:spLocks noChangeAspect="1" noChangeShapeType="1"/>
          </p:cNvSpPr>
          <p:nvPr/>
        </p:nvSpPr>
        <p:spPr bwMode="auto">
          <a:xfrm flipV="1">
            <a:off x="32992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4" name="Line 425"/>
          <p:cNvSpPr>
            <a:spLocks noChangeAspect="1" noChangeShapeType="1"/>
          </p:cNvSpPr>
          <p:nvPr/>
        </p:nvSpPr>
        <p:spPr bwMode="auto">
          <a:xfrm flipV="1">
            <a:off x="3300867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5" name="Line 426"/>
          <p:cNvSpPr>
            <a:spLocks noChangeAspect="1" noChangeShapeType="1"/>
          </p:cNvSpPr>
          <p:nvPr/>
        </p:nvSpPr>
        <p:spPr bwMode="auto">
          <a:xfrm flipV="1">
            <a:off x="3305629" y="3247914"/>
            <a:ext cx="1588" cy="444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6" name="Line 427"/>
          <p:cNvSpPr>
            <a:spLocks noChangeAspect="1" noChangeShapeType="1"/>
          </p:cNvSpPr>
          <p:nvPr/>
        </p:nvSpPr>
        <p:spPr bwMode="auto">
          <a:xfrm flipV="1">
            <a:off x="33119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7" name="Line 428"/>
          <p:cNvSpPr>
            <a:spLocks noChangeAspect="1" noChangeShapeType="1"/>
          </p:cNvSpPr>
          <p:nvPr/>
        </p:nvSpPr>
        <p:spPr bwMode="auto">
          <a:xfrm flipV="1">
            <a:off x="331515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8" name="Line 429"/>
          <p:cNvSpPr>
            <a:spLocks noChangeAspect="1" noChangeShapeType="1"/>
          </p:cNvSpPr>
          <p:nvPr/>
        </p:nvSpPr>
        <p:spPr bwMode="auto">
          <a:xfrm flipV="1">
            <a:off x="3321504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49" name="Line 430"/>
          <p:cNvSpPr>
            <a:spLocks noChangeAspect="1" noChangeShapeType="1"/>
          </p:cNvSpPr>
          <p:nvPr/>
        </p:nvSpPr>
        <p:spPr bwMode="auto">
          <a:xfrm flipV="1">
            <a:off x="3324679" y="3282841"/>
            <a:ext cx="1588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0" name="Line 431"/>
          <p:cNvSpPr>
            <a:spLocks noChangeAspect="1" noChangeShapeType="1"/>
          </p:cNvSpPr>
          <p:nvPr/>
        </p:nvSpPr>
        <p:spPr bwMode="auto">
          <a:xfrm flipV="1">
            <a:off x="3327854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1" name="Line 432"/>
          <p:cNvSpPr>
            <a:spLocks noChangeAspect="1" noChangeShapeType="1"/>
          </p:cNvSpPr>
          <p:nvPr/>
        </p:nvSpPr>
        <p:spPr bwMode="auto">
          <a:xfrm flipV="1">
            <a:off x="333102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2" name="Line 433"/>
          <p:cNvSpPr>
            <a:spLocks noChangeAspect="1" noChangeShapeType="1"/>
          </p:cNvSpPr>
          <p:nvPr/>
        </p:nvSpPr>
        <p:spPr bwMode="auto">
          <a:xfrm flipV="1">
            <a:off x="3331029" y="3282841"/>
            <a:ext cx="1588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3" name="Line 434"/>
          <p:cNvSpPr>
            <a:spLocks noChangeAspect="1" noChangeShapeType="1"/>
          </p:cNvSpPr>
          <p:nvPr/>
        </p:nvSpPr>
        <p:spPr bwMode="auto">
          <a:xfrm flipV="1">
            <a:off x="333420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4" name="Line 435"/>
          <p:cNvSpPr>
            <a:spLocks noChangeAspect="1" noChangeShapeType="1"/>
          </p:cNvSpPr>
          <p:nvPr/>
        </p:nvSpPr>
        <p:spPr bwMode="auto">
          <a:xfrm flipV="1">
            <a:off x="3338967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5" name="Line 436"/>
          <p:cNvSpPr>
            <a:spLocks noChangeAspect="1" noChangeShapeType="1"/>
          </p:cNvSpPr>
          <p:nvPr/>
        </p:nvSpPr>
        <p:spPr bwMode="auto">
          <a:xfrm flipV="1">
            <a:off x="3343729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6" name="Line 437"/>
          <p:cNvSpPr>
            <a:spLocks noChangeAspect="1" noChangeShapeType="1"/>
          </p:cNvSpPr>
          <p:nvPr/>
        </p:nvSpPr>
        <p:spPr bwMode="auto">
          <a:xfrm flipV="1">
            <a:off x="3346904" y="3276490"/>
            <a:ext cx="0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7" name="Line 438"/>
          <p:cNvSpPr>
            <a:spLocks noChangeAspect="1" noChangeShapeType="1"/>
          </p:cNvSpPr>
          <p:nvPr/>
        </p:nvSpPr>
        <p:spPr bwMode="auto">
          <a:xfrm flipV="1">
            <a:off x="3350079" y="3266963"/>
            <a:ext cx="0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8" name="Line 439"/>
          <p:cNvSpPr>
            <a:spLocks noChangeAspect="1" noChangeShapeType="1"/>
          </p:cNvSpPr>
          <p:nvPr/>
        </p:nvSpPr>
        <p:spPr bwMode="auto">
          <a:xfrm flipV="1">
            <a:off x="3351667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9" name="Line 440"/>
          <p:cNvSpPr>
            <a:spLocks noChangeAspect="1" noChangeShapeType="1"/>
          </p:cNvSpPr>
          <p:nvPr/>
        </p:nvSpPr>
        <p:spPr bwMode="auto">
          <a:xfrm flipV="1">
            <a:off x="3353269" y="3262202"/>
            <a:ext cx="3175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0" name="Line 441"/>
          <p:cNvSpPr>
            <a:spLocks noChangeAspect="1" noChangeShapeType="1"/>
          </p:cNvSpPr>
          <p:nvPr/>
        </p:nvSpPr>
        <p:spPr bwMode="auto">
          <a:xfrm flipV="1">
            <a:off x="3358017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1" name="Line 442"/>
          <p:cNvSpPr>
            <a:spLocks noChangeAspect="1" noChangeShapeType="1"/>
          </p:cNvSpPr>
          <p:nvPr/>
        </p:nvSpPr>
        <p:spPr bwMode="auto">
          <a:xfrm flipV="1">
            <a:off x="3359622" y="3276490"/>
            <a:ext cx="3175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2" name="Line 443"/>
          <p:cNvSpPr>
            <a:spLocks noChangeAspect="1" noChangeShapeType="1"/>
          </p:cNvSpPr>
          <p:nvPr/>
        </p:nvSpPr>
        <p:spPr bwMode="auto">
          <a:xfrm flipV="1">
            <a:off x="336277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3" name="Line 444"/>
          <p:cNvSpPr>
            <a:spLocks noChangeAspect="1" noChangeShapeType="1"/>
          </p:cNvSpPr>
          <p:nvPr/>
        </p:nvSpPr>
        <p:spPr bwMode="auto">
          <a:xfrm flipV="1">
            <a:off x="3369129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4" name="Line 445"/>
          <p:cNvSpPr>
            <a:spLocks noChangeAspect="1" noChangeShapeType="1"/>
          </p:cNvSpPr>
          <p:nvPr/>
        </p:nvSpPr>
        <p:spPr bwMode="auto">
          <a:xfrm flipV="1">
            <a:off x="3372305" y="3289202"/>
            <a:ext cx="3175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5" name="Line 446"/>
          <p:cNvSpPr>
            <a:spLocks noChangeAspect="1" noChangeShapeType="1"/>
          </p:cNvSpPr>
          <p:nvPr/>
        </p:nvSpPr>
        <p:spPr bwMode="auto">
          <a:xfrm flipV="1">
            <a:off x="337547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6" name="Line 447"/>
          <p:cNvSpPr>
            <a:spLocks noChangeAspect="1" noChangeShapeType="1"/>
          </p:cNvSpPr>
          <p:nvPr/>
        </p:nvSpPr>
        <p:spPr bwMode="auto">
          <a:xfrm flipV="1">
            <a:off x="3377067" y="3266963"/>
            <a:ext cx="0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7" name="Line 448"/>
          <p:cNvSpPr>
            <a:spLocks noChangeAspect="1" noChangeShapeType="1"/>
          </p:cNvSpPr>
          <p:nvPr/>
        </p:nvSpPr>
        <p:spPr bwMode="auto">
          <a:xfrm flipV="1">
            <a:off x="3381829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8" name="Line 449"/>
          <p:cNvSpPr>
            <a:spLocks noChangeAspect="1" noChangeShapeType="1"/>
          </p:cNvSpPr>
          <p:nvPr/>
        </p:nvSpPr>
        <p:spPr bwMode="auto">
          <a:xfrm flipV="1">
            <a:off x="3381829" y="3254263"/>
            <a:ext cx="0" cy="38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69" name="Line 450"/>
          <p:cNvSpPr>
            <a:spLocks noChangeAspect="1" noChangeShapeType="1"/>
          </p:cNvSpPr>
          <p:nvPr/>
        </p:nvSpPr>
        <p:spPr bwMode="auto">
          <a:xfrm flipV="1">
            <a:off x="3383417" y="3197114"/>
            <a:ext cx="0" cy="952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0" name="Line 451"/>
          <p:cNvSpPr>
            <a:spLocks noChangeAspect="1" noChangeShapeType="1"/>
          </p:cNvSpPr>
          <p:nvPr/>
        </p:nvSpPr>
        <p:spPr bwMode="auto">
          <a:xfrm flipV="1">
            <a:off x="3389767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1" name="Line 452"/>
          <p:cNvSpPr>
            <a:spLocks noChangeAspect="1" noChangeShapeType="1"/>
          </p:cNvSpPr>
          <p:nvPr/>
        </p:nvSpPr>
        <p:spPr bwMode="auto">
          <a:xfrm flipV="1">
            <a:off x="3391364" y="3266963"/>
            <a:ext cx="3175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2" name="Line 453"/>
          <p:cNvSpPr>
            <a:spLocks noChangeAspect="1" noChangeShapeType="1"/>
          </p:cNvSpPr>
          <p:nvPr/>
        </p:nvSpPr>
        <p:spPr bwMode="auto">
          <a:xfrm flipV="1">
            <a:off x="3396120" y="3214578"/>
            <a:ext cx="1587" cy="777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3" name="Line 454"/>
          <p:cNvSpPr>
            <a:spLocks noChangeAspect="1" noChangeShapeType="1"/>
          </p:cNvSpPr>
          <p:nvPr/>
        </p:nvSpPr>
        <p:spPr bwMode="auto">
          <a:xfrm flipV="1">
            <a:off x="3400879" y="3238402"/>
            <a:ext cx="0" cy="539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4" name="Line 455"/>
          <p:cNvSpPr>
            <a:spLocks noChangeAspect="1" noChangeShapeType="1"/>
          </p:cNvSpPr>
          <p:nvPr/>
        </p:nvSpPr>
        <p:spPr bwMode="auto">
          <a:xfrm flipV="1">
            <a:off x="34008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5" name="Line 456"/>
          <p:cNvSpPr>
            <a:spLocks noChangeAspect="1" noChangeShapeType="1"/>
          </p:cNvSpPr>
          <p:nvPr/>
        </p:nvSpPr>
        <p:spPr bwMode="auto">
          <a:xfrm flipV="1">
            <a:off x="34072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6" name="Line 457"/>
          <p:cNvSpPr>
            <a:spLocks noChangeAspect="1" noChangeShapeType="1"/>
          </p:cNvSpPr>
          <p:nvPr/>
        </p:nvSpPr>
        <p:spPr bwMode="auto">
          <a:xfrm flipV="1">
            <a:off x="340722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7" name="Line 458"/>
          <p:cNvSpPr>
            <a:spLocks noChangeAspect="1" noChangeShapeType="1"/>
          </p:cNvSpPr>
          <p:nvPr/>
        </p:nvSpPr>
        <p:spPr bwMode="auto">
          <a:xfrm flipV="1">
            <a:off x="3413579" y="2862151"/>
            <a:ext cx="0" cy="4302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8" name="Line 459"/>
          <p:cNvSpPr>
            <a:spLocks noChangeAspect="1" noChangeShapeType="1"/>
          </p:cNvSpPr>
          <p:nvPr/>
        </p:nvSpPr>
        <p:spPr bwMode="auto">
          <a:xfrm flipV="1">
            <a:off x="3413579" y="2392251"/>
            <a:ext cx="0" cy="900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79" name="Line 460"/>
          <p:cNvSpPr>
            <a:spLocks noChangeAspect="1" noChangeShapeType="1"/>
          </p:cNvSpPr>
          <p:nvPr/>
        </p:nvSpPr>
        <p:spPr bwMode="auto">
          <a:xfrm flipV="1">
            <a:off x="3416754" y="3155841"/>
            <a:ext cx="0" cy="136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0" name="Line 461"/>
          <p:cNvSpPr>
            <a:spLocks noChangeAspect="1" noChangeShapeType="1"/>
          </p:cNvSpPr>
          <p:nvPr/>
        </p:nvSpPr>
        <p:spPr bwMode="auto">
          <a:xfrm flipV="1">
            <a:off x="34199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1" name="Line 462"/>
          <p:cNvSpPr>
            <a:spLocks noChangeAspect="1" noChangeShapeType="1"/>
          </p:cNvSpPr>
          <p:nvPr/>
        </p:nvSpPr>
        <p:spPr bwMode="auto">
          <a:xfrm flipV="1">
            <a:off x="341992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2" name="Line 463"/>
          <p:cNvSpPr>
            <a:spLocks noChangeAspect="1" noChangeShapeType="1"/>
          </p:cNvSpPr>
          <p:nvPr/>
        </p:nvSpPr>
        <p:spPr bwMode="auto">
          <a:xfrm flipV="1">
            <a:off x="3423104" y="3266963"/>
            <a:ext cx="0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3" name="Line 464"/>
          <p:cNvSpPr>
            <a:spLocks noChangeAspect="1" noChangeShapeType="1"/>
          </p:cNvSpPr>
          <p:nvPr/>
        </p:nvSpPr>
        <p:spPr bwMode="auto">
          <a:xfrm flipV="1">
            <a:off x="3426279" y="3155841"/>
            <a:ext cx="0" cy="136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4" name="Line 465"/>
          <p:cNvSpPr>
            <a:spLocks noChangeAspect="1" noChangeShapeType="1"/>
          </p:cNvSpPr>
          <p:nvPr/>
        </p:nvSpPr>
        <p:spPr bwMode="auto">
          <a:xfrm flipV="1">
            <a:off x="3426279" y="3143151"/>
            <a:ext cx="1588" cy="1492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5" name="Line 466"/>
          <p:cNvSpPr>
            <a:spLocks noChangeAspect="1" noChangeShapeType="1"/>
          </p:cNvSpPr>
          <p:nvPr/>
        </p:nvSpPr>
        <p:spPr bwMode="auto">
          <a:xfrm flipV="1">
            <a:off x="3432629" y="3232041"/>
            <a:ext cx="0" cy="603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6" name="Line 467"/>
          <p:cNvSpPr>
            <a:spLocks noChangeAspect="1" noChangeShapeType="1"/>
          </p:cNvSpPr>
          <p:nvPr/>
        </p:nvSpPr>
        <p:spPr bwMode="auto">
          <a:xfrm flipV="1">
            <a:off x="3432629" y="3273314"/>
            <a:ext cx="1588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7" name="Line 468"/>
          <p:cNvSpPr>
            <a:spLocks noChangeAspect="1" noChangeShapeType="1"/>
          </p:cNvSpPr>
          <p:nvPr/>
        </p:nvSpPr>
        <p:spPr bwMode="auto">
          <a:xfrm flipV="1">
            <a:off x="3434238" y="3287602"/>
            <a:ext cx="1587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8" name="Line 469"/>
          <p:cNvSpPr>
            <a:spLocks noChangeAspect="1" noChangeShapeType="1"/>
          </p:cNvSpPr>
          <p:nvPr/>
        </p:nvSpPr>
        <p:spPr bwMode="auto">
          <a:xfrm flipV="1">
            <a:off x="344532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89" name="Line 470"/>
          <p:cNvSpPr>
            <a:spLocks noChangeAspect="1" noChangeShapeType="1"/>
          </p:cNvSpPr>
          <p:nvPr/>
        </p:nvSpPr>
        <p:spPr bwMode="auto">
          <a:xfrm flipV="1">
            <a:off x="3448504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0" name="Line 471"/>
          <p:cNvSpPr>
            <a:spLocks noChangeAspect="1" noChangeShapeType="1"/>
          </p:cNvSpPr>
          <p:nvPr/>
        </p:nvSpPr>
        <p:spPr bwMode="auto">
          <a:xfrm flipV="1">
            <a:off x="345167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1" name="Line 472"/>
          <p:cNvSpPr>
            <a:spLocks noChangeAspect="1" noChangeShapeType="1"/>
          </p:cNvSpPr>
          <p:nvPr/>
        </p:nvSpPr>
        <p:spPr bwMode="auto">
          <a:xfrm flipV="1">
            <a:off x="3454854" y="3222514"/>
            <a:ext cx="0" cy="698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2" name="Line 473"/>
          <p:cNvSpPr>
            <a:spLocks noChangeAspect="1" noChangeShapeType="1"/>
          </p:cNvSpPr>
          <p:nvPr/>
        </p:nvSpPr>
        <p:spPr bwMode="auto">
          <a:xfrm flipV="1">
            <a:off x="3458029" y="3208239"/>
            <a:ext cx="0" cy="841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3" name="Line 474"/>
          <p:cNvSpPr>
            <a:spLocks noChangeAspect="1" noChangeShapeType="1"/>
          </p:cNvSpPr>
          <p:nvPr/>
        </p:nvSpPr>
        <p:spPr bwMode="auto">
          <a:xfrm flipV="1">
            <a:off x="3459617" y="3228863"/>
            <a:ext cx="0" cy="635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4" name="Line 475"/>
          <p:cNvSpPr>
            <a:spLocks noChangeAspect="1" noChangeShapeType="1"/>
          </p:cNvSpPr>
          <p:nvPr/>
        </p:nvSpPr>
        <p:spPr bwMode="auto">
          <a:xfrm flipV="1">
            <a:off x="3461204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5" name="Line 476"/>
          <p:cNvSpPr>
            <a:spLocks noChangeAspect="1" noChangeShapeType="1"/>
          </p:cNvSpPr>
          <p:nvPr/>
        </p:nvSpPr>
        <p:spPr bwMode="auto">
          <a:xfrm flipV="1">
            <a:off x="3465967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6" name="Line 477"/>
          <p:cNvSpPr>
            <a:spLocks noChangeAspect="1" noChangeShapeType="1"/>
          </p:cNvSpPr>
          <p:nvPr/>
        </p:nvSpPr>
        <p:spPr bwMode="auto">
          <a:xfrm flipV="1">
            <a:off x="347390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7" name="Line 478"/>
          <p:cNvSpPr>
            <a:spLocks noChangeAspect="1" noChangeShapeType="1"/>
          </p:cNvSpPr>
          <p:nvPr/>
        </p:nvSpPr>
        <p:spPr bwMode="auto">
          <a:xfrm flipV="1">
            <a:off x="347707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8" name="Line 479"/>
          <p:cNvSpPr>
            <a:spLocks noChangeAspect="1" noChangeShapeType="1"/>
          </p:cNvSpPr>
          <p:nvPr/>
        </p:nvSpPr>
        <p:spPr bwMode="auto">
          <a:xfrm flipV="1">
            <a:off x="3478667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9" name="Line 480"/>
          <p:cNvSpPr>
            <a:spLocks noChangeAspect="1" noChangeShapeType="1"/>
          </p:cNvSpPr>
          <p:nvPr/>
        </p:nvSpPr>
        <p:spPr bwMode="auto">
          <a:xfrm flipV="1">
            <a:off x="348025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0" name="Line 481"/>
          <p:cNvSpPr>
            <a:spLocks noChangeAspect="1" noChangeShapeType="1"/>
          </p:cNvSpPr>
          <p:nvPr/>
        </p:nvSpPr>
        <p:spPr bwMode="auto">
          <a:xfrm flipV="1">
            <a:off x="3483429" y="3266963"/>
            <a:ext cx="0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1" name="Line 482"/>
          <p:cNvSpPr>
            <a:spLocks noChangeAspect="1" noChangeShapeType="1"/>
          </p:cNvSpPr>
          <p:nvPr/>
        </p:nvSpPr>
        <p:spPr bwMode="auto">
          <a:xfrm flipV="1">
            <a:off x="3485017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2" name="Line 483"/>
          <p:cNvSpPr>
            <a:spLocks noChangeAspect="1" noChangeShapeType="1"/>
          </p:cNvSpPr>
          <p:nvPr/>
        </p:nvSpPr>
        <p:spPr bwMode="auto">
          <a:xfrm flipV="1">
            <a:off x="348660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3" name="Line 484"/>
          <p:cNvSpPr>
            <a:spLocks noChangeAspect="1" noChangeShapeType="1"/>
          </p:cNvSpPr>
          <p:nvPr/>
        </p:nvSpPr>
        <p:spPr bwMode="auto">
          <a:xfrm flipV="1">
            <a:off x="3489779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4" name="Line 485"/>
          <p:cNvSpPr>
            <a:spLocks noChangeAspect="1" noChangeShapeType="1"/>
          </p:cNvSpPr>
          <p:nvPr/>
        </p:nvSpPr>
        <p:spPr bwMode="auto">
          <a:xfrm flipV="1">
            <a:off x="3492975" y="3273314"/>
            <a:ext cx="3175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" name="Line 486"/>
          <p:cNvSpPr>
            <a:spLocks noChangeAspect="1" noChangeShapeType="1"/>
          </p:cNvSpPr>
          <p:nvPr/>
        </p:nvSpPr>
        <p:spPr bwMode="auto">
          <a:xfrm flipV="1">
            <a:off x="3497717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6" name="Line 487"/>
          <p:cNvSpPr>
            <a:spLocks noChangeAspect="1" noChangeShapeType="1"/>
          </p:cNvSpPr>
          <p:nvPr/>
        </p:nvSpPr>
        <p:spPr bwMode="auto">
          <a:xfrm flipV="1">
            <a:off x="350247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7" name="Line 488"/>
          <p:cNvSpPr>
            <a:spLocks noChangeAspect="1" noChangeShapeType="1"/>
          </p:cNvSpPr>
          <p:nvPr/>
        </p:nvSpPr>
        <p:spPr bwMode="auto">
          <a:xfrm flipV="1">
            <a:off x="3504067" y="3273314"/>
            <a:ext cx="0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8" name="Line 489"/>
          <p:cNvSpPr>
            <a:spLocks noChangeAspect="1" noChangeShapeType="1"/>
          </p:cNvSpPr>
          <p:nvPr/>
        </p:nvSpPr>
        <p:spPr bwMode="auto">
          <a:xfrm flipV="1">
            <a:off x="350565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9" name="Line 490"/>
          <p:cNvSpPr>
            <a:spLocks noChangeAspect="1" noChangeShapeType="1"/>
          </p:cNvSpPr>
          <p:nvPr/>
        </p:nvSpPr>
        <p:spPr bwMode="auto">
          <a:xfrm flipV="1">
            <a:off x="35088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0" name="Line 491"/>
          <p:cNvSpPr>
            <a:spLocks noChangeAspect="1" noChangeShapeType="1"/>
          </p:cNvSpPr>
          <p:nvPr/>
        </p:nvSpPr>
        <p:spPr bwMode="auto">
          <a:xfrm flipV="1">
            <a:off x="3510417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1" name="Line 492"/>
          <p:cNvSpPr>
            <a:spLocks noChangeAspect="1" noChangeShapeType="1"/>
          </p:cNvSpPr>
          <p:nvPr/>
        </p:nvSpPr>
        <p:spPr bwMode="auto">
          <a:xfrm flipV="1">
            <a:off x="3512015" y="3271729"/>
            <a:ext cx="3175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2" name="Line 493"/>
          <p:cNvSpPr>
            <a:spLocks noChangeAspect="1" noChangeShapeType="1"/>
          </p:cNvSpPr>
          <p:nvPr/>
        </p:nvSpPr>
        <p:spPr bwMode="auto">
          <a:xfrm flipV="1">
            <a:off x="3516767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3" name="Line 494"/>
          <p:cNvSpPr>
            <a:spLocks noChangeAspect="1" noChangeShapeType="1"/>
          </p:cNvSpPr>
          <p:nvPr/>
        </p:nvSpPr>
        <p:spPr bwMode="auto">
          <a:xfrm flipV="1">
            <a:off x="35215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4" name="Line 495"/>
          <p:cNvSpPr>
            <a:spLocks noChangeAspect="1" noChangeShapeType="1"/>
          </p:cNvSpPr>
          <p:nvPr/>
        </p:nvSpPr>
        <p:spPr bwMode="auto">
          <a:xfrm flipV="1">
            <a:off x="3523117" y="3260626"/>
            <a:ext cx="0" cy="31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5" name="Line 496"/>
          <p:cNvSpPr>
            <a:spLocks noChangeAspect="1" noChangeShapeType="1"/>
          </p:cNvSpPr>
          <p:nvPr/>
        </p:nvSpPr>
        <p:spPr bwMode="auto">
          <a:xfrm flipV="1">
            <a:off x="3527879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6" name="Line 497"/>
          <p:cNvSpPr>
            <a:spLocks noChangeAspect="1" noChangeShapeType="1"/>
          </p:cNvSpPr>
          <p:nvPr/>
        </p:nvSpPr>
        <p:spPr bwMode="auto">
          <a:xfrm flipV="1">
            <a:off x="352787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7" name="Line 498"/>
          <p:cNvSpPr>
            <a:spLocks noChangeAspect="1" noChangeShapeType="1"/>
          </p:cNvSpPr>
          <p:nvPr/>
        </p:nvSpPr>
        <p:spPr bwMode="auto">
          <a:xfrm flipV="1">
            <a:off x="3535817" y="3287602"/>
            <a:ext cx="4762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8" name="Line 499"/>
          <p:cNvSpPr>
            <a:spLocks noChangeAspect="1" noChangeShapeType="1"/>
          </p:cNvSpPr>
          <p:nvPr/>
        </p:nvSpPr>
        <p:spPr bwMode="auto">
          <a:xfrm flipV="1">
            <a:off x="3540579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9" name="Line 500"/>
          <p:cNvSpPr>
            <a:spLocks noChangeAspect="1" noChangeShapeType="1"/>
          </p:cNvSpPr>
          <p:nvPr/>
        </p:nvSpPr>
        <p:spPr bwMode="auto">
          <a:xfrm flipV="1">
            <a:off x="3542167" y="3254263"/>
            <a:ext cx="0" cy="38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0" name="Line 501"/>
          <p:cNvSpPr>
            <a:spLocks noChangeAspect="1" noChangeShapeType="1"/>
          </p:cNvSpPr>
          <p:nvPr/>
        </p:nvSpPr>
        <p:spPr bwMode="auto">
          <a:xfrm flipV="1">
            <a:off x="354692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1" name="Line 502"/>
          <p:cNvSpPr>
            <a:spLocks noChangeAspect="1" noChangeShapeType="1"/>
          </p:cNvSpPr>
          <p:nvPr/>
        </p:nvSpPr>
        <p:spPr bwMode="auto">
          <a:xfrm flipV="1">
            <a:off x="3548517" y="3244751"/>
            <a:ext cx="0" cy="476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2" name="Line 503"/>
          <p:cNvSpPr>
            <a:spLocks noChangeAspect="1" noChangeShapeType="1"/>
          </p:cNvSpPr>
          <p:nvPr/>
        </p:nvSpPr>
        <p:spPr bwMode="auto">
          <a:xfrm flipV="1">
            <a:off x="3553279" y="3238402"/>
            <a:ext cx="0" cy="539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3" name="Line 504"/>
          <p:cNvSpPr>
            <a:spLocks noChangeAspect="1" noChangeShapeType="1"/>
          </p:cNvSpPr>
          <p:nvPr/>
        </p:nvSpPr>
        <p:spPr bwMode="auto">
          <a:xfrm flipV="1">
            <a:off x="3553279" y="3263802"/>
            <a:ext cx="0" cy="285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4" name="Line 505"/>
          <p:cNvSpPr>
            <a:spLocks noChangeAspect="1" noChangeShapeType="1"/>
          </p:cNvSpPr>
          <p:nvPr/>
        </p:nvSpPr>
        <p:spPr bwMode="auto">
          <a:xfrm flipV="1">
            <a:off x="355645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" name="Line 506"/>
          <p:cNvSpPr>
            <a:spLocks noChangeAspect="1" noChangeShapeType="1"/>
          </p:cNvSpPr>
          <p:nvPr/>
        </p:nvSpPr>
        <p:spPr bwMode="auto">
          <a:xfrm flipV="1">
            <a:off x="356915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6" name="Line 507"/>
          <p:cNvSpPr>
            <a:spLocks noChangeAspect="1" noChangeShapeType="1"/>
          </p:cNvSpPr>
          <p:nvPr/>
        </p:nvSpPr>
        <p:spPr bwMode="auto">
          <a:xfrm flipV="1">
            <a:off x="3578679" y="3106639"/>
            <a:ext cx="0" cy="1857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7" name="Line 508"/>
          <p:cNvSpPr>
            <a:spLocks noChangeAspect="1" noChangeShapeType="1"/>
          </p:cNvSpPr>
          <p:nvPr/>
        </p:nvSpPr>
        <p:spPr bwMode="auto">
          <a:xfrm flipV="1">
            <a:off x="3580278" y="2363690"/>
            <a:ext cx="1587" cy="9286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8" name="Line 509"/>
          <p:cNvSpPr>
            <a:spLocks noChangeAspect="1" noChangeShapeType="1"/>
          </p:cNvSpPr>
          <p:nvPr/>
        </p:nvSpPr>
        <p:spPr bwMode="auto">
          <a:xfrm flipV="1">
            <a:off x="3585029" y="2998690"/>
            <a:ext cx="0" cy="2936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9" name="Line 510"/>
          <p:cNvSpPr>
            <a:spLocks noChangeAspect="1" noChangeShapeType="1"/>
          </p:cNvSpPr>
          <p:nvPr/>
        </p:nvSpPr>
        <p:spPr bwMode="auto">
          <a:xfrm flipV="1">
            <a:off x="3585029" y="3200290"/>
            <a:ext cx="0" cy="920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0" name="Line 511"/>
          <p:cNvSpPr>
            <a:spLocks noChangeAspect="1" noChangeShapeType="1"/>
          </p:cNvSpPr>
          <p:nvPr/>
        </p:nvSpPr>
        <p:spPr bwMode="auto">
          <a:xfrm flipV="1">
            <a:off x="3591379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1" name="Line 512"/>
          <p:cNvSpPr>
            <a:spLocks noChangeAspect="1" noChangeShapeType="1"/>
          </p:cNvSpPr>
          <p:nvPr/>
        </p:nvSpPr>
        <p:spPr bwMode="auto">
          <a:xfrm flipV="1">
            <a:off x="359455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2" name="Line 513"/>
          <p:cNvSpPr>
            <a:spLocks noChangeAspect="1" noChangeShapeType="1"/>
          </p:cNvSpPr>
          <p:nvPr/>
        </p:nvSpPr>
        <p:spPr bwMode="auto">
          <a:xfrm flipV="1">
            <a:off x="3597729" y="3244751"/>
            <a:ext cx="0" cy="476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3" name="Line 514"/>
          <p:cNvSpPr>
            <a:spLocks noChangeAspect="1" noChangeShapeType="1"/>
          </p:cNvSpPr>
          <p:nvPr/>
        </p:nvSpPr>
        <p:spPr bwMode="auto">
          <a:xfrm flipV="1">
            <a:off x="3597729" y="3278090"/>
            <a:ext cx="1588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4" name="Line 515"/>
          <p:cNvSpPr>
            <a:spLocks noChangeAspect="1" noChangeShapeType="1"/>
          </p:cNvSpPr>
          <p:nvPr/>
        </p:nvSpPr>
        <p:spPr bwMode="auto">
          <a:xfrm flipV="1">
            <a:off x="3604079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5" name="Line 516"/>
          <p:cNvSpPr>
            <a:spLocks noChangeAspect="1" noChangeShapeType="1"/>
          </p:cNvSpPr>
          <p:nvPr/>
        </p:nvSpPr>
        <p:spPr bwMode="auto">
          <a:xfrm flipV="1">
            <a:off x="3604079" y="3276490"/>
            <a:ext cx="1588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6" name="Line 517"/>
          <p:cNvSpPr>
            <a:spLocks noChangeAspect="1" noChangeShapeType="1"/>
          </p:cNvSpPr>
          <p:nvPr/>
        </p:nvSpPr>
        <p:spPr bwMode="auto">
          <a:xfrm flipV="1">
            <a:off x="360725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7" name="Line 518"/>
          <p:cNvSpPr>
            <a:spLocks noChangeAspect="1" noChangeShapeType="1"/>
          </p:cNvSpPr>
          <p:nvPr/>
        </p:nvSpPr>
        <p:spPr bwMode="auto">
          <a:xfrm flipV="1">
            <a:off x="3612017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8" name="Line 519"/>
          <p:cNvSpPr>
            <a:spLocks noChangeAspect="1" noChangeShapeType="1"/>
          </p:cNvSpPr>
          <p:nvPr/>
        </p:nvSpPr>
        <p:spPr bwMode="auto">
          <a:xfrm flipV="1">
            <a:off x="3631067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39" name="Line 520"/>
          <p:cNvSpPr>
            <a:spLocks noChangeAspect="1" noChangeShapeType="1"/>
          </p:cNvSpPr>
          <p:nvPr/>
        </p:nvSpPr>
        <p:spPr bwMode="auto">
          <a:xfrm flipV="1">
            <a:off x="3632654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0" name="Line 521"/>
          <p:cNvSpPr>
            <a:spLocks noChangeAspect="1" noChangeShapeType="1"/>
          </p:cNvSpPr>
          <p:nvPr/>
        </p:nvSpPr>
        <p:spPr bwMode="auto">
          <a:xfrm flipV="1">
            <a:off x="3639025" y="3278090"/>
            <a:ext cx="3175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1" name="Line 522"/>
          <p:cNvSpPr>
            <a:spLocks noChangeAspect="1" noChangeShapeType="1"/>
          </p:cNvSpPr>
          <p:nvPr/>
        </p:nvSpPr>
        <p:spPr bwMode="auto">
          <a:xfrm flipV="1">
            <a:off x="364217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2" name="Line 523"/>
          <p:cNvSpPr>
            <a:spLocks noChangeAspect="1" noChangeShapeType="1"/>
          </p:cNvSpPr>
          <p:nvPr/>
        </p:nvSpPr>
        <p:spPr bwMode="auto">
          <a:xfrm flipV="1">
            <a:off x="364535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3" name="Line 524"/>
          <p:cNvSpPr>
            <a:spLocks noChangeAspect="1" noChangeShapeType="1"/>
          </p:cNvSpPr>
          <p:nvPr/>
        </p:nvSpPr>
        <p:spPr bwMode="auto">
          <a:xfrm flipV="1">
            <a:off x="3648529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4" name="Line 525"/>
          <p:cNvSpPr>
            <a:spLocks noChangeAspect="1" noChangeShapeType="1"/>
          </p:cNvSpPr>
          <p:nvPr/>
        </p:nvSpPr>
        <p:spPr bwMode="auto">
          <a:xfrm flipV="1">
            <a:off x="36548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5" name="Line 526"/>
          <p:cNvSpPr>
            <a:spLocks noChangeAspect="1" noChangeShapeType="1"/>
          </p:cNvSpPr>
          <p:nvPr/>
        </p:nvSpPr>
        <p:spPr bwMode="auto">
          <a:xfrm flipV="1">
            <a:off x="3658054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" name="Line 527"/>
          <p:cNvSpPr>
            <a:spLocks noChangeAspect="1" noChangeShapeType="1"/>
          </p:cNvSpPr>
          <p:nvPr/>
        </p:nvSpPr>
        <p:spPr bwMode="auto">
          <a:xfrm flipV="1">
            <a:off x="3662817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7" name="Line 528"/>
          <p:cNvSpPr>
            <a:spLocks noChangeAspect="1" noChangeShapeType="1"/>
          </p:cNvSpPr>
          <p:nvPr/>
        </p:nvSpPr>
        <p:spPr bwMode="auto">
          <a:xfrm flipV="1">
            <a:off x="3670775" y="3287602"/>
            <a:ext cx="3175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8" name="Line 529"/>
          <p:cNvSpPr>
            <a:spLocks noChangeAspect="1" noChangeShapeType="1"/>
          </p:cNvSpPr>
          <p:nvPr/>
        </p:nvSpPr>
        <p:spPr bwMode="auto">
          <a:xfrm flipV="1">
            <a:off x="36739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9" name="Line 530"/>
          <p:cNvSpPr>
            <a:spLocks noChangeAspect="1" noChangeShapeType="1"/>
          </p:cNvSpPr>
          <p:nvPr/>
        </p:nvSpPr>
        <p:spPr bwMode="auto">
          <a:xfrm flipV="1">
            <a:off x="3675517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0" name="Line 531"/>
          <p:cNvSpPr>
            <a:spLocks noChangeAspect="1" noChangeShapeType="1"/>
          </p:cNvSpPr>
          <p:nvPr/>
        </p:nvSpPr>
        <p:spPr bwMode="auto">
          <a:xfrm flipV="1">
            <a:off x="3677125" y="3282841"/>
            <a:ext cx="3175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1" name="Line 532"/>
          <p:cNvSpPr>
            <a:spLocks noChangeAspect="1" noChangeShapeType="1"/>
          </p:cNvSpPr>
          <p:nvPr/>
        </p:nvSpPr>
        <p:spPr bwMode="auto">
          <a:xfrm flipV="1">
            <a:off x="3681888" y="3281251"/>
            <a:ext cx="1587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2" name="Line 533"/>
          <p:cNvSpPr>
            <a:spLocks noChangeAspect="1" noChangeShapeType="1"/>
          </p:cNvSpPr>
          <p:nvPr/>
        </p:nvSpPr>
        <p:spPr bwMode="auto">
          <a:xfrm flipV="1">
            <a:off x="36866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3" name="Line 534"/>
          <p:cNvSpPr>
            <a:spLocks noChangeAspect="1" noChangeShapeType="1"/>
          </p:cNvSpPr>
          <p:nvPr/>
        </p:nvSpPr>
        <p:spPr bwMode="auto">
          <a:xfrm flipV="1">
            <a:off x="3688217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4" name="Line 535"/>
          <p:cNvSpPr>
            <a:spLocks noChangeAspect="1" noChangeShapeType="1"/>
          </p:cNvSpPr>
          <p:nvPr/>
        </p:nvSpPr>
        <p:spPr bwMode="auto">
          <a:xfrm flipV="1">
            <a:off x="3692979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5" name="Line 536"/>
          <p:cNvSpPr>
            <a:spLocks noChangeAspect="1" noChangeShapeType="1"/>
          </p:cNvSpPr>
          <p:nvPr/>
        </p:nvSpPr>
        <p:spPr bwMode="auto">
          <a:xfrm flipV="1">
            <a:off x="3692979" y="3271729"/>
            <a:ext cx="0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6" name="Line 537"/>
          <p:cNvSpPr>
            <a:spLocks noChangeAspect="1" noChangeShapeType="1"/>
          </p:cNvSpPr>
          <p:nvPr/>
        </p:nvSpPr>
        <p:spPr bwMode="auto">
          <a:xfrm flipV="1">
            <a:off x="36993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7" name="Line 538"/>
          <p:cNvSpPr>
            <a:spLocks noChangeAspect="1" noChangeShapeType="1"/>
          </p:cNvSpPr>
          <p:nvPr/>
        </p:nvSpPr>
        <p:spPr bwMode="auto">
          <a:xfrm flipV="1">
            <a:off x="3700938" y="3281251"/>
            <a:ext cx="1587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8" name="Line 539"/>
          <p:cNvSpPr>
            <a:spLocks noChangeAspect="1" noChangeShapeType="1"/>
          </p:cNvSpPr>
          <p:nvPr/>
        </p:nvSpPr>
        <p:spPr bwMode="auto">
          <a:xfrm flipV="1">
            <a:off x="370567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59" name="Line 540"/>
          <p:cNvSpPr>
            <a:spLocks noChangeAspect="1" noChangeShapeType="1"/>
          </p:cNvSpPr>
          <p:nvPr/>
        </p:nvSpPr>
        <p:spPr bwMode="auto">
          <a:xfrm flipV="1">
            <a:off x="3713617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0" name="Line 541"/>
          <p:cNvSpPr>
            <a:spLocks noChangeAspect="1" noChangeShapeType="1"/>
          </p:cNvSpPr>
          <p:nvPr/>
        </p:nvSpPr>
        <p:spPr bwMode="auto">
          <a:xfrm flipV="1">
            <a:off x="37247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1" name="Line 542"/>
          <p:cNvSpPr>
            <a:spLocks noChangeAspect="1" noChangeShapeType="1"/>
          </p:cNvSpPr>
          <p:nvPr/>
        </p:nvSpPr>
        <p:spPr bwMode="auto">
          <a:xfrm flipV="1">
            <a:off x="3724729" y="3289202"/>
            <a:ext cx="1588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2" name="Line 543"/>
          <p:cNvSpPr>
            <a:spLocks noChangeAspect="1" noChangeShapeType="1"/>
          </p:cNvSpPr>
          <p:nvPr/>
        </p:nvSpPr>
        <p:spPr bwMode="auto">
          <a:xfrm flipV="1">
            <a:off x="3734254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3" name="Line 544"/>
          <p:cNvSpPr>
            <a:spLocks noChangeAspect="1" noChangeShapeType="1"/>
          </p:cNvSpPr>
          <p:nvPr/>
        </p:nvSpPr>
        <p:spPr bwMode="auto">
          <a:xfrm flipV="1">
            <a:off x="3737429" y="3274914"/>
            <a:ext cx="1588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4" name="Line 545"/>
          <p:cNvSpPr>
            <a:spLocks noChangeAspect="1" noChangeShapeType="1"/>
          </p:cNvSpPr>
          <p:nvPr/>
        </p:nvSpPr>
        <p:spPr bwMode="auto">
          <a:xfrm flipV="1">
            <a:off x="3739038" y="3279663"/>
            <a:ext cx="1587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5" name="Line 546"/>
          <p:cNvSpPr>
            <a:spLocks noChangeAspect="1" noChangeShapeType="1"/>
          </p:cNvSpPr>
          <p:nvPr/>
        </p:nvSpPr>
        <p:spPr bwMode="auto">
          <a:xfrm flipV="1">
            <a:off x="3743779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6" name="Line 547"/>
          <p:cNvSpPr>
            <a:spLocks noChangeAspect="1" noChangeShapeType="1"/>
          </p:cNvSpPr>
          <p:nvPr/>
        </p:nvSpPr>
        <p:spPr bwMode="auto">
          <a:xfrm flipV="1">
            <a:off x="3743779" y="3279663"/>
            <a:ext cx="1588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7" name="Line 548"/>
          <p:cNvSpPr>
            <a:spLocks noChangeAspect="1" noChangeShapeType="1"/>
          </p:cNvSpPr>
          <p:nvPr/>
        </p:nvSpPr>
        <p:spPr bwMode="auto">
          <a:xfrm flipV="1">
            <a:off x="37628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8" name="Line 549"/>
          <p:cNvSpPr>
            <a:spLocks noChangeAspect="1" noChangeShapeType="1"/>
          </p:cNvSpPr>
          <p:nvPr/>
        </p:nvSpPr>
        <p:spPr bwMode="auto">
          <a:xfrm flipV="1">
            <a:off x="376600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69" name="Line 550"/>
          <p:cNvSpPr>
            <a:spLocks noChangeAspect="1" noChangeShapeType="1"/>
          </p:cNvSpPr>
          <p:nvPr/>
        </p:nvSpPr>
        <p:spPr bwMode="auto">
          <a:xfrm flipV="1">
            <a:off x="3769179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0" name="Line 551"/>
          <p:cNvSpPr>
            <a:spLocks noChangeAspect="1" noChangeShapeType="1"/>
          </p:cNvSpPr>
          <p:nvPr/>
        </p:nvSpPr>
        <p:spPr bwMode="auto">
          <a:xfrm flipV="1">
            <a:off x="3772354" y="3143151"/>
            <a:ext cx="0" cy="1492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1" name="Line 552"/>
          <p:cNvSpPr>
            <a:spLocks noChangeAspect="1" noChangeShapeType="1"/>
          </p:cNvSpPr>
          <p:nvPr/>
        </p:nvSpPr>
        <p:spPr bwMode="auto">
          <a:xfrm flipV="1">
            <a:off x="3775529" y="3084402"/>
            <a:ext cx="0" cy="2079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2" name="Line 553"/>
          <p:cNvSpPr>
            <a:spLocks noChangeAspect="1" noChangeShapeType="1"/>
          </p:cNvSpPr>
          <p:nvPr/>
        </p:nvSpPr>
        <p:spPr bwMode="auto">
          <a:xfrm flipV="1">
            <a:off x="3777117" y="3220929"/>
            <a:ext cx="0" cy="714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3" name="Line 554"/>
          <p:cNvSpPr>
            <a:spLocks noChangeAspect="1" noChangeShapeType="1"/>
          </p:cNvSpPr>
          <p:nvPr/>
        </p:nvSpPr>
        <p:spPr bwMode="auto">
          <a:xfrm flipV="1">
            <a:off x="3778704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4" name="Line 555"/>
          <p:cNvSpPr>
            <a:spLocks noChangeAspect="1" noChangeShapeType="1"/>
          </p:cNvSpPr>
          <p:nvPr/>
        </p:nvSpPr>
        <p:spPr bwMode="auto">
          <a:xfrm flipV="1">
            <a:off x="378187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5" name="Line 556"/>
          <p:cNvSpPr>
            <a:spLocks noChangeAspect="1" noChangeShapeType="1"/>
          </p:cNvSpPr>
          <p:nvPr/>
        </p:nvSpPr>
        <p:spPr bwMode="auto">
          <a:xfrm flipV="1">
            <a:off x="3781879" y="3273314"/>
            <a:ext cx="1588" cy="190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6" name="Line 557"/>
          <p:cNvSpPr>
            <a:spLocks noChangeAspect="1" noChangeShapeType="1"/>
          </p:cNvSpPr>
          <p:nvPr/>
        </p:nvSpPr>
        <p:spPr bwMode="auto">
          <a:xfrm flipV="1">
            <a:off x="378822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7" name="Line 558"/>
          <p:cNvSpPr>
            <a:spLocks noChangeAspect="1" noChangeShapeType="1"/>
          </p:cNvSpPr>
          <p:nvPr/>
        </p:nvSpPr>
        <p:spPr bwMode="auto">
          <a:xfrm flipV="1">
            <a:off x="3791404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8" name="Line 559"/>
          <p:cNvSpPr>
            <a:spLocks noChangeAspect="1" noChangeShapeType="1"/>
          </p:cNvSpPr>
          <p:nvPr/>
        </p:nvSpPr>
        <p:spPr bwMode="auto">
          <a:xfrm flipV="1">
            <a:off x="3802517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79" name="Line 560"/>
          <p:cNvSpPr>
            <a:spLocks noChangeAspect="1" noChangeShapeType="1"/>
          </p:cNvSpPr>
          <p:nvPr/>
        </p:nvSpPr>
        <p:spPr bwMode="auto">
          <a:xfrm flipV="1">
            <a:off x="3804125" y="3292363"/>
            <a:ext cx="31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0" name="Line 561"/>
          <p:cNvSpPr>
            <a:spLocks noChangeAspect="1" noChangeShapeType="1"/>
          </p:cNvSpPr>
          <p:nvPr/>
        </p:nvSpPr>
        <p:spPr bwMode="auto">
          <a:xfrm flipV="1">
            <a:off x="38072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1" name="Line 562"/>
          <p:cNvSpPr>
            <a:spLocks noChangeAspect="1" noChangeShapeType="1"/>
          </p:cNvSpPr>
          <p:nvPr/>
        </p:nvSpPr>
        <p:spPr bwMode="auto">
          <a:xfrm flipV="1">
            <a:off x="3816804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2" name="Line 563"/>
          <p:cNvSpPr>
            <a:spLocks noChangeAspect="1" noChangeShapeType="1"/>
          </p:cNvSpPr>
          <p:nvPr/>
        </p:nvSpPr>
        <p:spPr bwMode="auto">
          <a:xfrm flipV="1">
            <a:off x="381997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3" name="Line 564"/>
          <p:cNvSpPr>
            <a:spLocks noChangeAspect="1" noChangeShapeType="1"/>
          </p:cNvSpPr>
          <p:nvPr/>
        </p:nvSpPr>
        <p:spPr bwMode="auto">
          <a:xfrm flipV="1">
            <a:off x="3821567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4" name="Line 565"/>
          <p:cNvSpPr>
            <a:spLocks noChangeAspect="1" noChangeShapeType="1"/>
          </p:cNvSpPr>
          <p:nvPr/>
        </p:nvSpPr>
        <p:spPr bwMode="auto">
          <a:xfrm flipV="1">
            <a:off x="3832679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5" name="Line 566"/>
          <p:cNvSpPr>
            <a:spLocks noChangeAspect="1" noChangeShapeType="1"/>
          </p:cNvSpPr>
          <p:nvPr/>
        </p:nvSpPr>
        <p:spPr bwMode="auto">
          <a:xfrm flipV="1">
            <a:off x="3834267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6" name="Line 567"/>
          <p:cNvSpPr>
            <a:spLocks noChangeAspect="1" noChangeShapeType="1"/>
          </p:cNvSpPr>
          <p:nvPr/>
        </p:nvSpPr>
        <p:spPr bwMode="auto">
          <a:xfrm flipV="1">
            <a:off x="3840617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" name="Line 568"/>
          <p:cNvSpPr>
            <a:spLocks noChangeAspect="1" noChangeShapeType="1"/>
          </p:cNvSpPr>
          <p:nvPr/>
        </p:nvSpPr>
        <p:spPr bwMode="auto">
          <a:xfrm flipV="1">
            <a:off x="3842225" y="3289202"/>
            <a:ext cx="3175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8" name="Line 569"/>
          <p:cNvSpPr>
            <a:spLocks noChangeAspect="1" noChangeShapeType="1"/>
          </p:cNvSpPr>
          <p:nvPr/>
        </p:nvSpPr>
        <p:spPr bwMode="auto">
          <a:xfrm flipV="1">
            <a:off x="3864429" y="3276490"/>
            <a:ext cx="0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9" name="Line 570"/>
          <p:cNvSpPr>
            <a:spLocks noChangeAspect="1" noChangeShapeType="1"/>
          </p:cNvSpPr>
          <p:nvPr/>
        </p:nvSpPr>
        <p:spPr bwMode="auto">
          <a:xfrm flipV="1">
            <a:off x="3864429" y="3247914"/>
            <a:ext cx="0" cy="444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0" name="Line 571"/>
          <p:cNvSpPr>
            <a:spLocks noChangeAspect="1" noChangeShapeType="1"/>
          </p:cNvSpPr>
          <p:nvPr/>
        </p:nvSpPr>
        <p:spPr bwMode="auto">
          <a:xfrm flipV="1">
            <a:off x="3866023" y="3281251"/>
            <a:ext cx="1587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1" name="Line 572"/>
          <p:cNvSpPr>
            <a:spLocks noChangeAspect="1" noChangeShapeType="1"/>
          </p:cNvSpPr>
          <p:nvPr/>
        </p:nvSpPr>
        <p:spPr bwMode="auto">
          <a:xfrm flipV="1">
            <a:off x="38707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2" name="Line 573"/>
          <p:cNvSpPr>
            <a:spLocks noChangeAspect="1" noChangeShapeType="1"/>
          </p:cNvSpPr>
          <p:nvPr/>
        </p:nvSpPr>
        <p:spPr bwMode="auto">
          <a:xfrm flipV="1">
            <a:off x="3877150" y="3290778"/>
            <a:ext cx="3175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3" name="Line 574"/>
          <p:cNvSpPr>
            <a:spLocks noChangeAspect="1" noChangeShapeType="1"/>
          </p:cNvSpPr>
          <p:nvPr/>
        </p:nvSpPr>
        <p:spPr bwMode="auto">
          <a:xfrm flipV="1">
            <a:off x="3889829" y="3287602"/>
            <a:ext cx="1588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4" name="Line 575"/>
          <p:cNvSpPr>
            <a:spLocks noChangeAspect="1" noChangeShapeType="1"/>
          </p:cNvSpPr>
          <p:nvPr/>
        </p:nvSpPr>
        <p:spPr bwMode="auto">
          <a:xfrm flipV="1">
            <a:off x="3896179" y="3276490"/>
            <a:ext cx="0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5" name="Line 576"/>
          <p:cNvSpPr>
            <a:spLocks noChangeAspect="1" noChangeShapeType="1"/>
          </p:cNvSpPr>
          <p:nvPr/>
        </p:nvSpPr>
        <p:spPr bwMode="auto">
          <a:xfrm flipV="1">
            <a:off x="3897767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6" name="Line 577"/>
          <p:cNvSpPr>
            <a:spLocks noChangeAspect="1" noChangeShapeType="1"/>
          </p:cNvSpPr>
          <p:nvPr/>
        </p:nvSpPr>
        <p:spPr bwMode="auto">
          <a:xfrm flipV="1">
            <a:off x="3902529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7" name="Line 578"/>
          <p:cNvSpPr>
            <a:spLocks noChangeAspect="1" noChangeShapeType="1"/>
          </p:cNvSpPr>
          <p:nvPr/>
        </p:nvSpPr>
        <p:spPr bwMode="auto">
          <a:xfrm flipV="1">
            <a:off x="392157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8" name="Line 579"/>
          <p:cNvSpPr>
            <a:spLocks noChangeAspect="1" noChangeShapeType="1"/>
          </p:cNvSpPr>
          <p:nvPr/>
        </p:nvSpPr>
        <p:spPr bwMode="auto">
          <a:xfrm flipV="1">
            <a:off x="392475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99" name="Line 580"/>
          <p:cNvSpPr>
            <a:spLocks noChangeAspect="1" noChangeShapeType="1"/>
          </p:cNvSpPr>
          <p:nvPr/>
        </p:nvSpPr>
        <p:spPr bwMode="auto">
          <a:xfrm flipV="1">
            <a:off x="393745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0" name="Line 581"/>
          <p:cNvSpPr>
            <a:spLocks noChangeAspect="1" noChangeShapeType="1"/>
          </p:cNvSpPr>
          <p:nvPr/>
        </p:nvSpPr>
        <p:spPr bwMode="auto">
          <a:xfrm flipV="1">
            <a:off x="3943804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1" name="Line 582"/>
          <p:cNvSpPr>
            <a:spLocks noChangeAspect="1" noChangeShapeType="1"/>
          </p:cNvSpPr>
          <p:nvPr/>
        </p:nvSpPr>
        <p:spPr bwMode="auto">
          <a:xfrm flipV="1">
            <a:off x="3953329" y="3279663"/>
            <a:ext cx="0" cy="127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2" name="Line 583"/>
          <p:cNvSpPr>
            <a:spLocks noChangeAspect="1" noChangeShapeType="1"/>
          </p:cNvSpPr>
          <p:nvPr/>
        </p:nvSpPr>
        <p:spPr bwMode="auto">
          <a:xfrm flipV="1">
            <a:off x="3954917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3" name="Line 584"/>
          <p:cNvSpPr>
            <a:spLocks noChangeAspect="1" noChangeShapeType="1"/>
          </p:cNvSpPr>
          <p:nvPr/>
        </p:nvSpPr>
        <p:spPr bwMode="auto">
          <a:xfrm flipV="1">
            <a:off x="3956504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4" name="Line 585"/>
          <p:cNvSpPr>
            <a:spLocks noChangeAspect="1" noChangeShapeType="1"/>
          </p:cNvSpPr>
          <p:nvPr/>
        </p:nvSpPr>
        <p:spPr bwMode="auto">
          <a:xfrm flipV="1">
            <a:off x="395967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5" name="Line 586"/>
          <p:cNvSpPr>
            <a:spLocks noChangeAspect="1" noChangeShapeType="1"/>
          </p:cNvSpPr>
          <p:nvPr/>
        </p:nvSpPr>
        <p:spPr bwMode="auto">
          <a:xfrm flipV="1">
            <a:off x="39660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6" name="Line 587"/>
          <p:cNvSpPr>
            <a:spLocks noChangeAspect="1" noChangeShapeType="1"/>
          </p:cNvSpPr>
          <p:nvPr/>
        </p:nvSpPr>
        <p:spPr bwMode="auto">
          <a:xfrm flipV="1">
            <a:off x="3967617" y="3222514"/>
            <a:ext cx="0" cy="698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7" name="Line 588"/>
          <p:cNvSpPr>
            <a:spLocks noChangeAspect="1" noChangeShapeType="1"/>
          </p:cNvSpPr>
          <p:nvPr/>
        </p:nvSpPr>
        <p:spPr bwMode="auto">
          <a:xfrm flipV="1">
            <a:off x="3969204" y="3232041"/>
            <a:ext cx="0" cy="603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8" name="Line 589"/>
          <p:cNvSpPr>
            <a:spLocks noChangeAspect="1" noChangeShapeType="1"/>
          </p:cNvSpPr>
          <p:nvPr/>
        </p:nvSpPr>
        <p:spPr bwMode="auto">
          <a:xfrm flipV="1">
            <a:off x="3972379" y="3259039"/>
            <a:ext cx="0" cy="333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09" name="Line 590"/>
          <p:cNvSpPr>
            <a:spLocks noChangeAspect="1" noChangeShapeType="1"/>
          </p:cNvSpPr>
          <p:nvPr/>
        </p:nvSpPr>
        <p:spPr bwMode="auto">
          <a:xfrm flipV="1">
            <a:off x="3980317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0" name="Line 591"/>
          <p:cNvSpPr>
            <a:spLocks noChangeAspect="1" noChangeShapeType="1"/>
          </p:cNvSpPr>
          <p:nvPr/>
        </p:nvSpPr>
        <p:spPr bwMode="auto">
          <a:xfrm flipV="1">
            <a:off x="3985079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1" name="Line 592"/>
          <p:cNvSpPr>
            <a:spLocks noChangeAspect="1" noChangeShapeType="1"/>
          </p:cNvSpPr>
          <p:nvPr/>
        </p:nvSpPr>
        <p:spPr bwMode="auto">
          <a:xfrm flipV="1">
            <a:off x="3986667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2" name="Line 593"/>
          <p:cNvSpPr>
            <a:spLocks noChangeAspect="1" noChangeShapeType="1"/>
          </p:cNvSpPr>
          <p:nvPr/>
        </p:nvSpPr>
        <p:spPr bwMode="auto">
          <a:xfrm flipV="1">
            <a:off x="3988275" y="3282841"/>
            <a:ext cx="3175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3" name="Line 594"/>
          <p:cNvSpPr>
            <a:spLocks noChangeAspect="1" noChangeShapeType="1"/>
          </p:cNvSpPr>
          <p:nvPr/>
        </p:nvSpPr>
        <p:spPr bwMode="auto">
          <a:xfrm flipV="1">
            <a:off x="39914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4" name="Line 595"/>
          <p:cNvSpPr>
            <a:spLocks noChangeAspect="1" noChangeShapeType="1"/>
          </p:cNvSpPr>
          <p:nvPr/>
        </p:nvSpPr>
        <p:spPr bwMode="auto">
          <a:xfrm flipV="1">
            <a:off x="3993038" y="3292363"/>
            <a:ext cx="158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5" name="Line 596"/>
          <p:cNvSpPr>
            <a:spLocks noChangeAspect="1" noChangeShapeType="1"/>
          </p:cNvSpPr>
          <p:nvPr/>
        </p:nvSpPr>
        <p:spPr bwMode="auto">
          <a:xfrm flipV="1">
            <a:off x="4012086" y="3266963"/>
            <a:ext cx="1587" cy="254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6" name="Line 597"/>
          <p:cNvSpPr>
            <a:spLocks noChangeAspect="1" noChangeShapeType="1"/>
          </p:cNvSpPr>
          <p:nvPr/>
        </p:nvSpPr>
        <p:spPr bwMode="auto">
          <a:xfrm flipV="1">
            <a:off x="4016829" y="3262202"/>
            <a:ext cx="0" cy="301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7" name="Line 598"/>
          <p:cNvSpPr>
            <a:spLocks noChangeAspect="1" noChangeShapeType="1"/>
          </p:cNvSpPr>
          <p:nvPr/>
        </p:nvSpPr>
        <p:spPr bwMode="auto">
          <a:xfrm flipV="1">
            <a:off x="4016829" y="3260626"/>
            <a:ext cx="0" cy="31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8" name="Line 599"/>
          <p:cNvSpPr>
            <a:spLocks noChangeAspect="1" noChangeShapeType="1"/>
          </p:cNvSpPr>
          <p:nvPr/>
        </p:nvSpPr>
        <p:spPr bwMode="auto">
          <a:xfrm flipV="1">
            <a:off x="4018429" y="3260626"/>
            <a:ext cx="1587" cy="317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19" name="Line 600"/>
          <p:cNvSpPr>
            <a:spLocks noChangeAspect="1" noChangeShapeType="1"/>
          </p:cNvSpPr>
          <p:nvPr/>
        </p:nvSpPr>
        <p:spPr bwMode="auto">
          <a:xfrm flipV="1">
            <a:off x="4023179" y="3292363"/>
            <a:ext cx="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0" name="Line 601"/>
          <p:cNvSpPr>
            <a:spLocks noChangeAspect="1" noChangeShapeType="1"/>
          </p:cNvSpPr>
          <p:nvPr/>
        </p:nvSpPr>
        <p:spPr bwMode="auto">
          <a:xfrm flipV="1">
            <a:off x="4023179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1" name="Line 602"/>
          <p:cNvSpPr>
            <a:spLocks noChangeAspect="1" noChangeShapeType="1"/>
          </p:cNvSpPr>
          <p:nvPr/>
        </p:nvSpPr>
        <p:spPr bwMode="auto">
          <a:xfrm flipV="1">
            <a:off x="40295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2" name="Line 603"/>
          <p:cNvSpPr>
            <a:spLocks noChangeAspect="1" noChangeShapeType="1"/>
          </p:cNvSpPr>
          <p:nvPr/>
        </p:nvSpPr>
        <p:spPr bwMode="auto">
          <a:xfrm flipV="1">
            <a:off x="4039054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3" name="Line 604"/>
          <p:cNvSpPr>
            <a:spLocks noChangeAspect="1" noChangeShapeType="1"/>
          </p:cNvSpPr>
          <p:nvPr/>
        </p:nvSpPr>
        <p:spPr bwMode="auto">
          <a:xfrm flipV="1">
            <a:off x="4061279" y="3251090"/>
            <a:ext cx="1588" cy="412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4" name="Line 605"/>
          <p:cNvSpPr>
            <a:spLocks noChangeAspect="1" noChangeShapeType="1"/>
          </p:cNvSpPr>
          <p:nvPr/>
        </p:nvSpPr>
        <p:spPr bwMode="auto">
          <a:xfrm flipV="1">
            <a:off x="4064454" y="3112978"/>
            <a:ext cx="0" cy="1793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5" name="Line 606"/>
          <p:cNvSpPr>
            <a:spLocks noChangeAspect="1" noChangeShapeType="1"/>
          </p:cNvSpPr>
          <p:nvPr/>
        </p:nvSpPr>
        <p:spPr bwMode="auto">
          <a:xfrm flipV="1">
            <a:off x="4067629" y="3184426"/>
            <a:ext cx="0" cy="10795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6" name="Line 607"/>
          <p:cNvSpPr>
            <a:spLocks noChangeAspect="1" noChangeShapeType="1"/>
          </p:cNvSpPr>
          <p:nvPr/>
        </p:nvSpPr>
        <p:spPr bwMode="auto">
          <a:xfrm flipV="1">
            <a:off x="4069217" y="3268551"/>
            <a:ext cx="0" cy="238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7" name="Line 608"/>
          <p:cNvSpPr>
            <a:spLocks noChangeAspect="1" noChangeShapeType="1"/>
          </p:cNvSpPr>
          <p:nvPr/>
        </p:nvSpPr>
        <p:spPr bwMode="auto">
          <a:xfrm flipV="1">
            <a:off x="4083504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" name="Line 609"/>
          <p:cNvSpPr>
            <a:spLocks noChangeAspect="1" noChangeShapeType="1"/>
          </p:cNvSpPr>
          <p:nvPr/>
        </p:nvSpPr>
        <p:spPr bwMode="auto">
          <a:xfrm flipV="1">
            <a:off x="4108904" y="3274914"/>
            <a:ext cx="0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9" name="Line 610"/>
          <p:cNvSpPr>
            <a:spLocks noChangeAspect="1" noChangeShapeType="1"/>
          </p:cNvSpPr>
          <p:nvPr/>
        </p:nvSpPr>
        <p:spPr bwMode="auto">
          <a:xfrm flipV="1">
            <a:off x="4126367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0" name="Line 611"/>
          <p:cNvSpPr>
            <a:spLocks noChangeAspect="1" noChangeShapeType="1"/>
          </p:cNvSpPr>
          <p:nvPr/>
        </p:nvSpPr>
        <p:spPr bwMode="auto">
          <a:xfrm flipV="1">
            <a:off x="4127975" y="3271729"/>
            <a:ext cx="3175" cy="2063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1" name="Line 612"/>
          <p:cNvSpPr>
            <a:spLocks noChangeAspect="1" noChangeShapeType="1"/>
          </p:cNvSpPr>
          <p:nvPr/>
        </p:nvSpPr>
        <p:spPr bwMode="auto">
          <a:xfrm flipV="1">
            <a:off x="4156529" y="3287602"/>
            <a:ext cx="0" cy="47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2" name="Line 613"/>
          <p:cNvSpPr>
            <a:spLocks noChangeAspect="1" noChangeShapeType="1"/>
          </p:cNvSpPr>
          <p:nvPr/>
        </p:nvSpPr>
        <p:spPr bwMode="auto">
          <a:xfrm flipV="1">
            <a:off x="4164479" y="3281251"/>
            <a:ext cx="1587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3" name="Line 614"/>
          <p:cNvSpPr>
            <a:spLocks noChangeAspect="1" noChangeShapeType="1"/>
          </p:cNvSpPr>
          <p:nvPr/>
        </p:nvSpPr>
        <p:spPr bwMode="auto">
          <a:xfrm flipV="1">
            <a:off x="41692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4" name="Line 615"/>
          <p:cNvSpPr>
            <a:spLocks noChangeAspect="1" noChangeShapeType="1"/>
          </p:cNvSpPr>
          <p:nvPr/>
        </p:nvSpPr>
        <p:spPr bwMode="auto">
          <a:xfrm flipV="1">
            <a:off x="4185104" y="3282841"/>
            <a:ext cx="0" cy="952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5" name="Line 616"/>
          <p:cNvSpPr>
            <a:spLocks noChangeAspect="1" noChangeShapeType="1"/>
          </p:cNvSpPr>
          <p:nvPr/>
        </p:nvSpPr>
        <p:spPr bwMode="auto">
          <a:xfrm flipV="1">
            <a:off x="4188279" y="3278090"/>
            <a:ext cx="0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6" name="Line 617"/>
          <p:cNvSpPr>
            <a:spLocks noChangeAspect="1" noChangeShapeType="1"/>
          </p:cNvSpPr>
          <p:nvPr/>
        </p:nvSpPr>
        <p:spPr bwMode="auto">
          <a:xfrm flipV="1">
            <a:off x="4210504" y="3281251"/>
            <a:ext cx="0" cy="1111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7" name="Line 618"/>
          <p:cNvSpPr>
            <a:spLocks noChangeAspect="1" noChangeShapeType="1"/>
          </p:cNvSpPr>
          <p:nvPr/>
        </p:nvSpPr>
        <p:spPr bwMode="auto">
          <a:xfrm flipV="1">
            <a:off x="4213679" y="3290778"/>
            <a:ext cx="1588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8" name="Line 619"/>
          <p:cNvSpPr>
            <a:spLocks noChangeAspect="1" noChangeShapeType="1"/>
          </p:cNvSpPr>
          <p:nvPr/>
        </p:nvSpPr>
        <p:spPr bwMode="auto">
          <a:xfrm flipV="1">
            <a:off x="421685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9" name="Line 620"/>
          <p:cNvSpPr>
            <a:spLocks noChangeAspect="1" noChangeShapeType="1"/>
          </p:cNvSpPr>
          <p:nvPr/>
        </p:nvSpPr>
        <p:spPr bwMode="auto">
          <a:xfrm flipV="1">
            <a:off x="4226379" y="3289202"/>
            <a:ext cx="1588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0" name="Line 621"/>
          <p:cNvSpPr>
            <a:spLocks noChangeAspect="1" noChangeShapeType="1"/>
          </p:cNvSpPr>
          <p:nvPr/>
        </p:nvSpPr>
        <p:spPr bwMode="auto">
          <a:xfrm flipV="1">
            <a:off x="4229554" y="3290778"/>
            <a:ext cx="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1" name="Line 622"/>
          <p:cNvSpPr>
            <a:spLocks noChangeAspect="1" noChangeShapeType="1"/>
          </p:cNvSpPr>
          <p:nvPr/>
        </p:nvSpPr>
        <p:spPr bwMode="auto">
          <a:xfrm flipV="1">
            <a:off x="42327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2" name="Line 623"/>
          <p:cNvSpPr>
            <a:spLocks noChangeAspect="1" noChangeShapeType="1"/>
          </p:cNvSpPr>
          <p:nvPr/>
        </p:nvSpPr>
        <p:spPr bwMode="auto">
          <a:xfrm flipV="1">
            <a:off x="4286717" y="3276490"/>
            <a:ext cx="3175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3" name="Line 624"/>
          <p:cNvSpPr>
            <a:spLocks noChangeAspect="1" noChangeShapeType="1"/>
          </p:cNvSpPr>
          <p:nvPr/>
        </p:nvSpPr>
        <p:spPr bwMode="auto">
          <a:xfrm flipV="1">
            <a:off x="4308929" y="3289202"/>
            <a:ext cx="0" cy="31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4" name="Line 625"/>
          <p:cNvSpPr>
            <a:spLocks noChangeAspect="1" noChangeShapeType="1"/>
          </p:cNvSpPr>
          <p:nvPr/>
        </p:nvSpPr>
        <p:spPr bwMode="auto">
          <a:xfrm flipV="1">
            <a:off x="4366079" y="3274914"/>
            <a:ext cx="1588" cy="1746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5" name="Line 626"/>
          <p:cNvSpPr>
            <a:spLocks noChangeAspect="1" noChangeShapeType="1"/>
          </p:cNvSpPr>
          <p:nvPr/>
        </p:nvSpPr>
        <p:spPr bwMode="auto">
          <a:xfrm>
            <a:off x="3597729" y="3295538"/>
            <a:ext cx="0" cy="158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46" name="Group 627"/>
          <p:cNvGrpSpPr>
            <a:grpSpLocks/>
          </p:cNvGrpSpPr>
          <p:nvPr/>
        </p:nvGrpSpPr>
        <p:grpSpPr bwMode="auto">
          <a:xfrm>
            <a:off x="4372429" y="2758975"/>
            <a:ext cx="1511300" cy="1279639"/>
            <a:chOff x="2323" y="3648"/>
            <a:chExt cx="1152" cy="215"/>
          </a:xfrm>
        </p:grpSpPr>
        <p:sp>
          <p:nvSpPr>
            <p:cNvPr id="1693" name="Line 628"/>
            <p:cNvSpPr>
              <a:spLocks noChangeShapeType="1"/>
            </p:cNvSpPr>
            <p:nvPr/>
          </p:nvSpPr>
          <p:spPr bwMode="auto">
            <a:xfrm>
              <a:off x="2880" y="3648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4" name="Line 629"/>
            <p:cNvSpPr>
              <a:spLocks noChangeShapeType="1"/>
            </p:cNvSpPr>
            <p:nvPr/>
          </p:nvSpPr>
          <p:spPr bwMode="auto">
            <a:xfrm>
              <a:off x="2323" y="364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47" name="Text Box 631"/>
          <p:cNvSpPr txBox="1">
            <a:spLocks noChangeArrowheads="1"/>
          </p:cNvSpPr>
          <p:nvPr/>
        </p:nvSpPr>
        <p:spPr bwMode="auto">
          <a:xfrm>
            <a:off x="4601033" y="2377962"/>
            <a:ext cx="98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B050"/>
                </a:solidFill>
              </a:rPr>
              <a:t>compare</a:t>
            </a:r>
          </a:p>
        </p:txBody>
      </p:sp>
      <p:sp>
        <p:nvSpPr>
          <p:cNvPr id="1648" name="Text Box 633"/>
          <p:cNvSpPr txBox="1">
            <a:spLocks noChangeArrowheads="1"/>
          </p:cNvSpPr>
          <p:nvPr/>
        </p:nvSpPr>
        <p:spPr bwMode="auto">
          <a:xfrm>
            <a:off x="5896432" y="1996962"/>
            <a:ext cx="21002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70C0"/>
                </a:solidFill>
              </a:rPr>
              <a:t>Theoretical spectrum</a:t>
            </a:r>
          </a:p>
        </p:txBody>
      </p:sp>
      <p:grpSp>
        <p:nvGrpSpPr>
          <p:cNvPr id="1649" name="Group 682"/>
          <p:cNvGrpSpPr>
            <a:grpSpLocks/>
          </p:cNvGrpSpPr>
          <p:nvPr/>
        </p:nvGrpSpPr>
        <p:grpSpPr bwMode="auto">
          <a:xfrm>
            <a:off x="2134868" y="1219112"/>
            <a:ext cx="2679701" cy="246063"/>
            <a:chOff x="143" y="391"/>
            <a:chExt cx="1687" cy="155"/>
          </a:xfrm>
        </p:grpSpPr>
        <p:grpSp>
          <p:nvGrpSpPr>
            <p:cNvPr id="1670" name="Group 637"/>
            <p:cNvGrpSpPr>
              <a:grpSpLocks noChangeAspect="1"/>
            </p:cNvGrpSpPr>
            <p:nvPr/>
          </p:nvGrpSpPr>
          <p:grpSpPr bwMode="auto">
            <a:xfrm>
              <a:off x="158" y="391"/>
              <a:ext cx="903" cy="142"/>
              <a:chOff x="2448" y="2784"/>
              <a:chExt cx="576" cy="96"/>
            </a:xfrm>
          </p:grpSpPr>
          <p:sp>
            <p:nvSpPr>
              <p:cNvPr id="1687" name="Oval 638"/>
              <p:cNvSpPr>
                <a:spLocks noChangeAspect="1" noChangeArrowheads="1"/>
              </p:cNvSpPr>
              <p:nvPr/>
            </p:nvSpPr>
            <p:spPr bwMode="auto">
              <a:xfrm>
                <a:off x="2448" y="278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8" name="Oval 639"/>
              <p:cNvSpPr>
                <a:spLocks noChangeAspect="1" noChangeArrowheads="1"/>
              </p:cNvSpPr>
              <p:nvPr/>
            </p:nvSpPr>
            <p:spPr bwMode="auto">
              <a:xfrm>
                <a:off x="2544" y="278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9" name="Oval 640"/>
              <p:cNvSpPr>
                <a:spLocks noChangeAspect="1" noChangeArrowheads="1"/>
              </p:cNvSpPr>
              <p:nvPr/>
            </p:nvSpPr>
            <p:spPr bwMode="auto">
              <a:xfrm>
                <a:off x="2640" y="278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0" name="Oval 641"/>
              <p:cNvSpPr>
                <a:spLocks noChangeAspect="1" noChangeArrowheads="1"/>
              </p:cNvSpPr>
              <p:nvPr/>
            </p:nvSpPr>
            <p:spPr bwMode="auto">
              <a:xfrm>
                <a:off x="2736" y="278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1" name="Oval 642"/>
              <p:cNvSpPr>
                <a:spLocks noChangeAspect="1" noChangeArrowheads="1"/>
              </p:cNvSpPr>
              <p:nvPr/>
            </p:nvSpPr>
            <p:spPr bwMode="auto">
              <a:xfrm>
                <a:off x="2832" y="278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2" name="Oval 643"/>
              <p:cNvSpPr>
                <a:spLocks noChangeAspect="1" noChangeArrowheads="1"/>
              </p:cNvSpPr>
              <p:nvPr/>
            </p:nvSpPr>
            <p:spPr bwMode="auto">
              <a:xfrm>
                <a:off x="2928" y="278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71" name="Oval 660"/>
            <p:cNvSpPr>
              <a:spLocks noChangeAspect="1" noChangeArrowheads="1"/>
            </p:cNvSpPr>
            <p:nvPr/>
          </p:nvSpPr>
          <p:spPr bwMode="auto">
            <a:xfrm>
              <a:off x="1065" y="391"/>
              <a:ext cx="151" cy="1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2" name="Oval 661"/>
            <p:cNvSpPr>
              <a:spLocks noChangeAspect="1" noChangeArrowheads="1"/>
            </p:cNvSpPr>
            <p:nvPr/>
          </p:nvSpPr>
          <p:spPr bwMode="auto">
            <a:xfrm>
              <a:off x="1216" y="391"/>
              <a:ext cx="150" cy="1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3" name="Oval 662"/>
            <p:cNvSpPr>
              <a:spLocks noChangeAspect="1" noChangeArrowheads="1"/>
            </p:cNvSpPr>
            <p:nvPr/>
          </p:nvSpPr>
          <p:spPr bwMode="auto">
            <a:xfrm>
              <a:off x="1366" y="391"/>
              <a:ext cx="151" cy="1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4" name="Oval 663"/>
            <p:cNvSpPr>
              <a:spLocks noChangeAspect="1" noChangeArrowheads="1"/>
            </p:cNvSpPr>
            <p:nvPr/>
          </p:nvSpPr>
          <p:spPr bwMode="auto">
            <a:xfrm>
              <a:off x="1517" y="391"/>
              <a:ext cx="150" cy="1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5" name="Oval 664"/>
            <p:cNvSpPr>
              <a:spLocks noChangeAspect="1" noChangeArrowheads="1"/>
            </p:cNvSpPr>
            <p:nvPr/>
          </p:nvSpPr>
          <p:spPr bwMode="auto">
            <a:xfrm>
              <a:off x="1667" y="391"/>
              <a:ext cx="151" cy="1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6" name="Text Box 669"/>
            <p:cNvSpPr txBox="1">
              <a:spLocks noChangeArrowheads="1"/>
            </p:cNvSpPr>
            <p:nvPr/>
          </p:nvSpPr>
          <p:spPr bwMode="auto">
            <a:xfrm>
              <a:off x="295" y="391"/>
              <a:ext cx="1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1677" name="Text Box 670"/>
            <p:cNvSpPr txBox="1">
              <a:spLocks noChangeArrowheads="1"/>
            </p:cNvSpPr>
            <p:nvPr/>
          </p:nvSpPr>
          <p:spPr bwMode="auto">
            <a:xfrm>
              <a:off x="449" y="391"/>
              <a:ext cx="1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678" name="Text Box 671"/>
            <p:cNvSpPr txBox="1">
              <a:spLocks noChangeArrowheads="1"/>
            </p:cNvSpPr>
            <p:nvPr/>
          </p:nvSpPr>
          <p:spPr bwMode="auto">
            <a:xfrm>
              <a:off x="604" y="391"/>
              <a:ext cx="1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1679" name="Text Box 672"/>
            <p:cNvSpPr txBox="1">
              <a:spLocks noChangeArrowheads="1"/>
            </p:cNvSpPr>
            <p:nvPr/>
          </p:nvSpPr>
          <p:spPr bwMode="auto">
            <a:xfrm>
              <a:off x="748" y="391"/>
              <a:ext cx="1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1680" name="Text Box 673"/>
            <p:cNvSpPr txBox="1">
              <a:spLocks noChangeArrowheads="1"/>
            </p:cNvSpPr>
            <p:nvPr/>
          </p:nvSpPr>
          <p:spPr bwMode="auto">
            <a:xfrm>
              <a:off x="892" y="391"/>
              <a:ext cx="1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681" name="Text Box 674"/>
            <p:cNvSpPr txBox="1">
              <a:spLocks noChangeArrowheads="1"/>
            </p:cNvSpPr>
            <p:nvPr/>
          </p:nvSpPr>
          <p:spPr bwMode="auto">
            <a:xfrm>
              <a:off x="1059" y="391"/>
              <a:ext cx="16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1682" name="Text Box 675"/>
            <p:cNvSpPr txBox="1">
              <a:spLocks noChangeArrowheads="1"/>
            </p:cNvSpPr>
            <p:nvPr/>
          </p:nvSpPr>
          <p:spPr bwMode="auto">
            <a:xfrm>
              <a:off x="1202" y="391"/>
              <a:ext cx="1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683" name="Text Box 676"/>
            <p:cNvSpPr txBox="1">
              <a:spLocks noChangeArrowheads="1"/>
            </p:cNvSpPr>
            <p:nvPr/>
          </p:nvSpPr>
          <p:spPr bwMode="auto">
            <a:xfrm>
              <a:off x="1353" y="391"/>
              <a:ext cx="1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684" name="Text Box 677"/>
            <p:cNvSpPr txBox="1">
              <a:spLocks noChangeArrowheads="1"/>
            </p:cNvSpPr>
            <p:nvPr/>
          </p:nvSpPr>
          <p:spPr bwMode="auto">
            <a:xfrm>
              <a:off x="1519" y="391"/>
              <a:ext cx="1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685" name="Text Box 678"/>
            <p:cNvSpPr txBox="1">
              <a:spLocks noChangeArrowheads="1"/>
            </p:cNvSpPr>
            <p:nvPr/>
          </p:nvSpPr>
          <p:spPr bwMode="auto">
            <a:xfrm>
              <a:off x="1655" y="391"/>
              <a:ext cx="1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686" name="Text Box 680"/>
            <p:cNvSpPr txBox="1">
              <a:spLocks noChangeArrowheads="1"/>
            </p:cNvSpPr>
            <p:nvPr/>
          </p:nvSpPr>
          <p:spPr bwMode="auto">
            <a:xfrm>
              <a:off x="143" y="391"/>
              <a:ext cx="1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</a:rPr>
                <a:t>Q</a:t>
              </a:r>
            </a:p>
          </p:txBody>
        </p:sp>
      </p:grpSp>
      <p:sp>
        <p:nvSpPr>
          <p:cNvPr id="1650" name="AutoShape 683"/>
          <p:cNvSpPr>
            <a:spLocks noChangeArrowheads="1"/>
          </p:cNvSpPr>
          <p:nvPr/>
        </p:nvSpPr>
        <p:spPr bwMode="auto">
          <a:xfrm>
            <a:off x="8944429" y="2561599"/>
            <a:ext cx="1250950" cy="583644"/>
          </a:xfrm>
          <a:prstGeom prst="can">
            <a:avLst>
              <a:gd name="adj" fmla="val 24845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51" name="Rectangle 7"/>
          <p:cNvSpPr>
            <a:spLocks noChangeArrowheads="1"/>
          </p:cNvSpPr>
          <p:nvPr/>
        </p:nvSpPr>
        <p:spPr bwMode="auto">
          <a:xfrm>
            <a:off x="9020637" y="2454183"/>
            <a:ext cx="1184275" cy="111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ISLLDAQSAPLR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VVEELCPTPEGK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LLLQWCWENGK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CDVVSNTIIAEK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GDAVFVIDALNR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QVSVVDLTNTR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SYLFCMENSAEK</a:t>
            </a:r>
          </a:p>
        </p:txBody>
      </p:sp>
      <p:sp>
        <p:nvSpPr>
          <p:cNvPr id="1652" name="Line 630"/>
          <p:cNvSpPr>
            <a:spLocks noChangeShapeType="1"/>
          </p:cNvSpPr>
          <p:nvPr/>
        </p:nvSpPr>
        <p:spPr bwMode="auto">
          <a:xfrm flipH="1">
            <a:off x="8030029" y="2758965"/>
            <a:ext cx="79375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53" name="Line 688"/>
          <p:cNvSpPr>
            <a:spLocks noChangeShapeType="1"/>
          </p:cNvSpPr>
          <p:nvPr/>
        </p:nvSpPr>
        <p:spPr bwMode="auto">
          <a:xfrm>
            <a:off x="3305629" y="1615963"/>
            <a:ext cx="0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54" name="Rectangle 689"/>
          <p:cNvSpPr>
            <a:spLocks noChangeArrowheads="1"/>
          </p:cNvSpPr>
          <p:nvPr/>
        </p:nvSpPr>
        <p:spPr bwMode="auto">
          <a:xfrm>
            <a:off x="2569823" y="4673162"/>
            <a:ext cx="1575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  <a:ea typeface="PMingLiU" pitchFamily="18" charset="-120"/>
              </a:rPr>
              <a:t>Ranked list of</a:t>
            </a:r>
          </a:p>
          <a:p>
            <a:r>
              <a:rPr lang="en-US" altLang="zh-TW" sz="1600" dirty="0">
                <a:solidFill>
                  <a:srgbClr val="0070C0"/>
                </a:solidFill>
                <a:ea typeface="PMingLiU" pitchFamily="18" charset="-120"/>
              </a:rPr>
              <a:t>peptide matches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56" name="Rectangle 694"/>
          <p:cNvSpPr>
            <a:spLocks noChangeArrowheads="1"/>
          </p:cNvSpPr>
          <p:nvPr/>
        </p:nvSpPr>
        <p:spPr bwMode="auto">
          <a:xfrm>
            <a:off x="3381849" y="1768364"/>
            <a:ext cx="1800225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 </a:t>
            </a:r>
            <a:r>
              <a:rPr lang="en-US" altLang="zh-TW">
                <a:solidFill>
                  <a:srgbClr val="00B050"/>
                </a:solidFill>
                <a:latin typeface="Courier New" pitchFamily="49" charset="0"/>
                <a:ea typeface="PMingLiU" pitchFamily="18" charset="-120"/>
              </a:rPr>
              <a:t>MS/MS</a:t>
            </a:r>
          </a:p>
        </p:txBody>
      </p:sp>
      <p:sp>
        <p:nvSpPr>
          <p:cNvPr id="1658" name="Rectangle 744"/>
          <p:cNvSpPr>
            <a:spLocks noChangeArrowheads="1"/>
          </p:cNvSpPr>
          <p:nvPr/>
        </p:nvSpPr>
        <p:spPr bwMode="auto">
          <a:xfrm>
            <a:off x="4283529" y="4282964"/>
            <a:ext cx="2514600" cy="1838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endParaRPr lang="en-US" altLang="zh-TW" sz="800" b="1" dirty="0">
              <a:solidFill>
                <a:srgbClr val="000000"/>
              </a:solidFill>
              <a:latin typeface="Courier New" pitchFamily="49" charset="0"/>
              <a:ea typeface="PMingLiU" pitchFamily="18" charset="-120"/>
            </a:endParaRP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200" dirty="0">
                <a:solidFill>
                  <a:srgbClr val="7030A0"/>
                </a:solidFill>
                <a:latin typeface="Courier New" pitchFamily="49" charset="0"/>
                <a:ea typeface="PMingLiU" pitchFamily="18" charset="-120"/>
              </a:rPr>
              <a:t>Rank</a:t>
            </a:r>
            <a:r>
              <a:rPr lang="en-US" altLang="zh-TW" sz="1200" b="1" dirty="0">
                <a:solidFill>
                  <a:srgbClr val="7030A0"/>
                </a:solidFill>
                <a:latin typeface="Courier New" pitchFamily="49" charset="0"/>
                <a:ea typeface="PMingLiU" pitchFamily="18" charset="-120"/>
              </a:rPr>
              <a:t>   </a:t>
            </a:r>
            <a:r>
              <a:rPr lang="en-US" altLang="zh-TW" sz="1200" dirty="0">
                <a:solidFill>
                  <a:srgbClr val="7030A0"/>
                </a:solidFill>
                <a:latin typeface="Courier New" pitchFamily="49" charset="0"/>
                <a:ea typeface="PMingLiU" pitchFamily="18" charset="-120"/>
              </a:rPr>
              <a:t>Peptide </a:t>
            </a:r>
            <a:r>
              <a:rPr lang="en-US" altLang="zh-TW" sz="1200" b="1" dirty="0">
                <a:solidFill>
                  <a:srgbClr val="7030A0"/>
                </a:solidFill>
                <a:latin typeface="Courier New" pitchFamily="49" charset="0"/>
                <a:ea typeface="PMingLiU" pitchFamily="18" charset="-120"/>
              </a:rPr>
              <a:t>  </a:t>
            </a:r>
            <a:r>
              <a:rPr lang="en-US" altLang="zh-TW" sz="1200" dirty="0">
                <a:solidFill>
                  <a:srgbClr val="7030A0"/>
                </a:solidFill>
                <a:latin typeface="Courier New" pitchFamily="49" charset="0"/>
                <a:ea typeface="PMingLiU" pitchFamily="18" charset="-120"/>
              </a:rPr>
              <a:t>Score</a:t>
            </a:r>
            <a:r>
              <a:rPr lang="en-US" altLang="zh-TW" sz="1200" b="1" dirty="0">
                <a:solidFill>
                  <a:srgbClr val="7030A0"/>
                </a:solidFill>
                <a:latin typeface="Courier New" pitchFamily="49" charset="0"/>
                <a:ea typeface="PMingLiU" pitchFamily="18" charset="-120"/>
              </a:rPr>
              <a:t> </a:t>
            </a:r>
            <a:r>
              <a:rPr lang="en-US" altLang="zh-TW" sz="1200" i="1" dirty="0">
                <a:solidFill>
                  <a:srgbClr val="7030A0"/>
                </a:solidFill>
                <a:latin typeface="Courier New" pitchFamily="49" charset="0"/>
                <a:ea typeface="PMingLiU" pitchFamily="18" charset="-120"/>
              </a:rPr>
              <a:t>S</a:t>
            </a:r>
            <a:r>
              <a:rPr lang="en-US" altLang="zh-TW" sz="1200" b="1" dirty="0">
                <a:solidFill>
                  <a:srgbClr val="7030A0"/>
                </a:solidFill>
                <a:latin typeface="Courier New" pitchFamily="49" charset="0"/>
                <a:ea typeface="PMingLiU" pitchFamily="18" charset="-120"/>
              </a:rPr>
              <a:t> 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endParaRPr lang="en-US" altLang="zh-TW" sz="1200" b="1" dirty="0">
              <a:solidFill>
                <a:srgbClr val="000000"/>
              </a:solidFill>
              <a:latin typeface="Courier New" pitchFamily="49" charset="0"/>
              <a:ea typeface="PMingLiU" pitchFamily="18" charset="-120"/>
            </a:endParaRP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200" u="sng" dirty="0">
                <a:solidFill>
                  <a:srgbClr val="C00000"/>
                </a:solidFill>
                <a:latin typeface="Courier New" pitchFamily="49" charset="0"/>
                <a:ea typeface="PMingLiU" pitchFamily="18" charset="-120"/>
              </a:rPr>
              <a:t>1    VSTPNVSVVDLTCR	3.3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200" dirty="0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2    VVEELCTPEGMK	2.1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200" dirty="0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3    DLLLQWCWENGIK	1.9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200" dirty="0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4    ECDVVSNTIIAEK	1.7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200" dirty="0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5    GDAVFVIDALNR	1.6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200" dirty="0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        …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200" i="1" dirty="0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n </a:t>
            </a:r>
            <a:r>
              <a:rPr lang="en-US" altLang="zh-TW" sz="1200" dirty="0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   SYLFCMEAEK	0.2</a:t>
            </a:r>
          </a:p>
        </p:txBody>
      </p:sp>
      <p:sp>
        <p:nvSpPr>
          <p:cNvPr id="1669" name="Text Box 9"/>
          <p:cNvSpPr txBox="1">
            <a:spLocks noChangeArrowheads="1"/>
          </p:cNvSpPr>
          <p:nvPr/>
        </p:nvSpPr>
        <p:spPr bwMode="auto">
          <a:xfrm>
            <a:off x="6748905" y="306941"/>
            <a:ext cx="42799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j-lt"/>
              </a:rPr>
              <a:t>MS/MS Database Search</a:t>
            </a:r>
          </a:p>
        </p:txBody>
      </p:sp>
      <p:sp>
        <p:nvSpPr>
          <p:cNvPr id="671" name="Rectangle 689"/>
          <p:cNvSpPr>
            <a:spLocks noChangeArrowheads="1"/>
          </p:cNvSpPr>
          <p:nvPr/>
        </p:nvSpPr>
        <p:spPr bwMode="auto">
          <a:xfrm>
            <a:off x="6926718" y="4963659"/>
            <a:ext cx="31819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  <a:ea typeface="PMingLiU" pitchFamily="18" charset="-120"/>
              </a:rPr>
              <a:t>Best match could be true or </a:t>
            </a:r>
          </a:p>
          <a:p>
            <a:r>
              <a:rPr lang="en-US" altLang="zh-TW" sz="2000" b="1" dirty="0">
                <a:solidFill>
                  <a:srgbClr val="0070C0"/>
                </a:solidFill>
                <a:ea typeface="PMingLiU" pitchFamily="18" charset="-120"/>
              </a:rPr>
              <a:t>       false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58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524001" y="990600"/>
            <a:ext cx="9144000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solidFill>
                <a:srgbClr val="009999"/>
              </a:solidFill>
              <a:latin typeface="Arial" charset="0"/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4419600" y="29020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3600" dirty="0">
                <a:latin typeface="+mj-lt"/>
              </a:rPr>
              <a:t>Expectation Values (empirical model)</a:t>
            </a:r>
          </a:p>
        </p:txBody>
      </p:sp>
      <p:pic>
        <p:nvPicPr>
          <p:cNvPr id="1030" name="Picture 4" descr="spectrum"/>
          <p:cNvPicPr>
            <a:picLocks noChangeAspect="1" noChangeArrowheads="1"/>
          </p:cNvPicPr>
          <p:nvPr/>
        </p:nvPicPr>
        <p:blipFill>
          <a:blip r:embed="rId3"/>
          <a:srcRect l="2820" t="3688" r="10341" b="1230"/>
          <a:stretch>
            <a:fillRect/>
          </a:stretch>
        </p:blipFill>
        <p:spPr bwMode="auto">
          <a:xfrm>
            <a:off x="6167438" y="3038476"/>
            <a:ext cx="4032250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3861" name="Rectangle 5"/>
          <p:cNvSpPr>
            <a:spLocks noChangeAspect="1" noChangeArrowheads="1"/>
          </p:cNvSpPr>
          <p:nvPr/>
        </p:nvSpPr>
        <p:spPr bwMode="auto">
          <a:xfrm>
            <a:off x="1992314" y="2781300"/>
            <a:ext cx="282129" cy="21544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en-US" sz="1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m/z</a:t>
            </a:r>
          </a:p>
        </p:txBody>
      </p:sp>
      <p:grpSp>
        <p:nvGrpSpPr>
          <p:cNvPr id="1032" name="Group 6"/>
          <p:cNvGrpSpPr>
            <a:grpSpLocks/>
          </p:cNvGrpSpPr>
          <p:nvPr/>
        </p:nvGrpSpPr>
        <p:grpSpPr bwMode="auto">
          <a:xfrm>
            <a:off x="1703189" y="1989179"/>
            <a:ext cx="1008000" cy="719166"/>
            <a:chOff x="3237" y="695"/>
            <a:chExt cx="1008" cy="494"/>
          </a:xfrm>
          <a:solidFill>
            <a:schemeClr val="bg1"/>
          </a:solidFill>
        </p:grpSpPr>
        <p:sp>
          <p:nvSpPr>
            <p:cNvPr id="1057" name="Line 7"/>
            <p:cNvSpPr>
              <a:spLocks noChangeAspect="1" noChangeShapeType="1"/>
            </p:cNvSpPr>
            <p:nvPr/>
          </p:nvSpPr>
          <p:spPr bwMode="auto">
            <a:xfrm flipV="1">
              <a:off x="3246" y="695"/>
              <a:ext cx="1" cy="48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8" name="Line 8"/>
            <p:cNvSpPr>
              <a:spLocks noChangeAspect="1" noChangeShapeType="1"/>
            </p:cNvSpPr>
            <p:nvPr/>
          </p:nvSpPr>
          <p:spPr bwMode="auto">
            <a:xfrm>
              <a:off x="3357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9" name="Line 9"/>
            <p:cNvSpPr>
              <a:spLocks noChangeAspect="1" noChangeShapeType="1"/>
            </p:cNvSpPr>
            <p:nvPr/>
          </p:nvSpPr>
          <p:spPr bwMode="auto">
            <a:xfrm>
              <a:off x="3431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0" name="Line 10"/>
            <p:cNvSpPr>
              <a:spLocks noChangeAspect="1" noChangeShapeType="1"/>
            </p:cNvSpPr>
            <p:nvPr/>
          </p:nvSpPr>
          <p:spPr bwMode="auto">
            <a:xfrm>
              <a:off x="3506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1" name="Line 11"/>
            <p:cNvSpPr>
              <a:spLocks noChangeAspect="1" noChangeShapeType="1"/>
            </p:cNvSpPr>
            <p:nvPr/>
          </p:nvSpPr>
          <p:spPr bwMode="auto">
            <a:xfrm>
              <a:off x="3581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2" name="Line 12"/>
            <p:cNvSpPr>
              <a:spLocks noChangeAspect="1" noChangeShapeType="1"/>
            </p:cNvSpPr>
            <p:nvPr/>
          </p:nvSpPr>
          <p:spPr bwMode="auto">
            <a:xfrm>
              <a:off x="3655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3" name="Line 13"/>
            <p:cNvSpPr>
              <a:spLocks noChangeAspect="1" noChangeShapeType="1"/>
            </p:cNvSpPr>
            <p:nvPr/>
          </p:nvSpPr>
          <p:spPr bwMode="auto">
            <a:xfrm>
              <a:off x="3728" y="1183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4" name="Line 14"/>
            <p:cNvSpPr>
              <a:spLocks noChangeAspect="1" noChangeShapeType="1"/>
            </p:cNvSpPr>
            <p:nvPr/>
          </p:nvSpPr>
          <p:spPr bwMode="auto">
            <a:xfrm>
              <a:off x="3803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5" name="Line 15"/>
            <p:cNvSpPr>
              <a:spLocks noChangeAspect="1" noChangeShapeType="1"/>
            </p:cNvSpPr>
            <p:nvPr/>
          </p:nvSpPr>
          <p:spPr bwMode="auto">
            <a:xfrm>
              <a:off x="3952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6" name="Line 16"/>
            <p:cNvSpPr>
              <a:spLocks noChangeAspect="1" noChangeShapeType="1"/>
            </p:cNvSpPr>
            <p:nvPr/>
          </p:nvSpPr>
          <p:spPr bwMode="auto">
            <a:xfrm>
              <a:off x="4026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7" name="Line 17"/>
            <p:cNvSpPr>
              <a:spLocks noChangeAspect="1" noChangeShapeType="1"/>
            </p:cNvSpPr>
            <p:nvPr/>
          </p:nvSpPr>
          <p:spPr bwMode="auto">
            <a:xfrm>
              <a:off x="4100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8" name="Line 18"/>
            <p:cNvSpPr>
              <a:spLocks noChangeAspect="1" noChangeShapeType="1"/>
            </p:cNvSpPr>
            <p:nvPr/>
          </p:nvSpPr>
          <p:spPr bwMode="auto">
            <a:xfrm>
              <a:off x="4175" y="1183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9" name="Line 19"/>
            <p:cNvSpPr>
              <a:spLocks noChangeAspect="1" noChangeShapeType="1"/>
            </p:cNvSpPr>
            <p:nvPr/>
          </p:nvSpPr>
          <p:spPr bwMode="auto">
            <a:xfrm>
              <a:off x="3246" y="1183"/>
              <a:ext cx="999" cy="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0" name="Line 20"/>
            <p:cNvSpPr>
              <a:spLocks noChangeAspect="1" noChangeShapeType="1"/>
            </p:cNvSpPr>
            <p:nvPr/>
          </p:nvSpPr>
          <p:spPr bwMode="auto">
            <a:xfrm flipH="1">
              <a:off x="3237" y="1183"/>
              <a:ext cx="9" cy="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" name="Line 21"/>
            <p:cNvSpPr>
              <a:spLocks noChangeAspect="1" noChangeShapeType="1"/>
            </p:cNvSpPr>
            <p:nvPr/>
          </p:nvSpPr>
          <p:spPr bwMode="auto">
            <a:xfrm flipV="1">
              <a:off x="3253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2" name="Line 22"/>
            <p:cNvSpPr>
              <a:spLocks noChangeAspect="1" noChangeShapeType="1"/>
            </p:cNvSpPr>
            <p:nvPr/>
          </p:nvSpPr>
          <p:spPr bwMode="auto">
            <a:xfrm flipV="1">
              <a:off x="3254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3" name="Line 23"/>
            <p:cNvSpPr>
              <a:spLocks noChangeAspect="1" noChangeShapeType="1"/>
            </p:cNvSpPr>
            <p:nvPr/>
          </p:nvSpPr>
          <p:spPr bwMode="auto">
            <a:xfrm flipV="1">
              <a:off x="325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4" name="Line 24"/>
            <p:cNvSpPr>
              <a:spLocks noChangeAspect="1" noChangeShapeType="1"/>
            </p:cNvSpPr>
            <p:nvPr/>
          </p:nvSpPr>
          <p:spPr bwMode="auto">
            <a:xfrm flipV="1">
              <a:off x="3260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" name="Line 25"/>
            <p:cNvSpPr>
              <a:spLocks noChangeAspect="1" noChangeShapeType="1"/>
            </p:cNvSpPr>
            <p:nvPr/>
          </p:nvSpPr>
          <p:spPr bwMode="auto">
            <a:xfrm flipV="1">
              <a:off x="3262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6" name="Line 26"/>
            <p:cNvSpPr>
              <a:spLocks noChangeAspect="1" noChangeShapeType="1"/>
            </p:cNvSpPr>
            <p:nvPr/>
          </p:nvSpPr>
          <p:spPr bwMode="auto">
            <a:xfrm flipV="1">
              <a:off x="3263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7" name="Line 27"/>
            <p:cNvSpPr>
              <a:spLocks noChangeAspect="1" noChangeShapeType="1"/>
            </p:cNvSpPr>
            <p:nvPr/>
          </p:nvSpPr>
          <p:spPr bwMode="auto">
            <a:xfrm flipV="1">
              <a:off x="3272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8" name="Line 28"/>
            <p:cNvSpPr>
              <a:spLocks noChangeAspect="1" noChangeShapeType="1"/>
            </p:cNvSpPr>
            <p:nvPr/>
          </p:nvSpPr>
          <p:spPr bwMode="auto">
            <a:xfrm flipV="1">
              <a:off x="3272" y="1142"/>
              <a:ext cx="1" cy="4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9" name="Line 29"/>
            <p:cNvSpPr>
              <a:spLocks noChangeAspect="1" noChangeShapeType="1"/>
            </p:cNvSpPr>
            <p:nvPr/>
          </p:nvSpPr>
          <p:spPr bwMode="auto">
            <a:xfrm flipV="1">
              <a:off x="3274" y="1162"/>
              <a:ext cx="0" cy="2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0" name="Line 30"/>
            <p:cNvSpPr>
              <a:spLocks noChangeAspect="1" noChangeShapeType="1"/>
            </p:cNvSpPr>
            <p:nvPr/>
          </p:nvSpPr>
          <p:spPr bwMode="auto">
            <a:xfrm flipV="1">
              <a:off x="3275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" name="Line 31"/>
            <p:cNvSpPr>
              <a:spLocks noChangeAspect="1" noChangeShapeType="1"/>
            </p:cNvSpPr>
            <p:nvPr/>
          </p:nvSpPr>
          <p:spPr bwMode="auto">
            <a:xfrm flipV="1">
              <a:off x="328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2" name="Line 32"/>
            <p:cNvSpPr>
              <a:spLocks noChangeAspect="1" noChangeShapeType="1"/>
            </p:cNvSpPr>
            <p:nvPr/>
          </p:nvSpPr>
          <p:spPr bwMode="auto">
            <a:xfrm flipV="1">
              <a:off x="3281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3" name="Line 33"/>
            <p:cNvSpPr>
              <a:spLocks noChangeAspect="1" noChangeShapeType="1"/>
            </p:cNvSpPr>
            <p:nvPr/>
          </p:nvSpPr>
          <p:spPr bwMode="auto">
            <a:xfrm flipV="1">
              <a:off x="3283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4" name="Line 34"/>
            <p:cNvSpPr>
              <a:spLocks noChangeAspect="1" noChangeShapeType="1"/>
            </p:cNvSpPr>
            <p:nvPr/>
          </p:nvSpPr>
          <p:spPr bwMode="auto">
            <a:xfrm flipV="1">
              <a:off x="3291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5" name="Line 35"/>
            <p:cNvSpPr>
              <a:spLocks noChangeAspect="1" noChangeShapeType="1"/>
            </p:cNvSpPr>
            <p:nvPr/>
          </p:nvSpPr>
          <p:spPr bwMode="auto">
            <a:xfrm flipV="1">
              <a:off x="3293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6" name="Line 36"/>
            <p:cNvSpPr>
              <a:spLocks noChangeAspect="1" noChangeShapeType="1"/>
            </p:cNvSpPr>
            <p:nvPr/>
          </p:nvSpPr>
          <p:spPr bwMode="auto">
            <a:xfrm flipV="1">
              <a:off x="3293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7" name="Line 37"/>
            <p:cNvSpPr>
              <a:spLocks noChangeAspect="1" noChangeShapeType="1"/>
            </p:cNvSpPr>
            <p:nvPr/>
          </p:nvSpPr>
          <p:spPr bwMode="auto">
            <a:xfrm flipV="1">
              <a:off x="3295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8" name="Line 38"/>
            <p:cNvSpPr>
              <a:spLocks noChangeAspect="1" noChangeShapeType="1"/>
            </p:cNvSpPr>
            <p:nvPr/>
          </p:nvSpPr>
          <p:spPr bwMode="auto">
            <a:xfrm flipV="1">
              <a:off x="3296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9" name="Line 39"/>
            <p:cNvSpPr>
              <a:spLocks noChangeAspect="1" noChangeShapeType="1"/>
            </p:cNvSpPr>
            <p:nvPr/>
          </p:nvSpPr>
          <p:spPr bwMode="auto">
            <a:xfrm flipV="1">
              <a:off x="3304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0" name="Line 40"/>
            <p:cNvSpPr>
              <a:spLocks noChangeAspect="1" noChangeShapeType="1"/>
            </p:cNvSpPr>
            <p:nvPr/>
          </p:nvSpPr>
          <p:spPr bwMode="auto">
            <a:xfrm flipV="1">
              <a:off x="3305" y="1169"/>
              <a:ext cx="0" cy="1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1" name="Line 41"/>
            <p:cNvSpPr>
              <a:spLocks noChangeAspect="1" noChangeShapeType="1"/>
            </p:cNvSpPr>
            <p:nvPr/>
          </p:nvSpPr>
          <p:spPr bwMode="auto">
            <a:xfrm flipV="1">
              <a:off x="3307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2" name="Line 42"/>
            <p:cNvSpPr>
              <a:spLocks noChangeAspect="1" noChangeShapeType="1"/>
            </p:cNvSpPr>
            <p:nvPr/>
          </p:nvSpPr>
          <p:spPr bwMode="auto">
            <a:xfrm flipV="1">
              <a:off x="330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3" name="Line 43"/>
            <p:cNvSpPr>
              <a:spLocks noChangeAspect="1" noChangeShapeType="1"/>
            </p:cNvSpPr>
            <p:nvPr/>
          </p:nvSpPr>
          <p:spPr bwMode="auto">
            <a:xfrm flipV="1">
              <a:off x="3309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4" name="Line 44"/>
            <p:cNvSpPr>
              <a:spLocks noChangeAspect="1" noChangeShapeType="1"/>
            </p:cNvSpPr>
            <p:nvPr/>
          </p:nvSpPr>
          <p:spPr bwMode="auto">
            <a:xfrm flipV="1">
              <a:off x="3310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5" name="Line 45"/>
            <p:cNvSpPr>
              <a:spLocks noChangeAspect="1" noChangeShapeType="1"/>
            </p:cNvSpPr>
            <p:nvPr/>
          </p:nvSpPr>
          <p:spPr bwMode="auto">
            <a:xfrm flipV="1">
              <a:off x="3312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6" name="Line 46"/>
            <p:cNvSpPr>
              <a:spLocks noChangeAspect="1" noChangeShapeType="1"/>
            </p:cNvSpPr>
            <p:nvPr/>
          </p:nvSpPr>
          <p:spPr bwMode="auto">
            <a:xfrm flipV="1">
              <a:off x="3314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7" name="Line 47"/>
            <p:cNvSpPr>
              <a:spLocks noChangeAspect="1" noChangeShapeType="1"/>
            </p:cNvSpPr>
            <p:nvPr/>
          </p:nvSpPr>
          <p:spPr bwMode="auto">
            <a:xfrm flipV="1">
              <a:off x="3317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8" name="Line 48"/>
            <p:cNvSpPr>
              <a:spLocks noChangeAspect="1" noChangeShapeType="1"/>
            </p:cNvSpPr>
            <p:nvPr/>
          </p:nvSpPr>
          <p:spPr bwMode="auto">
            <a:xfrm flipV="1">
              <a:off x="3317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9" name="Line 49"/>
            <p:cNvSpPr>
              <a:spLocks noChangeAspect="1" noChangeShapeType="1"/>
            </p:cNvSpPr>
            <p:nvPr/>
          </p:nvSpPr>
          <p:spPr bwMode="auto">
            <a:xfrm flipV="1">
              <a:off x="3319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0" name="Line 50"/>
            <p:cNvSpPr>
              <a:spLocks noChangeAspect="1" noChangeShapeType="1"/>
            </p:cNvSpPr>
            <p:nvPr/>
          </p:nvSpPr>
          <p:spPr bwMode="auto">
            <a:xfrm flipV="1">
              <a:off x="3320" y="1182"/>
              <a:ext cx="1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1" name="Line 51"/>
            <p:cNvSpPr>
              <a:spLocks noChangeAspect="1" noChangeShapeType="1"/>
            </p:cNvSpPr>
            <p:nvPr/>
          </p:nvSpPr>
          <p:spPr bwMode="auto">
            <a:xfrm flipV="1">
              <a:off x="3323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2" name="Line 52"/>
            <p:cNvSpPr>
              <a:spLocks noChangeAspect="1" noChangeShapeType="1"/>
            </p:cNvSpPr>
            <p:nvPr/>
          </p:nvSpPr>
          <p:spPr bwMode="auto">
            <a:xfrm flipV="1">
              <a:off x="3325" y="1153"/>
              <a:ext cx="0" cy="3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3" name="Line 53"/>
            <p:cNvSpPr>
              <a:spLocks noChangeAspect="1" noChangeShapeType="1"/>
            </p:cNvSpPr>
            <p:nvPr/>
          </p:nvSpPr>
          <p:spPr bwMode="auto">
            <a:xfrm flipV="1">
              <a:off x="3326" y="1165"/>
              <a:ext cx="0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4" name="Line 54"/>
            <p:cNvSpPr>
              <a:spLocks noChangeAspect="1" noChangeShapeType="1"/>
            </p:cNvSpPr>
            <p:nvPr/>
          </p:nvSpPr>
          <p:spPr bwMode="auto">
            <a:xfrm flipV="1">
              <a:off x="333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5" name="Line 55"/>
            <p:cNvSpPr>
              <a:spLocks noChangeAspect="1" noChangeShapeType="1"/>
            </p:cNvSpPr>
            <p:nvPr/>
          </p:nvSpPr>
          <p:spPr bwMode="auto">
            <a:xfrm flipV="1">
              <a:off x="3331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" name="Line 56"/>
            <p:cNvSpPr>
              <a:spLocks noChangeAspect="1" noChangeShapeType="1"/>
            </p:cNvSpPr>
            <p:nvPr/>
          </p:nvSpPr>
          <p:spPr bwMode="auto">
            <a:xfrm flipV="1">
              <a:off x="3332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7" name="Line 57"/>
            <p:cNvSpPr>
              <a:spLocks noChangeAspect="1" noChangeShapeType="1"/>
            </p:cNvSpPr>
            <p:nvPr/>
          </p:nvSpPr>
          <p:spPr bwMode="auto">
            <a:xfrm flipV="1">
              <a:off x="3333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8" name="Line 58"/>
            <p:cNvSpPr>
              <a:spLocks noChangeAspect="1" noChangeShapeType="1"/>
            </p:cNvSpPr>
            <p:nvPr/>
          </p:nvSpPr>
          <p:spPr bwMode="auto">
            <a:xfrm flipV="1">
              <a:off x="333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9" name="Line 59"/>
            <p:cNvSpPr>
              <a:spLocks noChangeAspect="1" noChangeShapeType="1"/>
            </p:cNvSpPr>
            <p:nvPr/>
          </p:nvSpPr>
          <p:spPr bwMode="auto">
            <a:xfrm flipV="1">
              <a:off x="3336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0" name="Line 60"/>
            <p:cNvSpPr>
              <a:spLocks noChangeAspect="1" noChangeShapeType="1"/>
            </p:cNvSpPr>
            <p:nvPr/>
          </p:nvSpPr>
          <p:spPr bwMode="auto">
            <a:xfrm flipV="1">
              <a:off x="3338" y="1162"/>
              <a:ext cx="0" cy="2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1" name="Line 61"/>
            <p:cNvSpPr>
              <a:spLocks noChangeAspect="1" noChangeShapeType="1"/>
            </p:cNvSpPr>
            <p:nvPr/>
          </p:nvSpPr>
          <p:spPr bwMode="auto">
            <a:xfrm flipV="1">
              <a:off x="3338" y="1106"/>
              <a:ext cx="0" cy="7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2" name="Line 62"/>
            <p:cNvSpPr>
              <a:spLocks noChangeAspect="1" noChangeShapeType="1"/>
            </p:cNvSpPr>
            <p:nvPr/>
          </p:nvSpPr>
          <p:spPr bwMode="auto">
            <a:xfrm flipV="1">
              <a:off x="3339" y="1163"/>
              <a:ext cx="1" cy="2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3" name="Line 63"/>
            <p:cNvSpPr>
              <a:spLocks noChangeAspect="1" noChangeShapeType="1"/>
            </p:cNvSpPr>
            <p:nvPr/>
          </p:nvSpPr>
          <p:spPr bwMode="auto">
            <a:xfrm flipV="1">
              <a:off x="3341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4" name="Line 64"/>
            <p:cNvSpPr>
              <a:spLocks noChangeAspect="1" noChangeShapeType="1"/>
            </p:cNvSpPr>
            <p:nvPr/>
          </p:nvSpPr>
          <p:spPr bwMode="auto">
            <a:xfrm flipV="1">
              <a:off x="3344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5" name="Line 65"/>
            <p:cNvSpPr>
              <a:spLocks noChangeAspect="1" noChangeShapeType="1"/>
            </p:cNvSpPr>
            <p:nvPr/>
          </p:nvSpPr>
          <p:spPr bwMode="auto">
            <a:xfrm flipV="1">
              <a:off x="3344" y="1172"/>
              <a:ext cx="1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6" name="Line 66"/>
            <p:cNvSpPr>
              <a:spLocks noChangeAspect="1" noChangeShapeType="1"/>
            </p:cNvSpPr>
            <p:nvPr/>
          </p:nvSpPr>
          <p:spPr bwMode="auto">
            <a:xfrm flipV="1">
              <a:off x="3346" y="1167"/>
              <a:ext cx="0" cy="1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7" name="Line 67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8" name="Line 68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1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9" name="Line 69"/>
            <p:cNvSpPr>
              <a:spLocks noChangeAspect="1" noChangeShapeType="1"/>
            </p:cNvSpPr>
            <p:nvPr/>
          </p:nvSpPr>
          <p:spPr bwMode="auto">
            <a:xfrm flipV="1">
              <a:off x="3350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0" name="Line 70"/>
            <p:cNvSpPr>
              <a:spLocks noChangeAspect="1" noChangeShapeType="1"/>
            </p:cNvSpPr>
            <p:nvPr/>
          </p:nvSpPr>
          <p:spPr bwMode="auto">
            <a:xfrm flipV="1">
              <a:off x="3354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1" name="Line 71"/>
            <p:cNvSpPr>
              <a:spLocks noChangeAspect="1" noChangeShapeType="1"/>
            </p:cNvSpPr>
            <p:nvPr/>
          </p:nvSpPr>
          <p:spPr bwMode="auto">
            <a:xfrm flipV="1">
              <a:off x="3355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2" name="Line 72"/>
            <p:cNvSpPr>
              <a:spLocks noChangeAspect="1" noChangeShapeType="1"/>
            </p:cNvSpPr>
            <p:nvPr/>
          </p:nvSpPr>
          <p:spPr bwMode="auto">
            <a:xfrm flipV="1">
              <a:off x="3356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3" name="Line 73"/>
            <p:cNvSpPr>
              <a:spLocks noChangeAspect="1" noChangeShapeType="1"/>
            </p:cNvSpPr>
            <p:nvPr/>
          </p:nvSpPr>
          <p:spPr bwMode="auto">
            <a:xfrm flipV="1">
              <a:off x="3357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4" name="Line 74"/>
            <p:cNvSpPr>
              <a:spLocks noChangeAspect="1" noChangeShapeType="1"/>
            </p:cNvSpPr>
            <p:nvPr/>
          </p:nvSpPr>
          <p:spPr bwMode="auto">
            <a:xfrm flipV="1">
              <a:off x="3358" y="1173"/>
              <a:ext cx="1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5" name="Line 75"/>
            <p:cNvSpPr>
              <a:spLocks noChangeAspect="1" noChangeShapeType="1"/>
            </p:cNvSpPr>
            <p:nvPr/>
          </p:nvSpPr>
          <p:spPr bwMode="auto">
            <a:xfrm flipV="1">
              <a:off x="3359" y="1014"/>
              <a:ext cx="0" cy="16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6" name="Line 76"/>
            <p:cNvSpPr>
              <a:spLocks noChangeAspect="1" noChangeShapeType="1"/>
            </p:cNvSpPr>
            <p:nvPr/>
          </p:nvSpPr>
          <p:spPr bwMode="auto">
            <a:xfrm flipV="1">
              <a:off x="3360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" name="Line 77"/>
            <p:cNvSpPr>
              <a:spLocks noChangeAspect="1" noChangeShapeType="1"/>
            </p:cNvSpPr>
            <p:nvPr/>
          </p:nvSpPr>
          <p:spPr bwMode="auto">
            <a:xfrm flipV="1">
              <a:off x="3362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8" name="Line 78"/>
            <p:cNvSpPr>
              <a:spLocks noChangeAspect="1" noChangeShapeType="1"/>
            </p:cNvSpPr>
            <p:nvPr/>
          </p:nvSpPr>
          <p:spPr bwMode="auto">
            <a:xfrm flipV="1">
              <a:off x="3366" y="1175"/>
              <a:ext cx="1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9" name="Line 79"/>
            <p:cNvSpPr>
              <a:spLocks noChangeAspect="1" noChangeShapeType="1"/>
            </p:cNvSpPr>
            <p:nvPr/>
          </p:nvSpPr>
          <p:spPr bwMode="auto">
            <a:xfrm flipV="1">
              <a:off x="3368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0" name="Line 80"/>
            <p:cNvSpPr>
              <a:spLocks noChangeAspect="1" noChangeShapeType="1"/>
            </p:cNvSpPr>
            <p:nvPr/>
          </p:nvSpPr>
          <p:spPr bwMode="auto">
            <a:xfrm flipV="1">
              <a:off x="3368" y="1172"/>
              <a:ext cx="1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1" name="Line 81"/>
            <p:cNvSpPr>
              <a:spLocks noChangeAspect="1" noChangeShapeType="1"/>
            </p:cNvSpPr>
            <p:nvPr/>
          </p:nvSpPr>
          <p:spPr bwMode="auto">
            <a:xfrm flipV="1">
              <a:off x="3370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2" name="Line 82"/>
            <p:cNvSpPr>
              <a:spLocks noChangeAspect="1" noChangeShapeType="1"/>
            </p:cNvSpPr>
            <p:nvPr/>
          </p:nvSpPr>
          <p:spPr bwMode="auto">
            <a:xfrm flipV="1">
              <a:off x="337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3" name="Line 83"/>
            <p:cNvSpPr>
              <a:spLocks noChangeAspect="1" noChangeShapeType="1"/>
            </p:cNvSpPr>
            <p:nvPr/>
          </p:nvSpPr>
          <p:spPr bwMode="auto">
            <a:xfrm flipV="1">
              <a:off x="3376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4" name="Line 84"/>
            <p:cNvSpPr>
              <a:spLocks noChangeAspect="1" noChangeShapeType="1"/>
            </p:cNvSpPr>
            <p:nvPr/>
          </p:nvSpPr>
          <p:spPr bwMode="auto">
            <a:xfrm flipV="1">
              <a:off x="3377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5" name="Line 85"/>
            <p:cNvSpPr>
              <a:spLocks noChangeAspect="1" noChangeShapeType="1"/>
            </p:cNvSpPr>
            <p:nvPr/>
          </p:nvSpPr>
          <p:spPr bwMode="auto">
            <a:xfrm flipV="1">
              <a:off x="3378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6" name="Line 86"/>
            <p:cNvSpPr>
              <a:spLocks noChangeAspect="1" noChangeShapeType="1"/>
            </p:cNvSpPr>
            <p:nvPr/>
          </p:nvSpPr>
          <p:spPr bwMode="auto">
            <a:xfrm flipV="1">
              <a:off x="3379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7" name="Line 87"/>
            <p:cNvSpPr>
              <a:spLocks noChangeAspect="1" noChangeShapeType="1"/>
            </p:cNvSpPr>
            <p:nvPr/>
          </p:nvSpPr>
          <p:spPr bwMode="auto">
            <a:xfrm flipV="1">
              <a:off x="3380" y="1169"/>
              <a:ext cx="0" cy="1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8" name="Line 88"/>
            <p:cNvSpPr>
              <a:spLocks noChangeAspect="1" noChangeShapeType="1"/>
            </p:cNvSpPr>
            <p:nvPr/>
          </p:nvSpPr>
          <p:spPr bwMode="auto">
            <a:xfrm flipV="1">
              <a:off x="3381" y="1071"/>
              <a:ext cx="0" cy="1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9" name="Line 89"/>
            <p:cNvSpPr>
              <a:spLocks noChangeAspect="1" noChangeShapeType="1"/>
            </p:cNvSpPr>
            <p:nvPr/>
          </p:nvSpPr>
          <p:spPr bwMode="auto">
            <a:xfrm flipV="1">
              <a:off x="3382" y="1141"/>
              <a:ext cx="0" cy="4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0" name="Line 90"/>
            <p:cNvSpPr>
              <a:spLocks noChangeAspect="1" noChangeShapeType="1"/>
            </p:cNvSpPr>
            <p:nvPr/>
          </p:nvSpPr>
          <p:spPr bwMode="auto">
            <a:xfrm flipV="1">
              <a:off x="3386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1" name="Line 91"/>
            <p:cNvSpPr>
              <a:spLocks noChangeAspect="1" noChangeShapeType="1"/>
            </p:cNvSpPr>
            <p:nvPr/>
          </p:nvSpPr>
          <p:spPr bwMode="auto">
            <a:xfrm flipV="1">
              <a:off x="3388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2" name="Line 92"/>
            <p:cNvSpPr>
              <a:spLocks noChangeAspect="1" noChangeShapeType="1"/>
            </p:cNvSpPr>
            <p:nvPr/>
          </p:nvSpPr>
          <p:spPr bwMode="auto">
            <a:xfrm flipV="1">
              <a:off x="3389" y="1158"/>
              <a:ext cx="0" cy="2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3" name="Line 93"/>
            <p:cNvSpPr>
              <a:spLocks noChangeAspect="1" noChangeShapeType="1"/>
            </p:cNvSpPr>
            <p:nvPr/>
          </p:nvSpPr>
          <p:spPr bwMode="auto">
            <a:xfrm flipV="1">
              <a:off x="3389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4" name="Line 94"/>
            <p:cNvSpPr>
              <a:spLocks noChangeAspect="1" noChangeShapeType="1"/>
            </p:cNvSpPr>
            <p:nvPr/>
          </p:nvSpPr>
          <p:spPr bwMode="auto">
            <a:xfrm flipV="1">
              <a:off x="3392" y="1182"/>
              <a:ext cx="1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5" name="Line 95"/>
            <p:cNvSpPr>
              <a:spLocks noChangeAspect="1" noChangeShapeType="1"/>
            </p:cNvSpPr>
            <p:nvPr/>
          </p:nvSpPr>
          <p:spPr bwMode="auto">
            <a:xfrm flipV="1">
              <a:off x="339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6" name="Line 96"/>
            <p:cNvSpPr>
              <a:spLocks noChangeAspect="1" noChangeShapeType="1"/>
            </p:cNvSpPr>
            <p:nvPr/>
          </p:nvSpPr>
          <p:spPr bwMode="auto">
            <a:xfrm flipV="1">
              <a:off x="3399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7" name="Line 97"/>
            <p:cNvSpPr>
              <a:spLocks noChangeAspect="1" noChangeShapeType="1"/>
            </p:cNvSpPr>
            <p:nvPr/>
          </p:nvSpPr>
          <p:spPr bwMode="auto">
            <a:xfrm flipV="1">
              <a:off x="3400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8" name="Line 98"/>
            <p:cNvSpPr>
              <a:spLocks noChangeAspect="1" noChangeShapeType="1"/>
            </p:cNvSpPr>
            <p:nvPr/>
          </p:nvSpPr>
          <p:spPr bwMode="auto">
            <a:xfrm flipV="1">
              <a:off x="3401" y="1144"/>
              <a:ext cx="0" cy="3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9" name="Line 99"/>
            <p:cNvSpPr>
              <a:spLocks noChangeAspect="1" noChangeShapeType="1"/>
            </p:cNvSpPr>
            <p:nvPr/>
          </p:nvSpPr>
          <p:spPr bwMode="auto">
            <a:xfrm flipV="1">
              <a:off x="3402" y="1128"/>
              <a:ext cx="0" cy="5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0" name="Line 100"/>
            <p:cNvSpPr>
              <a:spLocks noChangeAspect="1" noChangeShapeType="1"/>
            </p:cNvSpPr>
            <p:nvPr/>
          </p:nvSpPr>
          <p:spPr bwMode="auto">
            <a:xfrm flipV="1">
              <a:off x="3403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1" name="Line 101"/>
            <p:cNvSpPr>
              <a:spLocks noChangeAspect="1" noChangeShapeType="1"/>
            </p:cNvSpPr>
            <p:nvPr/>
          </p:nvSpPr>
          <p:spPr bwMode="auto">
            <a:xfrm flipV="1">
              <a:off x="340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2" name="Line 102"/>
            <p:cNvSpPr>
              <a:spLocks noChangeAspect="1" noChangeShapeType="1"/>
            </p:cNvSpPr>
            <p:nvPr/>
          </p:nvSpPr>
          <p:spPr bwMode="auto">
            <a:xfrm flipV="1">
              <a:off x="340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3" name="Line 103"/>
            <p:cNvSpPr>
              <a:spLocks noChangeAspect="1" noChangeShapeType="1"/>
            </p:cNvSpPr>
            <p:nvPr/>
          </p:nvSpPr>
          <p:spPr bwMode="auto">
            <a:xfrm flipV="1">
              <a:off x="3410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4" name="Line 104"/>
            <p:cNvSpPr>
              <a:spLocks noChangeAspect="1" noChangeShapeType="1"/>
            </p:cNvSpPr>
            <p:nvPr/>
          </p:nvSpPr>
          <p:spPr bwMode="auto">
            <a:xfrm flipV="1">
              <a:off x="341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5" name="Line 105"/>
            <p:cNvSpPr>
              <a:spLocks noChangeAspect="1" noChangeShapeType="1"/>
            </p:cNvSpPr>
            <p:nvPr/>
          </p:nvSpPr>
          <p:spPr bwMode="auto">
            <a:xfrm flipV="1">
              <a:off x="3411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6" name="Line 106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7" name="Line 107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8" name="Line 108"/>
            <p:cNvSpPr>
              <a:spLocks noChangeAspect="1" noChangeShapeType="1"/>
            </p:cNvSpPr>
            <p:nvPr/>
          </p:nvSpPr>
          <p:spPr bwMode="auto">
            <a:xfrm flipV="1">
              <a:off x="341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9" name="Line 109"/>
            <p:cNvSpPr>
              <a:spLocks noChangeAspect="1" noChangeShapeType="1"/>
            </p:cNvSpPr>
            <p:nvPr/>
          </p:nvSpPr>
          <p:spPr bwMode="auto">
            <a:xfrm flipV="1">
              <a:off x="3416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0" name="Line 110"/>
            <p:cNvSpPr>
              <a:spLocks noChangeAspect="1" noChangeShapeType="1"/>
            </p:cNvSpPr>
            <p:nvPr/>
          </p:nvSpPr>
          <p:spPr bwMode="auto">
            <a:xfrm flipV="1">
              <a:off x="341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1" name="Line 111"/>
            <p:cNvSpPr>
              <a:spLocks noChangeAspect="1" noChangeShapeType="1"/>
            </p:cNvSpPr>
            <p:nvPr/>
          </p:nvSpPr>
          <p:spPr bwMode="auto">
            <a:xfrm flipV="1">
              <a:off x="3419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2" name="Line 112"/>
            <p:cNvSpPr>
              <a:spLocks noChangeAspect="1" noChangeShapeType="1"/>
            </p:cNvSpPr>
            <p:nvPr/>
          </p:nvSpPr>
          <p:spPr bwMode="auto">
            <a:xfrm flipV="1">
              <a:off x="3419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3" name="Line 113"/>
            <p:cNvSpPr>
              <a:spLocks noChangeAspect="1" noChangeShapeType="1"/>
            </p:cNvSpPr>
            <p:nvPr/>
          </p:nvSpPr>
          <p:spPr bwMode="auto">
            <a:xfrm flipV="1">
              <a:off x="3421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4" name="Line 114"/>
            <p:cNvSpPr>
              <a:spLocks noChangeAspect="1" noChangeShapeType="1"/>
            </p:cNvSpPr>
            <p:nvPr/>
          </p:nvSpPr>
          <p:spPr bwMode="auto">
            <a:xfrm flipV="1">
              <a:off x="3422" y="1173"/>
              <a:ext cx="0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5" name="Line 115"/>
            <p:cNvSpPr>
              <a:spLocks noChangeAspect="1" noChangeShapeType="1"/>
            </p:cNvSpPr>
            <p:nvPr/>
          </p:nvSpPr>
          <p:spPr bwMode="auto">
            <a:xfrm flipV="1">
              <a:off x="3426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6" name="Line 116"/>
            <p:cNvSpPr>
              <a:spLocks noChangeAspect="1" noChangeShapeType="1"/>
            </p:cNvSpPr>
            <p:nvPr/>
          </p:nvSpPr>
          <p:spPr bwMode="auto">
            <a:xfrm flipV="1">
              <a:off x="3427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7" name="Line 117"/>
            <p:cNvSpPr>
              <a:spLocks noChangeAspect="1" noChangeShapeType="1"/>
            </p:cNvSpPr>
            <p:nvPr/>
          </p:nvSpPr>
          <p:spPr bwMode="auto">
            <a:xfrm flipV="1">
              <a:off x="3428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8" name="Line 118"/>
            <p:cNvSpPr>
              <a:spLocks noChangeAspect="1" noChangeShapeType="1"/>
            </p:cNvSpPr>
            <p:nvPr/>
          </p:nvSpPr>
          <p:spPr bwMode="auto">
            <a:xfrm flipV="1">
              <a:off x="3429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9" name="Line 119"/>
            <p:cNvSpPr>
              <a:spLocks noChangeAspect="1" noChangeShapeType="1"/>
            </p:cNvSpPr>
            <p:nvPr/>
          </p:nvSpPr>
          <p:spPr bwMode="auto">
            <a:xfrm flipV="1">
              <a:off x="3430" y="1174"/>
              <a:ext cx="1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0" name="Line 120"/>
            <p:cNvSpPr>
              <a:spLocks noChangeAspect="1" noChangeShapeType="1"/>
            </p:cNvSpPr>
            <p:nvPr/>
          </p:nvSpPr>
          <p:spPr bwMode="auto">
            <a:xfrm flipV="1">
              <a:off x="3431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1" name="Line 121"/>
            <p:cNvSpPr>
              <a:spLocks noChangeAspect="1" noChangeShapeType="1"/>
            </p:cNvSpPr>
            <p:nvPr/>
          </p:nvSpPr>
          <p:spPr bwMode="auto">
            <a:xfrm flipV="1">
              <a:off x="3432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2" name="Line 122"/>
            <p:cNvSpPr>
              <a:spLocks noChangeAspect="1" noChangeShapeType="1"/>
            </p:cNvSpPr>
            <p:nvPr/>
          </p:nvSpPr>
          <p:spPr bwMode="auto">
            <a:xfrm flipV="1">
              <a:off x="3434" y="1130"/>
              <a:ext cx="0" cy="5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3" name="Line 123"/>
            <p:cNvSpPr>
              <a:spLocks noChangeAspect="1" noChangeShapeType="1"/>
            </p:cNvSpPr>
            <p:nvPr/>
          </p:nvSpPr>
          <p:spPr bwMode="auto">
            <a:xfrm flipV="1">
              <a:off x="3434" y="1055"/>
              <a:ext cx="0" cy="12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4" name="Line 124"/>
            <p:cNvSpPr>
              <a:spLocks noChangeAspect="1" noChangeShapeType="1"/>
            </p:cNvSpPr>
            <p:nvPr/>
          </p:nvSpPr>
          <p:spPr bwMode="auto">
            <a:xfrm flipV="1">
              <a:off x="3435" y="1166"/>
              <a:ext cx="1" cy="1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5" name="Line 125"/>
            <p:cNvSpPr>
              <a:spLocks noChangeAspect="1" noChangeShapeType="1"/>
            </p:cNvSpPr>
            <p:nvPr/>
          </p:nvSpPr>
          <p:spPr bwMode="auto">
            <a:xfrm flipV="1">
              <a:off x="3438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6" name="Line 126"/>
            <p:cNvSpPr>
              <a:spLocks noChangeAspect="1" noChangeShapeType="1"/>
            </p:cNvSpPr>
            <p:nvPr/>
          </p:nvSpPr>
          <p:spPr bwMode="auto">
            <a:xfrm flipV="1">
              <a:off x="3440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7" name="Line 127"/>
            <p:cNvSpPr>
              <a:spLocks noChangeAspect="1" noChangeShapeType="1"/>
            </p:cNvSpPr>
            <p:nvPr/>
          </p:nvSpPr>
          <p:spPr bwMode="auto">
            <a:xfrm flipV="1">
              <a:off x="3440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8" name="Line 128"/>
            <p:cNvSpPr>
              <a:spLocks noChangeAspect="1" noChangeShapeType="1"/>
            </p:cNvSpPr>
            <p:nvPr/>
          </p:nvSpPr>
          <p:spPr bwMode="auto">
            <a:xfrm flipV="1">
              <a:off x="3442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9" name="Line 129"/>
            <p:cNvSpPr>
              <a:spLocks noChangeAspect="1" noChangeShapeType="1"/>
            </p:cNvSpPr>
            <p:nvPr/>
          </p:nvSpPr>
          <p:spPr bwMode="auto">
            <a:xfrm flipV="1">
              <a:off x="3443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0" name="Line 130"/>
            <p:cNvSpPr>
              <a:spLocks noChangeAspect="1" noChangeShapeType="1"/>
            </p:cNvSpPr>
            <p:nvPr/>
          </p:nvSpPr>
          <p:spPr bwMode="auto">
            <a:xfrm flipV="1">
              <a:off x="3443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1" name="Line 131"/>
            <p:cNvSpPr>
              <a:spLocks noChangeAspect="1" noChangeShapeType="1"/>
            </p:cNvSpPr>
            <p:nvPr/>
          </p:nvSpPr>
          <p:spPr bwMode="auto">
            <a:xfrm flipV="1">
              <a:off x="3445" y="1172"/>
              <a:ext cx="0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2" name="Line 132"/>
            <p:cNvSpPr>
              <a:spLocks noChangeAspect="1" noChangeShapeType="1"/>
            </p:cNvSpPr>
            <p:nvPr/>
          </p:nvSpPr>
          <p:spPr bwMode="auto">
            <a:xfrm flipV="1">
              <a:off x="344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3" name="Line 133"/>
            <p:cNvSpPr>
              <a:spLocks noChangeAspect="1" noChangeShapeType="1"/>
            </p:cNvSpPr>
            <p:nvPr/>
          </p:nvSpPr>
          <p:spPr bwMode="auto">
            <a:xfrm flipV="1">
              <a:off x="3449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4" name="Line 134"/>
            <p:cNvSpPr>
              <a:spLocks noChangeAspect="1" noChangeShapeType="1"/>
            </p:cNvSpPr>
            <p:nvPr/>
          </p:nvSpPr>
          <p:spPr bwMode="auto">
            <a:xfrm flipV="1">
              <a:off x="3450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5" name="Line 135"/>
            <p:cNvSpPr>
              <a:spLocks noChangeAspect="1" noChangeShapeType="1"/>
            </p:cNvSpPr>
            <p:nvPr/>
          </p:nvSpPr>
          <p:spPr bwMode="auto">
            <a:xfrm flipV="1">
              <a:off x="3451" y="1170"/>
              <a:ext cx="1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6" name="Line 136"/>
            <p:cNvSpPr>
              <a:spLocks noChangeAspect="1" noChangeShapeType="1"/>
            </p:cNvSpPr>
            <p:nvPr/>
          </p:nvSpPr>
          <p:spPr bwMode="auto">
            <a:xfrm flipV="1">
              <a:off x="3452" y="1164"/>
              <a:ext cx="0" cy="1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7" name="Line 137"/>
            <p:cNvSpPr>
              <a:spLocks noChangeAspect="1" noChangeShapeType="1"/>
            </p:cNvSpPr>
            <p:nvPr/>
          </p:nvSpPr>
          <p:spPr bwMode="auto">
            <a:xfrm flipV="1">
              <a:off x="3453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8" name="Line 138"/>
            <p:cNvSpPr>
              <a:spLocks noChangeAspect="1" noChangeShapeType="1"/>
            </p:cNvSpPr>
            <p:nvPr/>
          </p:nvSpPr>
          <p:spPr bwMode="auto">
            <a:xfrm flipV="1">
              <a:off x="3454" y="1177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9" name="Line 139"/>
            <p:cNvSpPr>
              <a:spLocks noChangeAspect="1" noChangeShapeType="1"/>
            </p:cNvSpPr>
            <p:nvPr/>
          </p:nvSpPr>
          <p:spPr bwMode="auto">
            <a:xfrm flipV="1">
              <a:off x="3457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0" name="Line 140"/>
            <p:cNvSpPr>
              <a:spLocks noChangeAspect="1" noChangeShapeType="1"/>
            </p:cNvSpPr>
            <p:nvPr/>
          </p:nvSpPr>
          <p:spPr bwMode="auto">
            <a:xfrm flipV="1">
              <a:off x="3458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1" name="Line 141"/>
            <p:cNvSpPr>
              <a:spLocks noChangeAspect="1" noChangeShapeType="1"/>
            </p:cNvSpPr>
            <p:nvPr/>
          </p:nvSpPr>
          <p:spPr bwMode="auto">
            <a:xfrm flipV="1">
              <a:off x="3459" y="1164"/>
              <a:ext cx="1" cy="1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2" name="Line 142"/>
            <p:cNvSpPr>
              <a:spLocks noChangeAspect="1" noChangeShapeType="1"/>
            </p:cNvSpPr>
            <p:nvPr/>
          </p:nvSpPr>
          <p:spPr bwMode="auto">
            <a:xfrm flipV="1">
              <a:off x="3461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3" name="Line 143"/>
            <p:cNvSpPr>
              <a:spLocks noChangeAspect="1" noChangeShapeType="1"/>
            </p:cNvSpPr>
            <p:nvPr/>
          </p:nvSpPr>
          <p:spPr bwMode="auto">
            <a:xfrm flipV="1">
              <a:off x="3461" y="1160"/>
              <a:ext cx="0" cy="2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4" name="Line 144"/>
            <p:cNvSpPr>
              <a:spLocks noChangeAspect="1" noChangeShapeType="1"/>
            </p:cNvSpPr>
            <p:nvPr/>
          </p:nvSpPr>
          <p:spPr bwMode="auto">
            <a:xfrm flipV="1">
              <a:off x="3463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5" name="Line 145"/>
            <p:cNvSpPr>
              <a:spLocks noChangeAspect="1" noChangeShapeType="1"/>
            </p:cNvSpPr>
            <p:nvPr/>
          </p:nvSpPr>
          <p:spPr bwMode="auto">
            <a:xfrm flipV="1">
              <a:off x="3464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6" name="Line 146"/>
            <p:cNvSpPr>
              <a:spLocks noChangeAspect="1" noChangeShapeType="1"/>
            </p:cNvSpPr>
            <p:nvPr/>
          </p:nvSpPr>
          <p:spPr bwMode="auto">
            <a:xfrm flipV="1">
              <a:off x="3464" y="1169"/>
              <a:ext cx="1" cy="1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7" name="Line 147"/>
            <p:cNvSpPr>
              <a:spLocks noChangeAspect="1" noChangeShapeType="1"/>
            </p:cNvSpPr>
            <p:nvPr/>
          </p:nvSpPr>
          <p:spPr bwMode="auto">
            <a:xfrm flipV="1">
              <a:off x="3466" y="1154"/>
              <a:ext cx="0" cy="2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8" name="Line 148"/>
            <p:cNvSpPr>
              <a:spLocks noChangeAspect="1" noChangeShapeType="1"/>
            </p:cNvSpPr>
            <p:nvPr/>
          </p:nvSpPr>
          <p:spPr bwMode="auto">
            <a:xfrm flipV="1">
              <a:off x="3467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9" name="Line 149"/>
            <p:cNvSpPr>
              <a:spLocks noChangeAspect="1" noChangeShapeType="1"/>
            </p:cNvSpPr>
            <p:nvPr/>
          </p:nvSpPr>
          <p:spPr bwMode="auto">
            <a:xfrm flipV="1">
              <a:off x="3471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0" name="Line 150"/>
            <p:cNvSpPr>
              <a:spLocks noChangeAspect="1" noChangeShapeType="1"/>
            </p:cNvSpPr>
            <p:nvPr/>
          </p:nvSpPr>
          <p:spPr bwMode="auto">
            <a:xfrm flipV="1">
              <a:off x="3472" y="1168"/>
              <a:ext cx="0" cy="1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1" name="Line 151"/>
            <p:cNvSpPr>
              <a:spLocks noChangeAspect="1" noChangeShapeType="1"/>
            </p:cNvSpPr>
            <p:nvPr/>
          </p:nvSpPr>
          <p:spPr bwMode="auto">
            <a:xfrm flipV="1">
              <a:off x="3473" y="1112"/>
              <a:ext cx="0" cy="7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2" name="Line 152"/>
            <p:cNvSpPr>
              <a:spLocks noChangeAspect="1" noChangeShapeType="1"/>
            </p:cNvSpPr>
            <p:nvPr/>
          </p:nvSpPr>
          <p:spPr bwMode="auto">
            <a:xfrm flipV="1">
              <a:off x="3474" y="1134"/>
              <a:ext cx="0" cy="4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3" name="Line 153"/>
            <p:cNvSpPr>
              <a:spLocks noChangeAspect="1" noChangeShapeType="1"/>
            </p:cNvSpPr>
            <p:nvPr/>
          </p:nvSpPr>
          <p:spPr bwMode="auto">
            <a:xfrm flipV="1">
              <a:off x="3475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4" name="Line 154"/>
            <p:cNvSpPr>
              <a:spLocks noChangeAspect="1" noChangeShapeType="1"/>
            </p:cNvSpPr>
            <p:nvPr/>
          </p:nvSpPr>
          <p:spPr bwMode="auto">
            <a:xfrm flipV="1">
              <a:off x="3477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5" name="Line 155"/>
            <p:cNvSpPr>
              <a:spLocks noChangeAspect="1" noChangeShapeType="1"/>
            </p:cNvSpPr>
            <p:nvPr/>
          </p:nvSpPr>
          <p:spPr bwMode="auto">
            <a:xfrm flipV="1">
              <a:off x="3479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6" name="Line 156"/>
            <p:cNvSpPr>
              <a:spLocks noChangeAspect="1" noChangeShapeType="1"/>
            </p:cNvSpPr>
            <p:nvPr/>
          </p:nvSpPr>
          <p:spPr bwMode="auto">
            <a:xfrm flipV="1">
              <a:off x="3480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7" name="Line 157"/>
            <p:cNvSpPr>
              <a:spLocks noChangeAspect="1" noChangeShapeType="1"/>
            </p:cNvSpPr>
            <p:nvPr/>
          </p:nvSpPr>
          <p:spPr bwMode="auto">
            <a:xfrm flipV="1">
              <a:off x="3482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8" name="Line 158"/>
            <p:cNvSpPr>
              <a:spLocks noChangeAspect="1" noChangeShapeType="1"/>
            </p:cNvSpPr>
            <p:nvPr/>
          </p:nvSpPr>
          <p:spPr bwMode="auto">
            <a:xfrm flipV="1">
              <a:off x="3483" y="1170"/>
              <a:ext cx="1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9" name="Line 159"/>
            <p:cNvSpPr>
              <a:spLocks noChangeAspect="1" noChangeShapeType="1"/>
            </p:cNvSpPr>
            <p:nvPr/>
          </p:nvSpPr>
          <p:spPr bwMode="auto">
            <a:xfrm flipV="1">
              <a:off x="348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0" name="Line 160"/>
            <p:cNvSpPr>
              <a:spLocks noChangeAspect="1" noChangeShapeType="1"/>
            </p:cNvSpPr>
            <p:nvPr/>
          </p:nvSpPr>
          <p:spPr bwMode="auto">
            <a:xfrm flipV="1">
              <a:off x="3485" y="1174"/>
              <a:ext cx="1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1" name="Line 161"/>
            <p:cNvSpPr>
              <a:spLocks noChangeAspect="1" noChangeShapeType="1"/>
            </p:cNvSpPr>
            <p:nvPr/>
          </p:nvSpPr>
          <p:spPr bwMode="auto">
            <a:xfrm flipV="1">
              <a:off x="3486" y="995"/>
              <a:ext cx="1" cy="18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2" name="Line 162"/>
            <p:cNvSpPr>
              <a:spLocks noChangeAspect="1" noChangeShapeType="1"/>
            </p:cNvSpPr>
            <p:nvPr/>
          </p:nvSpPr>
          <p:spPr bwMode="auto">
            <a:xfrm flipV="1">
              <a:off x="3488" y="1149"/>
              <a:ext cx="0" cy="3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3" name="Line 163"/>
            <p:cNvSpPr>
              <a:spLocks noChangeAspect="1" noChangeShapeType="1"/>
            </p:cNvSpPr>
            <p:nvPr/>
          </p:nvSpPr>
          <p:spPr bwMode="auto">
            <a:xfrm flipV="1">
              <a:off x="3488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4" name="Line 164"/>
            <p:cNvSpPr>
              <a:spLocks noChangeAspect="1" noChangeShapeType="1"/>
            </p:cNvSpPr>
            <p:nvPr/>
          </p:nvSpPr>
          <p:spPr bwMode="auto">
            <a:xfrm flipV="1">
              <a:off x="3491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5" name="Line 165"/>
            <p:cNvSpPr>
              <a:spLocks noChangeAspect="1" noChangeShapeType="1"/>
            </p:cNvSpPr>
            <p:nvPr/>
          </p:nvSpPr>
          <p:spPr bwMode="auto">
            <a:xfrm flipV="1">
              <a:off x="3491" y="1174"/>
              <a:ext cx="1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6" name="Line 166"/>
            <p:cNvSpPr>
              <a:spLocks noChangeAspect="1" noChangeShapeType="1"/>
            </p:cNvSpPr>
            <p:nvPr/>
          </p:nvSpPr>
          <p:spPr bwMode="auto">
            <a:xfrm flipV="1">
              <a:off x="3493" y="1165"/>
              <a:ext cx="0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7" name="Line 167"/>
            <p:cNvSpPr>
              <a:spLocks noChangeAspect="1" noChangeShapeType="1"/>
            </p:cNvSpPr>
            <p:nvPr/>
          </p:nvSpPr>
          <p:spPr bwMode="auto">
            <a:xfrm flipV="1">
              <a:off x="3494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" name="Line 168"/>
            <p:cNvSpPr>
              <a:spLocks noChangeAspect="1" noChangeShapeType="1"/>
            </p:cNvSpPr>
            <p:nvPr/>
          </p:nvSpPr>
          <p:spPr bwMode="auto">
            <a:xfrm flipV="1">
              <a:off x="3495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" name="Line 169"/>
            <p:cNvSpPr>
              <a:spLocks noChangeAspect="1" noChangeShapeType="1"/>
            </p:cNvSpPr>
            <p:nvPr/>
          </p:nvSpPr>
          <p:spPr bwMode="auto">
            <a:xfrm flipV="1">
              <a:off x="3496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0" name="Line 170"/>
            <p:cNvSpPr>
              <a:spLocks noChangeAspect="1" noChangeShapeType="1"/>
            </p:cNvSpPr>
            <p:nvPr/>
          </p:nvSpPr>
          <p:spPr bwMode="auto">
            <a:xfrm flipV="1">
              <a:off x="3497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1" name="Line 171"/>
            <p:cNvSpPr>
              <a:spLocks noChangeAspect="1" noChangeShapeType="1"/>
            </p:cNvSpPr>
            <p:nvPr/>
          </p:nvSpPr>
          <p:spPr bwMode="auto">
            <a:xfrm flipV="1">
              <a:off x="3498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2" name="Line 172"/>
            <p:cNvSpPr>
              <a:spLocks noChangeAspect="1" noChangeShapeType="1"/>
            </p:cNvSpPr>
            <p:nvPr/>
          </p:nvSpPr>
          <p:spPr bwMode="auto">
            <a:xfrm flipV="1">
              <a:off x="3499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3" name="Line 173"/>
            <p:cNvSpPr>
              <a:spLocks noChangeAspect="1" noChangeShapeType="1"/>
            </p:cNvSpPr>
            <p:nvPr/>
          </p:nvSpPr>
          <p:spPr bwMode="auto">
            <a:xfrm flipV="1">
              <a:off x="350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4" name="Line 174"/>
            <p:cNvSpPr>
              <a:spLocks noChangeAspect="1" noChangeShapeType="1"/>
            </p:cNvSpPr>
            <p:nvPr/>
          </p:nvSpPr>
          <p:spPr bwMode="auto">
            <a:xfrm flipV="1">
              <a:off x="3502" y="1175"/>
              <a:ext cx="1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5" name="Line 175"/>
            <p:cNvSpPr>
              <a:spLocks noChangeAspect="1" noChangeShapeType="1"/>
            </p:cNvSpPr>
            <p:nvPr/>
          </p:nvSpPr>
          <p:spPr bwMode="auto">
            <a:xfrm flipV="1">
              <a:off x="3503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6" name="Line 176"/>
            <p:cNvSpPr>
              <a:spLocks noChangeAspect="1" noChangeShapeType="1"/>
            </p:cNvSpPr>
            <p:nvPr/>
          </p:nvSpPr>
          <p:spPr bwMode="auto">
            <a:xfrm flipV="1">
              <a:off x="3504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7" name="Line 177"/>
            <p:cNvSpPr>
              <a:spLocks noChangeAspect="1" noChangeShapeType="1"/>
            </p:cNvSpPr>
            <p:nvPr/>
          </p:nvSpPr>
          <p:spPr bwMode="auto">
            <a:xfrm flipV="1">
              <a:off x="3506" y="1173"/>
              <a:ext cx="0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8" name="Line 178"/>
            <p:cNvSpPr>
              <a:spLocks noChangeAspect="1" noChangeShapeType="1"/>
            </p:cNvSpPr>
            <p:nvPr/>
          </p:nvSpPr>
          <p:spPr bwMode="auto">
            <a:xfrm flipV="1">
              <a:off x="3506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9" name="Line 179"/>
            <p:cNvSpPr>
              <a:spLocks noChangeAspect="1" noChangeShapeType="1"/>
            </p:cNvSpPr>
            <p:nvPr/>
          </p:nvSpPr>
          <p:spPr bwMode="auto">
            <a:xfrm flipV="1">
              <a:off x="3507" y="1178"/>
              <a:ext cx="1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0" name="Line 180"/>
            <p:cNvSpPr>
              <a:spLocks noChangeAspect="1" noChangeShapeType="1"/>
            </p:cNvSpPr>
            <p:nvPr/>
          </p:nvSpPr>
          <p:spPr bwMode="auto">
            <a:xfrm flipV="1">
              <a:off x="3509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1" name="Line 181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2" name="Line 182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1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3" name="Line 183"/>
            <p:cNvSpPr>
              <a:spLocks noChangeAspect="1" noChangeShapeType="1"/>
            </p:cNvSpPr>
            <p:nvPr/>
          </p:nvSpPr>
          <p:spPr bwMode="auto">
            <a:xfrm flipV="1">
              <a:off x="3514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4" name="Line 184"/>
            <p:cNvSpPr>
              <a:spLocks noChangeAspect="1" noChangeShapeType="1"/>
            </p:cNvSpPr>
            <p:nvPr/>
          </p:nvSpPr>
          <p:spPr bwMode="auto">
            <a:xfrm flipV="1">
              <a:off x="3515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5" name="Line 185"/>
            <p:cNvSpPr>
              <a:spLocks noChangeAspect="1" noChangeShapeType="1"/>
            </p:cNvSpPr>
            <p:nvPr/>
          </p:nvSpPr>
          <p:spPr bwMode="auto">
            <a:xfrm flipV="1">
              <a:off x="3515" y="1167"/>
              <a:ext cx="1" cy="1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6" name="Line 186"/>
            <p:cNvSpPr>
              <a:spLocks noChangeAspect="1" noChangeShapeType="1"/>
            </p:cNvSpPr>
            <p:nvPr/>
          </p:nvSpPr>
          <p:spPr bwMode="auto">
            <a:xfrm flipV="1">
              <a:off x="3517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7" name="Line 187"/>
            <p:cNvSpPr>
              <a:spLocks noChangeAspect="1" noChangeShapeType="1"/>
            </p:cNvSpPr>
            <p:nvPr/>
          </p:nvSpPr>
          <p:spPr bwMode="auto">
            <a:xfrm flipV="1">
              <a:off x="3518" y="1124"/>
              <a:ext cx="0" cy="5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8" name="Line 188"/>
            <p:cNvSpPr>
              <a:spLocks noChangeAspect="1" noChangeShapeType="1"/>
            </p:cNvSpPr>
            <p:nvPr/>
          </p:nvSpPr>
          <p:spPr bwMode="auto">
            <a:xfrm flipV="1">
              <a:off x="3519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9" name="Line 189"/>
            <p:cNvSpPr>
              <a:spLocks noChangeAspect="1" noChangeShapeType="1"/>
            </p:cNvSpPr>
            <p:nvPr/>
          </p:nvSpPr>
          <p:spPr bwMode="auto">
            <a:xfrm flipV="1">
              <a:off x="3520" y="1164"/>
              <a:ext cx="0" cy="1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0" name="Line 190"/>
            <p:cNvSpPr>
              <a:spLocks noChangeAspect="1" noChangeShapeType="1"/>
            </p:cNvSpPr>
            <p:nvPr/>
          </p:nvSpPr>
          <p:spPr bwMode="auto">
            <a:xfrm flipV="1">
              <a:off x="3523" y="1167"/>
              <a:ext cx="1" cy="1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1" name="Line 191"/>
            <p:cNvSpPr>
              <a:spLocks noChangeAspect="1" noChangeShapeType="1"/>
            </p:cNvSpPr>
            <p:nvPr/>
          </p:nvSpPr>
          <p:spPr bwMode="auto">
            <a:xfrm flipV="1">
              <a:off x="3524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2" name="Line 192"/>
            <p:cNvSpPr>
              <a:spLocks noChangeAspect="1" noChangeShapeType="1"/>
            </p:cNvSpPr>
            <p:nvPr/>
          </p:nvSpPr>
          <p:spPr bwMode="auto">
            <a:xfrm flipV="1">
              <a:off x="3525" y="1161"/>
              <a:ext cx="0" cy="2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3" name="Line 193"/>
            <p:cNvSpPr>
              <a:spLocks noChangeAspect="1" noChangeShapeType="1"/>
            </p:cNvSpPr>
            <p:nvPr/>
          </p:nvSpPr>
          <p:spPr bwMode="auto">
            <a:xfrm flipV="1">
              <a:off x="3527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4" name="Line 194"/>
            <p:cNvSpPr>
              <a:spLocks noChangeAspect="1" noChangeShapeType="1"/>
            </p:cNvSpPr>
            <p:nvPr/>
          </p:nvSpPr>
          <p:spPr bwMode="auto">
            <a:xfrm flipV="1">
              <a:off x="3527" y="1162"/>
              <a:ext cx="0" cy="2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5" name="Line 195"/>
            <p:cNvSpPr>
              <a:spLocks noChangeAspect="1" noChangeShapeType="1"/>
            </p:cNvSpPr>
            <p:nvPr/>
          </p:nvSpPr>
          <p:spPr bwMode="auto">
            <a:xfrm flipV="1">
              <a:off x="3528" y="1174"/>
              <a:ext cx="1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6" name="Line 196"/>
            <p:cNvSpPr>
              <a:spLocks noChangeAspect="1" noChangeShapeType="1"/>
            </p:cNvSpPr>
            <p:nvPr/>
          </p:nvSpPr>
          <p:spPr bwMode="auto">
            <a:xfrm flipV="1">
              <a:off x="353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7" name="Line 197"/>
            <p:cNvSpPr>
              <a:spLocks noChangeAspect="1" noChangeShapeType="1"/>
            </p:cNvSpPr>
            <p:nvPr/>
          </p:nvSpPr>
          <p:spPr bwMode="auto">
            <a:xfrm flipV="1">
              <a:off x="3531" y="1175"/>
              <a:ext cx="1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8" name="Line 198"/>
            <p:cNvSpPr>
              <a:spLocks noChangeAspect="1" noChangeShapeType="1"/>
            </p:cNvSpPr>
            <p:nvPr/>
          </p:nvSpPr>
          <p:spPr bwMode="auto">
            <a:xfrm flipV="1">
              <a:off x="3533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9" name="Line 199"/>
            <p:cNvSpPr>
              <a:spLocks noChangeAspect="1" noChangeShapeType="1"/>
            </p:cNvSpPr>
            <p:nvPr/>
          </p:nvSpPr>
          <p:spPr bwMode="auto">
            <a:xfrm flipV="1">
              <a:off x="3533" y="1167"/>
              <a:ext cx="0" cy="1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0" name="Line 200"/>
            <p:cNvSpPr>
              <a:spLocks noChangeAspect="1" noChangeShapeType="1"/>
            </p:cNvSpPr>
            <p:nvPr/>
          </p:nvSpPr>
          <p:spPr bwMode="auto">
            <a:xfrm flipV="1">
              <a:off x="3535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1" name="Line 201"/>
            <p:cNvSpPr>
              <a:spLocks noChangeAspect="1" noChangeShapeType="1"/>
            </p:cNvSpPr>
            <p:nvPr/>
          </p:nvSpPr>
          <p:spPr bwMode="auto">
            <a:xfrm flipV="1">
              <a:off x="3536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2" name="Line 202"/>
            <p:cNvSpPr>
              <a:spLocks noChangeAspect="1" noChangeShapeType="1"/>
            </p:cNvSpPr>
            <p:nvPr/>
          </p:nvSpPr>
          <p:spPr bwMode="auto">
            <a:xfrm flipV="1">
              <a:off x="3536" y="1124"/>
              <a:ext cx="0" cy="5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3" name="Line 203"/>
            <p:cNvSpPr>
              <a:spLocks noChangeAspect="1" noChangeShapeType="1"/>
            </p:cNvSpPr>
            <p:nvPr/>
          </p:nvSpPr>
          <p:spPr bwMode="auto">
            <a:xfrm flipV="1">
              <a:off x="3538" y="1136"/>
              <a:ext cx="0" cy="4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4" name="Line 204"/>
            <p:cNvSpPr>
              <a:spLocks noChangeAspect="1" noChangeShapeType="1"/>
            </p:cNvSpPr>
            <p:nvPr/>
          </p:nvSpPr>
          <p:spPr bwMode="auto">
            <a:xfrm flipV="1">
              <a:off x="3539" y="1169"/>
              <a:ext cx="0" cy="1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5" name="Line 205"/>
            <p:cNvSpPr>
              <a:spLocks noChangeAspect="1" noChangeShapeType="1"/>
            </p:cNvSpPr>
            <p:nvPr/>
          </p:nvSpPr>
          <p:spPr bwMode="auto">
            <a:xfrm flipV="1">
              <a:off x="3540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6" name="Line 206"/>
            <p:cNvSpPr>
              <a:spLocks noChangeAspect="1" noChangeShapeType="1"/>
            </p:cNvSpPr>
            <p:nvPr/>
          </p:nvSpPr>
          <p:spPr bwMode="auto">
            <a:xfrm flipV="1">
              <a:off x="3543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7" name="Line 207"/>
            <p:cNvSpPr>
              <a:spLocks noChangeAspect="1" noChangeShapeType="1"/>
            </p:cNvSpPr>
            <p:nvPr/>
          </p:nvSpPr>
          <p:spPr bwMode="auto">
            <a:xfrm flipV="1">
              <a:off x="3544" y="1144"/>
              <a:ext cx="0" cy="3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8" name="Line 208"/>
            <p:cNvSpPr>
              <a:spLocks noChangeAspect="1" noChangeShapeType="1"/>
            </p:cNvSpPr>
            <p:nvPr/>
          </p:nvSpPr>
          <p:spPr bwMode="auto">
            <a:xfrm flipV="1">
              <a:off x="3545" y="1158"/>
              <a:ext cx="0" cy="2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9" name="Line 209"/>
            <p:cNvSpPr>
              <a:spLocks noChangeAspect="1" noChangeShapeType="1"/>
            </p:cNvSpPr>
            <p:nvPr/>
          </p:nvSpPr>
          <p:spPr bwMode="auto">
            <a:xfrm flipV="1">
              <a:off x="3546" y="1153"/>
              <a:ext cx="0" cy="3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0" name="Line 210"/>
            <p:cNvSpPr>
              <a:spLocks noChangeAspect="1" noChangeShapeType="1"/>
            </p:cNvSpPr>
            <p:nvPr/>
          </p:nvSpPr>
          <p:spPr bwMode="auto">
            <a:xfrm flipV="1">
              <a:off x="3547" y="1160"/>
              <a:ext cx="1" cy="2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1" name="Line 211"/>
            <p:cNvSpPr>
              <a:spLocks noChangeAspect="1" noChangeShapeType="1"/>
            </p:cNvSpPr>
            <p:nvPr/>
          </p:nvSpPr>
          <p:spPr bwMode="auto">
            <a:xfrm flipV="1">
              <a:off x="3548" y="1169"/>
              <a:ext cx="0" cy="1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2" name="Line 212"/>
            <p:cNvSpPr>
              <a:spLocks noChangeAspect="1" noChangeShapeType="1"/>
            </p:cNvSpPr>
            <p:nvPr/>
          </p:nvSpPr>
          <p:spPr bwMode="auto">
            <a:xfrm flipV="1">
              <a:off x="3549" y="1164"/>
              <a:ext cx="0" cy="1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3" name="Line 213"/>
            <p:cNvSpPr>
              <a:spLocks noChangeAspect="1" noChangeShapeType="1"/>
            </p:cNvSpPr>
            <p:nvPr/>
          </p:nvSpPr>
          <p:spPr bwMode="auto">
            <a:xfrm flipV="1">
              <a:off x="3550" y="1079"/>
              <a:ext cx="1" cy="10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4" name="Line 214"/>
            <p:cNvSpPr>
              <a:spLocks noChangeAspect="1" noChangeShapeType="1"/>
            </p:cNvSpPr>
            <p:nvPr/>
          </p:nvSpPr>
          <p:spPr bwMode="auto">
            <a:xfrm flipV="1">
              <a:off x="3551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5" name="Line 215"/>
            <p:cNvSpPr>
              <a:spLocks noChangeAspect="1" noChangeShapeType="1"/>
            </p:cNvSpPr>
            <p:nvPr/>
          </p:nvSpPr>
          <p:spPr bwMode="auto">
            <a:xfrm flipV="1">
              <a:off x="3552" y="1172"/>
              <a:ext cx="0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6" name="Line 216"/>
            <p:cNvSpPr>
              <a:spLocks noChangeAspect="1" noChangeShapeType="1"/>
            </p:cNvSpPr>
            <p:nvPr/>
          </p:nvSpPr>
          <p:spPr bwMode="auto">
            <a:xfrm flipV="1">
              <a:off x="3554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7" name="Line 217"/>
            <p:cNvSpPr>
              <a:spLocks noChangeAspect="1" noChangeShapeType="1"/>
            </p:cNvSpPr>
            <p:nvPr/>
          </p:nvSpPr>
          <p:spPr bwMode="auto">
            <a:xfrm flipV="1">
              <a:off x="3555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8" name="Line 218"/>
            <p:cNvSpPr>
              <a:spLocks noChangeAspect="1" noChangeShapeType="1"/>
            </p:cNvSpPr>
            <p:nvPr/>
          </p:nvSpPr>
          <p:spPr bwMode="auto">
            <a:xfrm flipV="1">
              <a:off x="3557" y="1162"/>
              <a:ext cx="0" cy="2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9" name="Line 219"/>
            <p:cNvSpPr>
              <a:spLocks noChangeAspect="1" noChangeShapeType="1"/>
            </p:cNvSpPr>
            <p:nvPr/>
          </p:nvSpPr>
          <p:spPr bwMode="auto">
            <a:xfrm flipV="1">
              <a:off x="3557" y="1072"/>
              <a:ext cx="0" cy="1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" name="Line 220"/>
            <p:cNvSpPr>
              <a:spLocks noChangeAspect="1" noChangeShapeType="1"/>
            </p:cNvSpPr>
            <p:nvPr/>
          </p:nvSpPr>
          <p:spPr bwMode="auto">
            <a:xfrm flipV="1">
              <a:off x="3558" y="1121"/>
              <a:ext cx="1" cy="6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1" name="Line 221"/>
            <p:cNvSpPr>
              <a:spLocks noChangeAspect="1" noChangeShapeType="1"/>
            </p:cNvSpPr>
            <p:nvPr/>
          </p:nvSpPr>
          <p:spPr bwMode="auto">
            <a:xfrm flipV="1">
              <a:off x="3560" y="1126"/>
              <a:ext cx="0" cy="5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2" name="Line 222"/>
            <p:cNvSpPr>
              <a:spLocks noChangeAspect="1" noChangeShapeType="1"/>
            </p:cNvSpPr>
            <p:nvPr/>
          </p:nvSpPr>
          <p:spPr bwMode="auto">
            <a:xfrm flipV="1">
              <a:off x="3560" y="1177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3" name="Line 223"/>
            <p:cNvSpPr>
              <a:spLocks noChangeAspect="1" noChangeShapeType="1"/>
            </p:cNvSpPr>
            <p:nvPr/>
          </p:nvSpPr>
          <p:spPr bwMode="auto">
            <a:xfrm flipV="1">
              <a:off x="3562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4" name="Line 224"/>
            <p:cNvSpPr>
              <a:spLocks noChangeAspect="1" noChangeShapeType="1"/>
            </p:cNvSpPr>
            <p:nvPr/>
          </p:nvSpPr>
          <p:spPr bwMode="auto">
            <a:xfrm flipV="1">
              <a:off x="3564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5" name="Line 225"/>
            <p:cNvSpPr>
              <a:spLocks noChangeAspect="1" noChangeShapeType="1"/>
            </p:cNvSpPr>
            <p:nvPr/>
          </p:nvSpPr>
          <p:spPr bwMode="auto">
            <a:xfrm flipV="1">
              <a:off x="3565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6" name="Line 226"/>
            <p:cNvSpPr>
              <a:spLocks noChangeAspect="1" noChangeShapeType="1"/>
            </p:cNvSpPr>
            <p:nvPr/>
          </p:nvSpPr>
          <p:spPr bwMode="auto">
            <a:xfrm flipV="1">
              <a:off x="3566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7" name="Line 227"/>
            <p:cNvSpPr>
              <a:spLocks noChangeAspect="1" noChangeShapeType="1"/>
            </p:cNvSpPr>
            <p:nvPr/>
          </p:nvSpPr>
          <p:spPr bwMode="auto">
            <a:xfrm flipV="1">
              <a:off x="3567" y="1165"/>
              <a:ext cx="0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8" name="Line 228"/>
            <p:cNvSpPr>
              <a:spLocks noChangeAspect="1" noChangeShapeType="1"/>
            </p:cNvSpPr>
            <p:nvPr/>
          </p:nvSpPr>
          <p:spPr bwMode="auto">
            <a:xfrm flipV="1">
              <a:off x="3568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9" name="Line 229"/>
            <p:cNvSpPr>
              <a:spLocks noChangeAspect="1" noChangeShapeType="1"/>
            </p:cNvSpPr>
            <p:nvPr/>
          </p:nvSpPr>
          <p:spPr bwMode="auto">
            <a:xfrm flipV="1">
              <a:off x="3569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" name="Line 230"/>
            <p:cNvSpPr>
              <a:spLocks noChangeAspect="1" noChangeShapeType="1"/>
            </p:cNvSpPr>
            <p:nvPr/>
          </p:nvSpPr>
          <p:spPr bwMode="auto">
            <a:xfrm flipV="1">
              <a:off x="3570" y="1061"/>
              <a:ext cx="0" cy="12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1" name="Line 231"/>
            <p:cNvSpPr>
              <a:spLocks noChangeAspect="1" noChangeShapeType="1"/>
            </p:cNvSpPr>
            <p:nvPr/>
          </p:nvSpPr>
          <p:spPr bwMode="auto">
            <a:xfrm flipV="1">
              <a:off x="3571" y="973"/>
              <a:ext cx="0" cy="2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2" name="Line 232"/>
            <p:cNvSpPr>
              <a:spLocks noChangeAspect="1" noChangeShapeType="1"/>
            </p:cNvSpPr>
            <p:nvPr/>
          </p:nvSpPr>
          <p:spPr bwMode="auto">
            <a:xfrm flipV="1">
              <a:off x="3572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3" name="Line 233"/>
            <p:cNvSpPr>
              <a:spLocks noChangeAspect="1" noChangeShapeType="1"/>
            </p:cNvSpPr>
            <p:nvPr/>
          </p:nvSpPr>
          <p:spPr bwMode="auto">
            <a:xfrm flipV="1">
              <a:off x="3576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4" name="Line 234"/>
            <p:cNvSpPr>
              <a:spLocks noChangeAspect="1" noChangeShapeType="1"/>
            </p:cNvSpPr>
            <p:nvPr/>
          </p:nvSpPr>
          <p:spPr bwMode="auto">
            <a:xfrm flipV="1">
              <a:off x="3577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5" name="Line 235"/>
            <p:cNvSpPr>
              <a:spLocks noChangeAspect="1" noChangeShapeType="1"/>
            </p:cNvSpPr>
            <p:nvPr/>
          </p:nvSpPr>
          <p:spPr bwMode="auto">
            <a:xfrm flipV="1">
              <a:off x="357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6" name="Line 236"/>
            <p:cNvSpPr>
              <a:spLocks noChangeAspect="1" noChangeShapeType="1"/>
            </p:cNvSpPr>
            <p:nvPr/>
          </p:nvSpPr>
          <p:spPr bwMode="auto">
            <a:xfrm flipV="1">
              <a:off x="3579" y="1176"/>
              <a:ext cx="1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7" name="Line 237"/>
            <p:cNvSpPr>
              <a:spLocks noChangeAspect="1" noChangeShapeType="1"/>
            </p:cNvSpPr>
            <p:nvPr/>
          </p:nvSpPr>
          <p:spPr bwMode="auto">
            <a:xfrm flipV="1">
              <a:off x="3581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8" name="Line 238"/>
            <p:cNvSpPr>
              <a:spLocks noChangeAspect="1" noChangeShapeType="1"/>
            </p:cNvSpPr>
            <p:nvPr/>
          </p:nvSpPr>
          <p:spPr bwMode="auto">
            <a:xfrm flipV="1">
              <a:off x="3581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9" name="Line 239"/>
            <p:cNvSpPr>
              <a:spLocks noChangeAspect="1" noChangeShapeType="1"/>
            </p:cNvSpPr>
            <p:nvPr/>
          </p:nvSpPr>
          <p:spPr bwMode="auto">
            <a:xfrm flipV="1">
              <a:off x="3584" y="1165"/>
              <a:ext cx="0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0" name="Line 240"/>
            <p:cNvSpPr>
              <a:spLocks noChangeAspect="1" noChangeShapeType="1"/>
            </p:cNvSpPr>
            <p:nvPr/>
          </p:nvSpPr>
          <p:spPr bwMode="auto">
            <a:xfrm flipV="1">
              <a:off x="3584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1" name="Line 241"/>
            <p:cNvSpPr>
              <a:spLocks noChangeAspect="1" noChangeShapeType="1"/>
            </p:cNvSpPr>
            <p:nvPr/>
          </p:nvSpPr>
          <p:spPr bwMode="auto">
            <a:xfrm flipV="1">
              <a:off x="3586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2" name="Line 242"/>
            <p:cNvSpPr>
              <a:spLocks noChangeAspect="1" noChangeShapeType="1"/>
            </p:cNvSpPr>
            <p:nvPr/>
          </p:nvSpPr>
          <p:spPr bwMode="auto">
            <a:xfrm flipV="1">
              <a:off x="3587" y="1167"/>
              <a:ext cx="0" cy="1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3" name="Line 243"/>
            <p:cNvSpPr>
              <a:spLocks noChangeAspect="1" noChangeShapeType="1"/>
            </p:cNvSpPr>
            <p:nvPr/>
          </p:nvSpPr>
          <p:spPr bwMode="auto">
            <a:xfrm flipV="1">
              <a:off x="358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4" name="Line 244"/>
            <p:cNvSpPr>
              <a:spLocks noChangeAspect="1" noChangeShapeType="1"/>
            </p:cNvSpPr>
            <p:nvPr/>
          </p:nvSpPr>
          <p:spPr bwMode="auto">
            <a:xfrm flipV="1">
              <a:off x="3589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5" name="Line 245"/>
            <p:cNvSpPr>
              <a:spLocks noChangeAspect="1" noChangeShapeType="1"/>
            </p:cNvSpPr>
            <p:nvPr/>
          </p:nvSpPr>
          <p:spPr bwMode="auto">
            <a:xfrm flipV="1">
              <a:off x="3590" y="1163"/>
              <a:ext cx="0" cy="2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6" name="Line 246"/>
            <p:cNvSpPr>
              <a:spLocks noChangeAspect="1" noChangeShapeType="1"/>
            </p:cNvSpPr>
            <p:nvPr/>
          </p:nvSpPr>
          <p:spPr bwMode="auto">
            <a:xfrm flipV="1">
              <a:off x="3591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7" name="Line 247"/>
            <p:cNvSpPr>
              <a:spLocks noChangeAspect="1" noChangeShapeType="1"/>
            </p:cNvSpPr>
            <p:nvPr/>
          </p:nvSpPr>
          <p:spPr bwMode="auto">
            <a:xfrm flipV="1">
              <a:off x="3592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8" name="Line 248"/>
            <p:cNvSpPr>
              <a:spLocks noChangeAspect="1" noChangeShapeType="1"/>
            </p:cNvSpPr>
            <p:nvPr/>
          </p:nvSpPr>
          <p:spPr bwMode="auto">
            <a:xfrm flipV="1">
              <a:off x="3594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9" name="Line 249"/>
            <p:cNvSpPr>
              <a:spLocks noChangeAspect="1" noChangeShapeType="1"/>
            </p:cNvSpPr>
            <p:nvPr/>
          </p:nvSpPr>
          <p:spPr bwMode="auto">
            <a:xfrm flipV="1">
              <a:off x="3595" y="1176"/>
              <a:ext cx="1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0" name="Line 250"/>
            <p:cNvSpPr>
              <a:spLocks noChangeAspect="1" noChangeShapeType="1"/>
            </p:cNvSpPr>
            <p:nvPr/>
          </p:nvSpPr>
          <p:spPr bwMode="auto">
            <a:xfrm flipV="1">
              <a:off x="3597" y="1164"/>
              <a:ext cx="0" cy="1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1" name="Line 251"/>
            <p:cNvSpPr>
              <a:spLocks noChangeAspect="1" noChangeShapeType="1"/>
            </p:cNvSpPr>
            <p:nvPr/>
          </p:nvSpPr>
          <p:spPr bwMode="auto">
            <a:xfrm flipV="1">
              <a:off x="3599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2" name="Line 252"/>
            <p:cNvSpPr>
              <a:spLocks noChangeAspect="1" noChangeShapeType="1"/>
            </p:cNvSpPr>
            <p:nvPr/>
          </p:nvSpPr>
          <p:spPr bwMode="auto">
            <a:xfrm flipV="1">
              <a:off x="3599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3" name="Line 253"/>
            <p:cNvSpPr>
              <a:spLocks noChangeAspect="1" noChangeShapeType="1"/>
            </p:cNvSpPr>
            <p:nvPr/>
          </p:nvSpPr>
          <p:spPr bwMode="auto">
            <a:xfrm flipV="1">
              <a:off x="3601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4" name="Line 254"/>
            <p:cNvSpPr>
              <a:spLocks noChangeAspect="1" noChangeShapeType="1"/>
            </p:cNvSpPr>
            <p:nvPr/>
          </p:nvSpPr>
          <p:spPr bwMode="auto">
            <a:xfrm flipV="1">
              <a:off x="3602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5" name="Line 255"/>
            <p:cNvSpPr>
              <a:spLocks noChangeAspect="1" noChangeShapeType="1"/>
            </p:cNvSpPr>
            <p:nvPr/>
          </p:nvSpPr>
          <p:spPr bwMode="auto">
            <a:xfrm flipV="1">
              <a:off x="3603" y="1178"/>
              <a:ext cx="1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6" name="Line 256"/>
            <p:cNvSpPr>
              <a:spLocks noChangeAspect="1" noChangeShapeType="1"/>
            </p:cNvSpPr>
            <p:nvPr/>
          </p:nvSpPr>
          <p:spPr bwMode="auto">
            <a:xfrm flipV="1">
              <a:off x="3605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7" name="Line 257"/>
            <p:cNvSpPr>
              <a:spLocks noChangeAspect="1" noChangeShapeType="1"/>
            </p:cNvSpPr>
            <p:nvPr/>
          </p:nvSpPr>
          <p:spPr bwMode="auto">
            <a:xfrm flipV="1">
              <a:off x="3608" y="1172"/>
              <a:ext cx="0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8" name="Line 258"/>
            <p:cNvSpPr>
              <a:spLocks noChangeAspect="1" noChangeShapeType="1"/>
            </p:cNvSpPr>
            <p:nvPr/>
          </p:nvSpPr>
          <p:spPr bwMode="auto">
            <a:xfrm flipV="1">
              <a:off x="3608" y="1166"/>
              <a:ext cx="0" cy="1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9" name="Line 259"/>
            <p:cNvSpPr>
              <a:spLocks noChangeAspect="1" noChangeShapeType="1"/>
            </p:cNvSpPr>
            <p:nvPr/>
          </p:nvSpPr>
          <p:spPr bwMode="auto">
            <a:xfrm flipV="1">
              <a:off x="3610" y="1150"/>
              <a:ext cx="0" cy="3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0" name="Line 260"/>
            <p:cNvSpPr>
              <a:spLocks noChangeAspect="1" noChangeShapeType="1"/>
            </p:cNvSpPr>
            <p:nvPr/>
          </p:nvSpPr>
          <p:spPr bwMode="auto">
            <a:xfrm flipV="1">
              <a:off x="3611" y="1154"/>
              <a:ext cx="0" cy="2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1" name="Line 261"/>
            <p:cNvSpPr>
              <a:spLocks noChangeAspect="1" noChangeShapeType="1"/>
            </p:cNvSpPr>
            <p:nvPr/>
          </p:nvSpPr>
          <p:spPr bwMode="auto">
            <a:xfrm flipV="1">
              <a:off x="3612" y="1173"/>
              <a:ext cx="0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2" name="Line 262"/>
            <p:cNvSpPr>
              <a:spLocks noChangeAspect="1" noChangeShapeType="1"/>
            </p:cNvSpPr>
            <p:nvPr/>
          </p:nvSpPr>
          <p:spPr bwMode="auto">
            <a:xfrm flipV="1">
              <a:off x="3613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3" name="Line 263"/>
            <p:cNvSpPr>
              <a:spLocks noChangeAspect="1" noChangeShapeType="1"/>
            </p:cNvSpPr>
            <p:nvPr/>
          </p:nvSpPr>
          <p:spPr bwMode="auto">
            <a:xfrm flipV="1">
              <a:off x="3614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4" name="Line 264"/>
            <p:cNvSpPr>
              <a:spLocks noChangeAspect="1" noChangeShapeType="1"/>
            </p:cNvSpPr>
            <p:nvPr/>
          </p:nvSpPr>
          <p:spPr bwMode="auto">
            <a:xfrm flipV="1">
              <a:off x="3616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5" name="Line 265"/>
            <p:cNvSpPr>
              <a:spLocks noChangeAspect="1" noChangeShapeType="1"/>
            </p:cNvSpPr>
            <p:nvPr/>
          </p:nvSpPr>
          <p:spPr bwMode="auto">
            <a:xfrm flipV="1">
              <a:off x="3617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6" name="Line 266"/>
            <p:cNvSpPr>
              <a:spLocks noChangeAspect="1" noChangeShapeType="1"/>
            </p:cNvSpPr>
            <p:nvPr/>
          </p:nvSpPr>
          <p:spPr bwMode="auto">
            <a:xfrm flipV="1">
              <a:off x="3618" y="1167"/>
              <a:ext cx="0" cy="1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7" name="Line 267"/>
            <p:cNvSpPr>
              <a:spLocks noChangeAspect="1" noChangeShapeType="1"/>
            </p:cNvSpPr>
            <p:nvPr/>
          </p:nvSpPr>
          <p:spPr bwMode="auto">
            <a:xfrm flipV="1">
              <a:off x="3619" y="1175"/>
              <a:ext cx="1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8" name="Line 268"/>
            <p:cNvSpPr>
              <a:spLocks noChangeAspect="1" noChangeShapeType="1"/>
            </p:cNvSpPr>
            <p:nvPr/>
          </p:nvSpPr>
          <p:spPr bwMode="auto">
            <a:xfrm flipV="1">
              <a:off x="3620" y="1166"/>
              <a:ext cx="0" cy="1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9" name="Line 269"/>
            <p:cNvSpPr>
              <a:spLocks noChangeAspect="1" noChangeShapeType="1"/>
            </p:cNvSpPr>
            <p:nvPr/>
          </p:nvSpPr>
          <p:spPr bwMode="auto">
            <a:xfrm flipV="1">
              <a:off x="3621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0" name="Line 270"/>
            <p:cNvSpPr>
              <a:spLocks noChangeAspect="1" noChangeShapeType="1"/>
            </p:cNvSpPr>
            <p:nvPr/>
          </p:nvSpPr>
          <p:spPr bwMode="auto">
            <a:xfrm flipV="1">
              <a:off x="3622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1" name="Line 271"/>
            <p:cNvSpPr>
              <a:spLocks noChangeAspect="1" noChangeShapeType="1"/>
            </p:cNvSpPr>
            <p:nvPr/>
          </p:nvSpPr>
          <p:spPr bwMode="auto">
            <a:xfrm flipV="1">
              <a:off x="3623" y="1165"/>
              <a:ext cx="0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2" name="Line 272"/>
            <p:cNvSpPr>
              <a:spLocks noChangeAspect="1" noChangeShapeType="1"/>
            </p:cNvSpPr>
            <p:nvPr/>
          </p:nvSpPr>
          <p:spPr bwMode="auto">
            <a:xfrm flipV="1">
              <a:off x="3624" y="1014"/>
              <a:ext cx="0" cy="16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3" name="Line 273"/>
            <p:cNvSpPr>
              <a:spLocks noChangeAspect="1" noChangeShapeType="1"/>
            </p:cNvSpPr>
            <p:nvPr/>
          </p:nvSpPr>
          <p:spPr bwMode="auto">
            <a:xfrm flipV="1">
              <a:off x="3626" y="823"/>
              <a:ext cx="0" cy="36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4" name="Line 274"/>
            <p:cNvSpPr>
              <a:spLocks noChangeAspect="1" noChangeShapeType="1"/>
            </p:cNvSpPr>
            <p:nvPr/>
          </p:nvSpPr>
          <p:spPr bwMode="auto">
            <a:xfrm flipV="1">
              <a:off x="3626" y="1124"/>
              <a:ext cx="0" cy="5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5" name="Line 275"/>
            <p:cNvSpPr>
              <a:spLocks noChangeAspect="1" noChangeShapeType="1"/>
            </p:cNvSpPr>
            <p:nvPr/>
          </p:nvSpPr>
          <p:spPr bwMode="auto">
            <a:xfrm flipV="1">
              <a:off x="3627" y="1168"/>
              <a:ext cx="0" cy="1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6" name="Line 276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7" name="Line 277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8" name="Line 278"/>
            <p:cNvSpPr>
              <a:spLocks noChangeAspect="1" noChangeShapeType="1"/>
            </p:cNvSpPr>
            <p:nvPr/>
          </p:nvSpPr>
          <p:spPr bwMode="auto">
            <a:xfrm flipV="1">
              <a:off x="3631" y="1130"/>
              <a:ext cx="0" cy="5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9" name="Line 279"/>
            <p:cNvSpPr>
              <a:spLocks noChangeAspect="1" noChangeShapeType="1"/>
            </p:cNvSpPr>
            <p:nvPr/>
          </p:nvSpPr>
          <p:spPr bwMode="auto">
            <a:xfrm flipV="1">
              <a:off x="3632" y="1128"/>
              <a:ext cx="0" cy="5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0" name="Line 280"/>
            <p:cNvSpPr>
              <a:spLocks noChangeAspect="1" noChangeShapeType="1"/>
            </p:cNvSpPr>
            <p:nvPr/>
          </p:nvSpPr>
          <p:spPr bwMode="auto">
            <a:xfrm flipV="1">
              <a:off x="3632" y="1165"/>
              <a:ext cx="1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1" name="Line 281"/>
            <p:cNvSpPr>
              <a:spLocks noChangeAspect="1" noChangeShapeType="1"/>
            </p:cNvSpPr>
            <p:nvPr/>
          </p:nvSpPr>
          <p:spPr bwMode="auto">
            <a:xfrm flipV="1">
              <a:off x="3634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2" name="Line 282"/>
            <p:cNvSpPr>
              <a:spLocks noChangeAspect="1" noChangeShapeType="1"/>
            </p:cNvSpPr>
            <p:nvPr/>
          </p:nvSpPr>
          <p:spPr bwMode="auto">
            <a:xfrm flipV="1">
              <a:off x="3635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3" name="Line 283"/>
            <p:cNvSpPr>
              <a:spLocks noChangeAspect="1" noChangeShapeType="1"/>
            </p:cNvSpPr>
            <p:nvPr/>
          </p:nvSpPr>
          <p:spPr bwMode="auto">
            <a:xfrm flipV="1">
              <a:off x="3637" y="1167"/>
              <a:ext cx="0" cy="1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4" name="Line 284"/>
            <p:cNvSpPr>
              <a:spLocks noChangeAspect="1" noChangeShapeType="1"/>
            </p:cNvSpPr>
            <p:nvPr/>
          </p:nvSpPr>
          <p:spPr bwMode="auto">
            <a:xfrm flipV="1">
              <a:off x="3638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5" name="Line 285"/>
            <p:cNvSpPr>
              <a:spLocks noChangeAspect="1" noChangeShapeType="1"/>
            </p:cNvSpPr>
            <p:nvPr/>
          </p:nvSpPr>
          <p:spPr bwMode="auto">
            <a:xfrm flipV="1">
              <a:off x="3639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6" name="Line 286"/>
            <p:cNvSpPr>
              <a:spLocks noChangeAspect="1" noChangeShapeType="1"/>
            </p:cNvSpPr>
            <p:nvPr/>
          </p:nvSpPr>
          <p:spPr bwMode="auto">
            <a:xfrm flipV="1">
              <a:off x="3640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7" name="Line 287"/>
            <p:cNvSpPr>
              <a:spLocks noChangeAspect="1" noChangeShapeType="1"/>
            </p:cNvSpPr>
            <p:nvPr/>
          </p:nvSpPr>
          <p:spPr bwMode="auto">
            <a:xfrm flipV="1">
              <a:off x="3641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8" name="Line 288"/>
            <p:cNvSpPr>
              <a:spLocks noChangeAspect="1" noChangeShapeType="1"/>
            </p:cNvSpPr>
            <p:nvPr/>
          </p:nvSpPr>
          <p:spPr bwMode="auto">
            <a:xfrm flipV="1">
              <a:off x="3642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9" name="Line 289"/>
            <p:cNvSpPr>
              <a:spLocks noChangeAspect="1" noChangeShapeType="1"/>
            </p:cNvSpPr>
            <p:nvPr/>
          </p:nvSpPr>
          <p:spPr bwMode="auto">
            <a:xfrm flipV="1">
              <a:off x="3643" y="1154"/>
              <a:ext cx="0" cy="2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0" name="Line 290"/>
            <p:cNvSpPr>
              <a:spLocks noChangeAspect="1" noChangeShapeType="1"/>
            </p:cNvSpPr>
            <p:nvPr/>
          </p:nvSpPr>
          <p:spPr bwMode="auto">
            <a:xfrm flipV="1">
              <a:off x="3644" y="1103"/>
              <a:ext cx="0" cy="8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1" name="Line 291"/>
            <p:cNvSpPr>
              <a:spLocks noChangeAspect="1" noChangeShapeType="1"/>
            </p:cNvSpPr>
            <p:nvPr/>
          </p:nvSpPr>
          <p:spPr bwMode="auto">
            <a:xfrm flipV="1">
              <a:off x="3645" y="1073"/>
              <a:ext cx="0" cy="1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2" name="Line 292"/>
            <p:cNvSpPr>
              <a:spLocks noChangeAspect="1" noChangeShapeType="1"/>
            </p:cNvSpPr>
            <p:nvPr/>
          </p:nvSpPr>
          <p:spPr bwMode="auto">
            <a:xfrm flipV="1">
              <a:off x="3646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3" name="Line 293"/>
            <p:cNvSpPr>
              <a:spLocks noChangeAspect="1" noChangeShapeType="1"/>
            </p:cNvSpPr>
            <p:nvPr/>
          </p:nvSpPr>
          <p:spPr bwMode="auto">
            <a:xfrm flipV="1">
              <a:off x="3647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4" name="Line 294"/>
            <p:cNvSpPr>
              <a:spLocks noChangeAspect="1" noChangeShapeType="1"/>
            </p:cNvSpPr>
            <p:nvPr/>
          </p:nvSpPr>
          <p:spPr bwMode="auto">
            <a:xfrm flipV="1">
              <a:off x="3648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5" name="Line 295"/>
            <p:cNvSpPr>
              <a:spLocks noChangeAspect="1" noChangeShapeType="1"/>
            </p:cNvSpPr>
            <p:nvPr/>
          </p:nvSpPr>
          <p:spPr bwMode="auto">
            <a:xfrm flipV="1">
              <a:off x="3649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6" name="Line 296"/>
            <p:cNvSpPr>
              <a:spLocks noChangeAspect="1" noChangeShapeType="1"/>
            </p:cNvSpPr>
            <p:nvPr/>
          </p:nvSpPr>
          <p:spPr bwMode="auto">
            <a:xfrm flipV="1">
              <a:off x="3650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7" name="Line 297"/>
            <p:cNvSpPr>
              <a:spLocks noChangeAspect="1" noChangeShapeType="1"/>
            </p:cNvSpPr>
            <p:nvPr/>
          </p:nvSpPr>
          <p:spPr bwMode="auto">
            <a:xfrm flipV="1">
              <a:off x="3651" y="1170"/>
              <a:ext cx="1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8" name="Line 298"/>
            <p:cNvSpPr>
              <a:spLocks noChangeAspect="1" noChangeShapeType="1"/>
            </p:cNvSpPr>
            <p:nvPr/>
          </p:nvSpPr>
          <p:spPr bwMode="auto">
            <a:xfrm flipV="1">
              <a:off x="3653" y="1163"/>
              <a:ext cx="0" cy="2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9" name="Line 299"/>
            <p:cNvSpPr>
              <a:spLocks noChangeAspect="1" noChangeShapeType="1"/>
            </p:cNvSpPr>
            <p:nvPr/>
          </p:nvSpPr>
          <p:spPr bwMode="auto">
            <a:xfrm flipV="1">
              <a:off x="3653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0" name="Line 300"/>
            <p:cNvSpPr>
              <a:spLocks noChangeAspect="1" noChangeShapeType="1"/>
            </p:cNvSpPr>
            <p:nvPr/>
          </p:nvSpPr>
          <p:spPr bwMode="auto">
            <a:xfrm flipV="1">
              <a:off x="3655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1" name="Line 301"/>
            <p:cNvSpPr>
              <a:spLocks noChangeAspect="1" noChangeShapeType="1"/>
            </p:cNvSpPr>
            <p:nvPr/>
          </p:nvSpPr>
          <p:spPr bwMode="auto">
            <a:xfrm flipV="1">
              <a:off x="3656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2" name="Line 302"/>
            <p:cNvSpPr>
              <a:spLocks noChangeAspect="1" noChangeShapeType="1"/>
            </p:cNvSpPr>
            <p:nvPr/>
          </p:nvSpPr>
          <p:spPr bwMode="auto">
            <a:xfrm flipV="1">
              <a:off x="3656" y="1171"/>
              <a:ext cx="1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3" name="Line 303"/>
            <p:cNvSpPr>
              <a:spLocks noChangeAspect="1" noChangeShapeType="1"/>
            </p:cNvSpPr>
            <p:nvPr/>
          </p:nvSpPr>
          <p:spPr bwMode="auto">
            <a:xfrm flipV="1">
              <a:off x="3661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4" name="Line 304"/>
            <p:cNvSpPr>
              <a:spLocks noChangeAspect="1" noChangeShapeType="1"/>
            </p:cNvSpPr>
            <p:nvPr/>
          </p:nvSpPr>
          <p:spPr bwMode="auto">
            <a:xfrm flipV="1">
              <a:off x="3663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5" name="Line 305"/>
            <p:cNvSpPr>
              <a:spLocks noChangeAspect="1" noChangeShapeType="1"/>
            </p:cNvSpPr>
            <p:nvPr/>
          </p:nvSpPr>
          <p:spPr bwMode="auto">
            <a:xfrm flipV="1">
              <a:off x="3664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6" name="Line 306"/>
            <p:cNvSpPr>
              <a:spLocks noChangeAspect="1" noChangeShapeType="1"/>
            </p:cNvSpPr>
            <p:nvPr/>
          </p:nvSpPr>
          <p:spPr bwMode="auto">
            <a:xfrm flipV="1">
              <a:off x="3665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7" name="Line 307"/>
            <p:cNvSpPr>
              <a:spLocks noChangeAspect="1" noChangeShapeType="1"/>
            </p:cNvSpPr>
            <p:nvPr/>
          </p:nvSpPr>
          <p:spPr bwMode="auto">
            <a:xfrm flipV="1">
              <a:off x="3666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8" name="Line 308"/>
            <p:cNvSpPr>
              <a:spLocks noChangeAspect="1" noChangeShapeType="1"/>
            </p:cNvSpPr>
            <p:nvPr/>
          </p:nvSpPr>
          <p:spPr bwMode="auto">
            <a:xfrm flipV="1">
              <a:off x="3667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9" name="Line 309"/>
            <p:cNvSpPr>
              <a:spLocks noChangeAspect="1" noChangeShapeType="1"/>
            </p:cNvSpPr>
            <p:nvPr/>
          </p:nvSpPr>
          <p:spPr bwMode="auto">
            <a:xfrm flipV="1">
              <a:off x="366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0" name="Line 310"/>
            <p:cNvSpPr>
              <a:spLocks noChangeAspect="1" noChangeShapeType="1"/>
            </p:cNvSpPr>
            <p:nvPr/>
          </p:nvSpPr>
          <p:spPr bwMode="auto">
            <a:xfrm flipV="1">
              <a:off x="3669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1" name="Line 311"/>
            <p:cNvSpPr>
              <a:spLocks noChangeAspect="1" noChangeShapeType="1"/>
            </p:cNvSpPr>
            <p:nvPr/>
          </p:nvSpPr>
          <p:spPr bwMode="auto">
            <a:xfrm flipV="1">
              <a:off x="3670" y="1165"/>
              <a:ext cx="1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2" name="Line 312"/>
            <p:cNvSpPr>
              <a:spLocks noChangeAspect="1" noChangeShapeType="1"/>
            </p:cNvSpPr>
            <p:nvPr/>
          </p:nvSpPr>
          <p:spPr bwMode="auto">
            <a:xfrm flipV="1">
              <a:off x="3671" y="1154"/>
              <a:ext cx="0" cy="2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3" name="Line 313"/>
            <p:cNvSpPr>
              <a:spLocks noChangeAspect="1" noChangeShapeType="1"/>
            </p:cNvSpPr>
            <p:nvPr/>
          </p:nvSpPr>
          <p:spPr bwMode="auto">
            <a:xfrm flipV="1">
              <a:off x="3672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4" name="Line 314"/>
            <p:cNvSpPr>
              <a:spLocks noChangeAspect="1" noChangeShapeType="1"/>
            </p:cNvSpPr>
            <p:nvPr/>
          </p:nvSpPr>
          <p:spPr bwMode="auto">
            <a:xfrm flipV="1">
              <a:off x="3674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5" name="Line 315"/>
            <p:cNvSpPr>
              <a:spLocks noChangeAspect="1" noChangeShapeType="1"/>
            </p:cNvSpPr>
            <p:nvPr/>
          </p:nvSpPr>
          <p:spPr bwMode="auto">
            <a:xfrm flipV="1">
              <a:off x="3674" y="1166"/>
              <a:ext cx="0" cy="1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6" name="Line 316"/>
            <p:cNvSpPr>
              <a:spLocks noChangeAspect="1" noChangeShapeType="1"/>
            </p:cNvSpPr>
            <p:nvPr/>
          </p:nvSpPr>
          <p:spPr bwMode="auto">
            <a:xfrm flipV="1">
              <a:off x="3677" y="1154"/>
              <a:ext cx="0" cy="2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7" name="Line 317"/>
            <p:cNvSpPr>
              <a:spLocks noChangeAspect="1" noChangeShapeType="1"/>
            </p:cNvSpPr>
            <p:nvPr/>
          </p:nvSpPr>
          <p:spPr bwMode="auto">
            <a:xfrm flipV="1">
              <a:off x="3677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8" name="Line 318"/>
            <p:cNvSpPr>
              <a:spLocks noChangeAspect="1" noChangeShapeType="1"/>
            </p:cNvSpPr>
            <p:nvPr/>
          </p:nvSpPr>
          <p:spPr bwMode="auto">
            <a:xfrm flipV="1">
              <a:off x="3680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9" name="Line 319"/>
            <p:cNvSpPr>
              <a:spLocks noChangeAspect="1" noChangeShapeType="1"/>
            </p:cNvSpPr>
            <p:nvPr/>
          </p:nvSpPr>
          <p:spPr bwMode="auto">
            <a:xfrm flipV="1">
              <a:off x="3680" y="1172"/>
              <a:ext cx="1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0" name="Line 320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1" name="Line 321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1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2" name="Line 322"/>
            <p:cNvSpPr>
              <a:spLocks noChangeAspect="1" noChangeShapeType="1"/>
            </p:cNvSpPr>
            <p:nvPr/>
          </p:nvSpPr>
          <p:spPr bwMode="auto">
            <a:xfrm flipV="1">
              <a:off x="3685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3" name="Line 323"/>
            <p:cNvSpPr>
              <a:spLocks noChangeAspect="1" noChangeShapeType="1"/>
            </p:cNvSpPr>
            <p:nvPr/>
          </p:nvSpPr>
          <p:spPr bwMode="auto">
            <a:xfrm flipV="1">
              <a:off x="3687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4" name="Line 324"/>
            <p:cNvSpPr>
              <a:spLocks noChangeAspect="1" noChangeShapeType="1"/>
            </p:cNvSpPr>
            <p:nvPr/>
          </p:nvSpPr>
          <p:spPr bwMode="auto">
            <a:xfrm flipV="1">
              <a:off x="3688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5" name="Line 325"/>
            <p:cNvSpPr>
              <a:spLocks noChangeAspect="1" noChangeShapeType="1"/>
            </p:cNvSpPr>
            <p:nvPr/>
          </p:nvSpPr>
          <p:spPr bwMode="auto">
            <a:xfrm flipV="1">
              <a:off x="369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6" name="Line 326"/>
            <p:cNvSpPr>
              <a:spLocks noChangeAspect="1" noChangeShapeType="1"/>
            </p:cNvSpPr>
            <p:nvPr/>
          </p:nvSpPr>
          <p:spPr bwMode="auto">
            <a:xfrm flipV="1">
              <a:off x="3691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7" name="Line 327"/>
            <p:cNvSpPr>
              <a:spLocks noChangeAspect="1" noChangeShapeType="1"/>
            </p:cNvSpPr>
            <p:nvPr/>
          </p:nvSpPr>
          <p:spPr bwMode="auto">
            <a:xfrm flipV="1">
              <a:off x="3693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8" name="Line 328"/>
            <p:cNvSpPr>
              <a:spLocks noChangeAspect="1" noChangeShapeType="1"/>
            </p:cNvSpPr>
            <p:nvPr/>
          </p:nvSpPr>
          <p:spPr bwMode="auto">
            <a:xfrm flipV="1">
              <a:off x="3694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9" name="Line 329"/>
            <p:cNvSpPr>
              <a:spLocks noChangeAspect="1" noChangeShapeType="1"/>
            </p:cNvSpPr>
            <p:nvPr/>
          </p:nvSpPr>
          <p:spPr bwMode="auto">
            <a:xfrm flipV="1">
              <a:off x="3695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0" name="Line 330"/>
            <p:cNvSpPr>
              <a:spLocks noChangeAspect="1" noChangeShapeType="1"/>
            </p:cNvSpPr>
            <p:nvPr/>
          </p:nvSpPr>
          <p:spPr bwMode="auto">
            <a:xfrm flipV="1">
              <a:off x="3696" y="1164"/>
              <a:ext cx="0" cy="1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1" name="Line 331"/>
            <p:cNvSpPr>
              <a:spLocks noChangeAspect="1" noChangeShapeType="1"/>
            </p:cNvSpPr>
            <p:nvPr/>
          </p:nvSpPr>
          <p:spPr bwMode="auto">
            <a:xfrm flipV="1">
              <a:off x="3698" y="1160"/>
              <a:ext cx="0" cy="2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2" name="Line 332"/>
            <p:cNvSpPr>
              <a:spLocks noChangeAspect="1" noChangeShapeType="1"/>
            </p:cNvSpPr>
            <p:nvPr/>
          </p:nvSpPr>
          <p:spPr bwMode="auto">
            <a:xfrm flipV="1">
              <a:off x="3698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3" name="Line 333"/>
            <p:cNvSpPr>
              <a:spLocks noChangeAspect="1" noChangeShapeType="1"/>
            </p:cNvSpPr>
            <p:nvPr/>
          </p:nvSpPr>
          <p:spPr bwMode="auto">
            <a:xfrm flipV="1">
              <a:off x="3699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4" name="Line 334"/>
            <p:cNvSpPr>
              <a:spLocks noChangeAspect="1" noChangeShapeType="1"/>
            </p:cNvSpPr>
            <p:nvPr/>
          </p:nvSpPr>
          <p:spPr bwMode="auto">
            <a:xfrm flipV="1">
              <a:off x="3701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5" name="Line 335"/>
            <p:cNvSpPr>
              <a:spLocks noChangeAspect="1" noChangeShapeType="1"/>
            </p:cNvSpPr>
            <p:nvPr/>
          </p:nvSpPr>
          <p:spPr bwMode="auto">
            <a:xfrm flipV="1">
              <a:off x="3701" y="1165"/>
              <a:ext cx="0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6" name="Line 336"/>
            <p:cNvSpPr>
              <a:spLocks noChangeAspect="1" noChangeShapeType="1"/>
            </p:cNvSpPr>
            <p:nvPr/>
          </p:nvSpPr>
          <p:spPr bwMode="auto">
            <a:xfrm flipV="1">
              <a:off x="3703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7" name="Line 337"/>
            <p:cNvSpPr>
              <a:spLocks noChangeAspect="1" noChangeShapeType="1"/>
            </p:cNvSpPr>
            <p:nvPr/>
          </p:nvSpPr>
          <p:spPr bwMode="auto">
            <a:xfrm flipV="1">
              <a:off x="3704" y="1154"/>
              <a:ext cx="0" cy="2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8" name="Line 338"/>
            <p:cNvSpPr>
              <a:spLocks noChangeAspect="1" noChangeShapeType="1"/>
            </p:cNvSpPr>
            <p:nvPr/>
          </p:nvSpPr>
          <p:spPr bwMode="auto">
            <a:xfrm flipV="1">
              <a:off x="3704" y="1163"/>
              <a:ext cx="1" cy="2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9" name="Line 339"/>
            <p:cNvSpPr>
              <a:spLocks noChangeAspect="1" noChangeShapeType="1"/>
            </p:cNvSpPr>
            <p:nvPr/>
          </p:nvSpPr>
          <p:spPr bwMode="auto">
            <a:xfrm flipV="1">
              <a:off x="3706" y="1136"/>
              <a:ext cx="0" cy="4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0" name="Line 340"/>
            <p:cNvSpPr>
              <a:spLocks noChangeAspect="1" noChangeShapeType="1"/>
            </p:cNvSpPr>
            <p:nvPr/>
          </p:nvSpPr>
          <p:spPr bwMode="auto">
            <a:xfrm flipV="1">
              <a:off x="3707" y="1165"/>
              <a:ext cx="0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1" name="Line 341"/>
            <p:cNvSpPr>
              <a:spLocks noChangeAspect="1" noChangeShapeType="1"/>
            </p:cNvSpPr>
            <p:nvPr/>
          </p:nvSpPr>
          <p:spPr bwMode="auto">
            <a:xfrm flipV="1">
              <a:off x="3708" y="1169"/>
              <a:ext cx="0" cy="1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2" name="Line 342"/>
            <p:cNvSpPr>
              <a:spLocks noChangeAspect="1" noChangeShapeType="1"/>
            </p:cNvSpPr>
            <p:nvPr/>
          </p:nvSpPr>
          <p:spPr bwMode="auto">
            <a:xfrm flipV="1">
              <a:off x="3709" y="1055"/>
              <a:ext cx="0" cy="12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3" name="Line 343"/>
            <p:cNvSpPr>
              <a:spLocks noChangeAspect="1" noChangeShapeType="1"/>
            </p:cNvSpPr>
            <p:nvPr/>
          </p:nvSpPr>
          <p:spPr bwMode="auto">
            <a:xfrm flipV="1">
              <a:off x="3710" y="1076"/>
              <a:ext cx="0" cy="10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4" name="Line 344"/>
            <p:cNvSpPr>
              <a:spLocks noChangeAspect="1" noChangeShapeType="1"/>
            </p:cNvSpPr>
            <p:nvPr/>
          </p:nvSpPr>
          <p:spPr bwMode="auto">
            <a:xfrm flipV="1">
              <a:off x="3711" y="1162"/>
              <a:ext cx="0" cy="2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5" name="Line 345"/>
            <p:cNvSpPr>
              <a:spLocks noChangeAspect="1" noChangeShapeType="1"/>
            </p:cNvSpPr>
            <p:nvPr/>
          </p:nvSpPr>
          <p:spPr bwMode="auto">
            <a:xfrm flipV="1">
              <a:off x="3712" y="1086"/>
              <a:ext cx="1" cy="9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6" name="Line 346"/>
            <p:cNvSpPr>
              <a:spLocks noChangeAspect="1" noChangeShapeType="1"/>
            </p:cNvSpPr>
            <p:nvPr/>
          </p:nvSpPr>
          <p:spPr bwMode="auto">
            <a:xfrm flipV="1">
              <a:off x="3713" y="1088"/>
              <a:ext cx="0" cy="9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7" name="Line 347"/>
            <p:cNvSpPr>
              <a:spLocks noChangeAspect="1" noChangeShapeType="1"/>
            </p:cNvSpPr>
            <p:nvPr/>
          </p:nvSpPr>
          <p:spPr bwMode="auto">
            <a:xfrm flipV="1">
              <a:off x="3714" y="1173"/>
              <a:ext cx="0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8" name="Line 348"/>
            <p:cNvSpPr>
              <a:spLocks noChangeAspect="1" noChangeShapeType="1"/>
            </p:cNvSpPr>
            <p:nvPr/>
          </p:nvSpPr>
          <p:spPr bwMode="auto">
            <a:xfrm flipV="1">
              <a:off x="371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9" name="Line 349"/>
            <p:cNvSpPr>
              <a:spLocks noChangeAspect="1" noChangeShapeType="1"/>
            </p:cNvSpPr>
            <p:nvPr/>
          </p:nvSpPr>
          <p:spPr bwMode="auto">
            <a:xfrm flipV="1">
              <a:off x="3716" y="1129"/>
              <a:ext cx="0" cy="5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0" name="Line 350"/>
            <p:cNvSpPr>
              <a:spLocks noChangeAspect="1" noChangeShapeType="1"/>
            </p:cNvSpPr>
            <p:nvPr/>
          </p:nvSpPr>
          <p:spPr bwMode="auto">
            <a:xfrm flipV="1">
              <a:off x="3717" y="1166"/>
              <a:ext cx="0" cy="1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1" name="Line 351"/>
            <p:cNvSpPr>
              <a:spLocks noChangeAspect="1" noChangeShapeType="1"/>
            </p:cNvSpPr>
            <p:nvPr/>
          </p:nvSpPr>
          <p:spPr bwMode="auto">
            <a:xfrm flipV="1">
              <a:off x="3718" y="973"/>
              <a:ext cx="0" cy="2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2" name="Line 352"/>
            <p:cNvSpPr>
              <a:spLocks noChangeAspect="1" noChangeShapeType="1"/>
            </p:cNvSpPr>
            <p:nvPr/>
          </p:nvSpPr>
          <p:spPr bwMode="auto">
            <a:xfrm flipV="1">
              <a:off x="3719" y="695"/>
              <a:ext cx="0" cy="48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3" name="Line 353"/>
            <p:cNvSpPr>
              <a:spLocks noChangeAspect="1" noChangeShapeType="1"/>
            </p:cNvSpPr>
            <p:nvPr/>
          </p:nvSpPr>
          <p:spPr bwMode="auto">
            <a:xfrm flipV="1">
              <a:off x="3720" y="1110"/>
              <a:ext cx="0" cy="7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4" name="Line 354"/>
            <p:cNvSpPr>
              <a:spLocks noChangeAspect="1" noChangeShapeType="1"/>
            </p:cNvSpPr>
            <p:nvPr/>
          </p:nvSpPr>
          <p:spPr bwMode="auto">
            <a:xfrm flipV="1">
              <a:off x="3722" y="1169"/>
              <a:ext cx="0" cy="1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5" name="Line 355"/>
            <p:cNvSpPr>
              <a:spLocks noChangeAspect="1" noChangeShapeType="1"/>
            </p:cNvSpPr>
            <p:nvPr/>
          </p:nvSpPr>
          <p:spPr bwMode="auto">
            <a:xfrm flipV="1">
              <a:off x="3722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6" name="Line 356"/>
            <p:cNvSpPr>
              <a:spLocks noChangeAspect="1" noChangeShapeType="1"/>
            </p:cNvSpPr>
            <p:nvPr/>
          </p:nvSpPr>
          <p:spPr bwMode="auto">
            <a:xfrm flipV="1">
              <a:off x="3724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7" name="Line 357"/>
            <p:cNvSpPr>
              <a:spLocks noChangeAspect="1" noChangeShapeType="1"/>
            </p:cNvSpPr>
            <p:nvPr/>
          </p:nvSpPr>
          <p:spPr bwMode="auto">
            <a:xfrm flipV="1">
              <a:off x="372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8" name="Line 358"/>
            <p:cNvSpPr>
              <a:spLocks noChangeAspect="1" noChangeShapeType="1"/>
            </p:cNvSpPr>
            <p:nvPr/>
          </p:nvSpPr>
          <p:spPr bwMode="auto">
            <a:xfrm flipV="1">
              <a:off x="3727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9" name="Line 359"/>
            <p:cNvSpPr>
              <a:spLocks noChangeAspect="1" noChangeShapeType="1"/>
            </p:cNvSpPr>
            <p:nvPr/>
          </p:nvSpPr>
          <p:spPr bwMode="auto">
            <a:xfrm flipV="1">
              <a:off x="3728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0" name="Line 360"/>
            <p:cNvSpPr>
              <a:spLocks noChangeAspect="1" noChangeShapeType="1"/>
            </p:cNvSpPr>
            <p:nvPr/>
          </p:nvSpPr>
          <p:spPr bwMode="auto">
            <a:xfrm flipV="1">
              <a:off x="3728" y="1143"/>
              <a:ext cx="1" cy="4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1" name="Line 361"/>
            <p:cNvSpPr>
              <a:spLocks noChangeAspect="1" noChangeShapeType="1"/>
            </p:cNvSpPr>
            <p:nvPr/>
          </p:nvSpPr>
          <p:spPr bwMode="auto">
            <a:xfrm flipV="1">
              <a:off x="3730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2" name="Line 362"/>
            <p:cNvSpPr>
              <a:spLocks noChangeAspect="1" noChangeShapeType="1"/>
            </p:cNvSpPr>
            <p:nvPr/>
          </p:nvSpPr>
          <p:spPr bwMode="auto">
            <a:xfrm flipV="1">
              <a:off x="3731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3" name="Line 363"/>
            <p:cNvSpPr>
              <a:spLocks noChangeAspect="1" noChangeShapeType="1"/>
            </p:cNvSpPr>
            <p:nvPr/>
          </p:nvSpPr>
          <p:spPr bwMode="auto">
            <a:xfrm flipV="1">
              <a:off x="3735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4" name="Line 364"/>
            <p:cNvSpPr>
              <a:spLocks noChangeAspect="1" noChangeShapeType="1"/>
            </p:cNvSpPr>
            <p:nvPr/>
          </p:nvSpPr>
          <p:spPr bwMode="auto">
            <a:xfrm flipV="1">
              <a:off x="3736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5" name="Line 365"/>
            <p:cNvSpPr>
              <a:spLocks noChangeAspect="1" noChangeShapeType="1"/>
            </p:cNvSpPr>
            <p:nvPr/>
          </p:nvSpPr>
          <p:spPr bwMode="auto">
            <a:xfrm flipV="1">
              <a:off x="3737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6" name="Line 366"/>
            <p:cNvSpPr>
              <a:spLocks noChangeAspect="1" noChangeShapeType="1"/>
            </p:cNvSpPr>
            <p:nvPr/>
          </p:nvSpPr>
          <p:spPr bwMode="auto">
            <a:xfrm flipV="1">
              <a:off x="3739" y="1177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7" name="Line 367"/>
            <p:cNvSpPr>
              <a:spLocks noChangeAspect="1" noChangeShapeType="1"/>
            </p:cNvSpPr>
            <p:nvPr/>
          </p:nvSpPr>
          <p:spPr bwMode="auto">
            <a:xfrm flipV="1">
              <a:off x="3740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8" name="Line 368"/>
            <p:cNvSpPr>
              <a:spLocks noChangeAspect="1" noChangeShapeType="1"/>
            </p:cNvSpPr>
            <p:nvPr/>
          </p:nvSpPr>
          <p:spPr bwMode="auto">
            <a:xfrm flipV="1">
              <a:off x="3743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9" name="Line 369"/>
            <p:cNvSpPr>
              <a:spLocks noChangeAspect="1" noChangeShapeType="1"/>
            </p:cNvSpPr>
            <p:nvPr/>
          </p:nvSpPr>
          <p:spPr bwMode="auto">
            <a:xfrm flipV="1">
              <a:off x="3744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0" name="Line 370"/>
            <p:cNvSpPr>
              <a:spLocks noChangeAspect="1" noChangeShapeType="1"/>
            </p:cNvSpPr>
            <p:nvPr/>
          </p:nvSpPr>
          <p:spPr bwMode="auto">
            <a:xfrm flipV="1">
              <a:off x="3746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1" name="Line 371"/>
            <p:cNvSpPr>
              <a:spLocks noChangeAspect="1" noChangeShapeType="1"/>
            </p:cNvSpPr>
            <p:nvPr/>
          </p:nvSpPr>
          <p:spPr bwMode="auto">
            <a:xfrm flipV="1">
              <a:off x="3747" y="1164"/>
              <a:ext cx="1" cy="1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2" name="Line 372"/>
            <p:cNvSpPr>
              <a:spLocks noChangeAspect="1" noChangeShapeType="1"/>
            </p:cNvSpPr>
            <p:nvPr/>
          </p:nvSpPr>
          <p:spPr bwMode="auto">
            <a:xfrm flipV="1">
              <a:off x="3749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3" name="Line 373"/>
            <p:cNvSpPr>
              <a:spLocks noChangeAspect="1" noChangeShapeType="1"/>
            </p:cNvSpPr>
            <p:nvPr/>
          </p:nvSpPr>
          <p:spPr bwMode="auto">
            <a:xfrm flipV="1">
              <a:off x="3752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4" name="Line 374"/>
            <p:cNvSpPr>
              <a:spLocks noChangeAspect="1" noChangeShapeType="1"/>
            </p:cNvSpPr>
            <p:nvPr/>
          </p:nvSpPr>
          <p:spPr bwMode="auto">
            <a:xfrm flipV="1">
              <a:off x="3755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5" name="Line 375"/>
            <p:cNvSpPr>
              <a:spLocks noChangeAspect="1" noChangeShapeType="1"/>
            </p:cNvSpPr>
            <p:nvPr/>
          </p:nvSpPr>
          <p:spPr bwMode="auto">
            <a:xfrm flipV="1">
              <a:off x="3755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6" name="Line 376"/>
            <p:cNvSpPr>
              <a:spLocks noChangeAspect="1" noChangeShapeType="1"/>
            </p:cNvSpPr>
            <p:nvPr/>
          </p:nvSpPr>
          <p:spPr bwMode="auto">
            <a:xfrm flipV="1">
              <a:off x="3757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7" name="Line 377"/>
            <p:cNvSpPr>
              <a:spLocks noChangeAspect="1" noChangeShapeType="1"/>
            </p:cNvSpPr>
            <p:nvPr/>
          </p:nvSpPr>
          <p:spPr bwMode="auto">
            <a:xfrm flipV="1">
              <a:off x="3758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8" name="Line 378"/>
            <p:cNvSpPr>
              <a:spLocks noChangeAspect="1" noChangeShapeType="1"/>
            </p:cNvSpPr>
            <p:nvPr/>
          </p:nvSpPr>
          <p:spPr bwMode="auto">
            <a:xfrm flipV="1">
              <a:off x="3758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9" name="Line 379"/>
            <p:cNvSpPr>
              <a:spLocks noChangeAspect="1" noChangeShapeType="1"/>
            </p:cNvSpPr>
            <p:nvPr/>
          </p:nvSpPr>
          <p:spPr bwMode="auto">
            <a:xfrm flipV="1">
              <a:off x="376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0" name="Line 380"/>
            <p:cNvSpPr>
              <a:spLocks noChangeAspect="1" noChangeShapeType="1"/>
            </p:cNvSpPr>
            <p:nvPr/>
          </p:nvSpPr>
          <p:spPr bwMode="auto">
            <a:xfrm flipV="1">
              <a:off x="3762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1" name="Line 381"/>
            <p:cNvSpPr>
              <a:spLocks noChangeAspect="1" noChangeShapeType="1"/>
            </p:cNvSpPr>
            <p:nvPr/>
          </p:nvSpPr>
          <p:spPr bwMode="auto">
            <a:xfrm flipV="1">
              <a:off x="3764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2" name="Line 382"/>
            <p:cNvSpPr>
              <a:spLocks noChangeAspect="1" noChangeShapeType="1"/>
            </p:cNvSpPr>
            <p:nvPr/>
          </p:nvSpPr>
          <p:spPr bwMode="auto">
            <a:xfrm flipV="1">
              <a:off x="3765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3" name="Line 383"/>
            <p:cNvSpPr>
              <a:spLocks noChangeAspect="1" noChangeShapeType="1"/>
            </p:cNvSpPr>
            <p:nvPr/>
          </p:nvSpPr>
          <p:spPr bwMode="auto">
            <a:xfrm flipV="1">
              <a:off x="3766" y="1172"/>
              <a:ext cx="1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4" name="Line 384"/>
            <p:cNvSpPr>
              <a:spLocks noChangeAspect="1" noChangeShapeType="1"/>
            </p:cNvSpPr>
            <p:nvPr/>
          </p:nvSpPr>
          <p:spPr bwMode="auto">
            <a:xfrm flipV="1">
              <a:off x="3767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5" name="Line 385"/>
            <p:cNvSpPr>
              <a:spLocks noChangeAspect="1" noChangeShapeType="1"/>
            </p:cNvSpPr>
            <p:nvPr/>
          </p:nvSpPr>
          <p:spPr bwMode="auto">
            <a:xfrm flipV="1">
              <a:off x="3768" y="1170"/>
              <a:ext cx="1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6" name="Line 386"/>
            <p:cNvSpPr>
              <a:spLocks noChangeAspect="1" noChangeShapeType="1"/>
            </p:cNvSpPr>
            <p:nvPr/>
          </p:nvSpPr>
          <p:spPr bwMode="auto">
            <a:xfrm flipV="1">
              <a:off x="377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7" name="Line 387"/>
            <p:cNvSpPr>
              <a:spLocks noChangeAspect="1" noChangeShapeType="1"/>
            </p:cNvSpPr>
            <p:nvPr/>
          </p:nvSpPr>
          <p:spPr bwMode="auto">
            <a:xfrm flipV="1">
              <a:off x="3771" y="1176"/>
              <a:ext cx="1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8" name="Line 388"/>
            <p:cNvSpPr>
              <a:spLocks noChangeAspect="1" noChangeShapeType="1"/>
            </p:cNvSpPr>
            <p:nvPr/>
          </p:nvSpPr>
          <p:spPr bwMode="auto">
            <a:xfrm flipV="1">
              <a:off x="3773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9" name="Line 389"/>
            <p:cNvSpPr>
              <a:spLocks noChangeAspect="1" noChangeShapeType="1"/>
            </p:cNvSpPr>
            <p:nvPr/>
          </p:nvSpPr>
          <p:spPr bwMode="auto">
            <a:xfrm flipV="1">
              <a:off x="3774" y="1177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0" name="Line 390"/>
            <p:cNvSpPr>
              <a:spLocks noChangeAspect="1" noChangeShapeType="1"/>
            </p:cNvSpPr>
            <p:nvPr/>
          </p:nvSpPr>
          <p:spPr bwMode="auto">
            <a:xfrm flipV="1">
              <a:off x="3776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1" name="Line 391"/>
            <p:cNvSpPr>
              <a:spLocks noChangeAspect="1" noChangeShapeType="1"/>
            </p:cNvSpPr>
            <p:nvPr/>
          </p:nvSpPr>
          <p:spPr bwMode="auto">
            <a:xfrm flipV="1">
              <a:off x="3778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2" name="Line 392"/>
            <p:cNvSpPr>
              <a:spLocks noChangeAspect="1" noChangeShapeType="1"/>
            </p:cNvSpPr>
            <p:nvPr/>
          </p:nvSpPr>
          <p:spPr bwMode="auto">
            <a:xfrm flipV="1">
              <a:off x="3779" y="1172"/>
              <a:ext cx="0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3" name="Line 393"/>
            <p:cNvSpPr>
              <a:spLocks noChangeAspect="1" noChangeShapeType="1"/>
            </p:cNvSpPr>
            <p:nvPr/>
          </p:nvSpPr>
          <p:spPr bwMode="auto">
            <a:xfrm flipV="1">
              <a:off x="3780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4" name="Line 394"/>
            <p:cNvSpPr>
              <a:spLocks noChangeAspect="1" noChangeShapeType="1"/>
            </p:cNvSpPr>
            <p:nvPr/>
          </p:nvSpPr>
          <p:spPr bwMode="auto">
            <a:xfrm flipV="1">
              <a:off x="3781" y="1167"/>
              <a:ext cx="0" cy="1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5" name="Line 395"/>
            <p:cNvSpPr>
              <a:spLocks noChangeAspect="1" noChangeShapeType="1"/>
            </p:cNvSpPr>
            <p:nvPr/>
          </p:nvSpPr>
          <p:spPr bwMode="auto">
            <a:xfrm flipV="1">
              <a:off x="3782" y="1144"/>
              <a:ext cx="0" cy="3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6" name="Line 396"/>
            <p:cNvSpPr>
              <a:spLocks noChangeAspect="1" noChangeShapeType="1"/>
            </p:cNvSpPr>
            <p:nvPr/>
          </p:nvSpPr>
          <p:spPr bwMode="auto">
            <a:xfrm flipV="1">
              <a:off x="3784" y="1173"/>
              <a:ext cx="0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7" name="Line 397"/>
            <p:cNvSpPr>
              <a:spLocks noChangeAspect="1" noChangeShapeType="1"/>
            </p:cNvSpPr>
            <p:nvPr/>
          </p:nvSpPr>
          <p:spPr bwMode="auto">
            <a:xfrm flipV="1">
              <a:off x="3785" y="1172"/>
              <a:ext cx="0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8" name="Line 398"/>
            <p:cNvSpPr>
              <a:spLocks noChangeAspect="1" noChangeShapeType="1"/>
            </p:cNvSpPr>
            <p:nvPr/>
          </p:nvSpPr>
          <p:spPr bwMode="auto">
            <a:xfrm flipV="1">
              <a:off x="3787" y="1151"/>
              <a:ext cx="1" cy="3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9" name="Line 399"/>
            <p:cNvSpPr>
              <a:spLocks noChangeAspect="1" noChangeShapeType="1"/>
            </p:cNvSpPr>
            <p:nvPr/>
          </p:nvSpPr>
          <p:spPr bwMode="auto">
            <a:xfrm flipV="1">
              <a:off x="3788" y="1160"/>
              <a:ext cx="0" cy="2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0" name="Line 400"/>
            <p:cNvSpPr>
              <a:spLocks noChangeAspect="1" noChangeShapeType="1"/>
            </p:cNvSpPr>
            <p:nvPr/>
          </p:nvSpPr>
          <p:spPr bwMode="auto">
            <a:xfrm flipV="1">
              <a:off x="3789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1" name="Line 401"/>
            <p:cNvSpPr>
              <a:spLocks noChangeAspect="1" noChangeShapeType="1"/>
            </p:cNvSpPr>
            <p:nvPr/>
          </p:nvSpPr>
          <p:spPr bwMode="auto">
            <a:xfrm flipV="1">
              <a:off x="3791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2" name="Line 402"/>
            <p:cNvSpPr>
              <a:spLocks noChangeAspect="1" noChangeShapeType="1"/>
            </p:cNvSpPr>
            <p:nvPr/>
          </p:nvSpPr>
          <p:spPr bwMode="auto">
            <a:xfrm flipV="1">
              <a:off x="3792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3" name="Line 403"/>
            <p:cNvSpPr>
              <a:spLocks noChangeAspect="1" noChangeShapeType="1"/>
            </p:cNvSpPr>
            <p:nvPr/>
          </p:nvSpPr>
          <p:spPr bwMode="auto">
            <a:xfrm flipV="1">
              <a:off x="3794" y="1007"/>
              <a:ext cx="0" cy="17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5" name="Line 405"/>
            <p:cNvSpPr>
              <a:spLocks noChangeAspect="1" noChangeShapeType="1"/>
            </p:cNvSpPr>
            <p:nvPr/>
          </p:nvSpPr>
          <p:spPr bwMode="auto">
            <a:xfrm flipV="1">
              <a:off x="3796" y="1127"/>
              <a:ext cx="0" cy="5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6" name="Line 406"/>
            <p:cNvSpPr>
              <a:spLocks noChangeAspect="1" noChangeShapeType="1"/>
            </p:cNvSpPr>
            <p:nvPr/>
          </p:nvSpPr>
          <p:spPr bwMode="auto">
            <a:xfrm flipV="1">
              <a:off x="3797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" name="Line 407"/>
            <p:cNvSpPr>
              <a:spLocks noChangeAspect="1" noChangeShapeType="1"/>
            </p:cNvSpPr>
            <p:nvPr/>
          </p:nvSpPr>
          <p:spPr bwMode="auto">
            <a:xfrm flipV="1">
              <a:off x="3797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8" name="Line 408"/>
            <p:cNvSpPr>
              <a:spLocks noChangeAspect="1" noChangeShapeType="1"/>
            </p:cNvSpPr>
            <p:nvPr/>
          </p:nvSpPr>
          <p:spPr bwMode="auto">
            <a:xfrm flipV="1">
              <a:off x="3799" y="1172"/>
              <a:ext cx="0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9" name="Line 409"/>
            <p:cNvSpPr>
              <a:spLocks noChangeAspect="1" noChangeShapeType="1"/>
            </p:cNvSpPr>
            <p:nvPr/>
          </p:nvSpPr>
          <p:spPr bwMode="auto">
            <a:xfrm flipV="1">
              <a:off x="3800" y="1127"/>
              <a:ext cx="0" cy="5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0" name="Line 410"/>
            <p:cNvSpPr>
              <a:spLocks noChangeAspect="1" noChangeShapeType="1"/>
            </p:cNvSpPr>
            <p:nvPr/>
          </p:nvSpPr>
          <p:spPr bwMode="auto">
            <a:xfrm flipV="1">
              <a:off x="3800" y="1122"/>
              <a:ext cx="1" cy="6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1" name="Line 411"/>
            <p:cNvSpPr>
              <a:spLocks noChangeAspect="1" noChangeShapeType="1"/>
            </p:cNvSpPr>
            <p:nvPr/>
          </p:nvSpPr>
          <p:spPr bwMode="auto">
            <a:xfrm flipV="1">
              <a:off x="3802" y="1158"/>
              <a:ext cx="0" cy="2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2" name="Line 412"/>
            <p:cNvSpPr>
              <a:spLocks noChangeAspect="1" noChangeShapeType="1"/>
            </p:cNvSpPr>
            <p:nvPr/>
          </p:nvSpPr>
          <p:spPr bwMode="auto">
            <a:xfrm flipV="1">
              <a:off x="3803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3" name="Line 413"/>
            <p:cNvSpPr>
              <a:spLocks noChangeAspect="1" noChangeShapeType="1"/>
            </p:cNvSpPr>
            <p:nvPr/>
          </p:nvSpPr>
          <p:spPr bwMode="auto">
            <a:xfrm flipV="1">
              <a:off x="3803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4" name="Line 414"/>
            <p:cNvSpPr>
              <a:spLocks noChangeAspect="1" noChangeShapeType="1"/>
            </p:cNvSpPr>
            <p:nvPr/>
          </p:nvSpPr>
          <p:spPr bwMode="auto">
            <a:xfrm flipV="1">
              <a:off x="3808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5" name="Line 415"/>
            <p:cNvSpPr>
              <a:spLocks noChangeAspect="1" noChangeShapeType="1"/>
            </p:cNvSpPr>
            <p:nvPr/>
          </p:nvSpPr>
          <p:spPr bwMode="auto">
            <a:xfrm flipV="1">
              <a:off x="3810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6" name="Line 416"/>
            <p:cNvSpPr>
              <a:spLocks noChangeAspect="1" noChangeShapeType="1"/>
            </p:cNvSpPr>
            <p:nvPr/>
          </p:nvSpPr>
          <p:spPr bwMode="auto">
            <a:xfrm flipV="1">
              <a:off x="3811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7" name="Line 417"/>
            <p:cNvSpPr>
              <a:spLocks noChangeAspect="1" noChangeShapeType="1"/>
            </p:cNvSpPr>
            <p:nvPr/>
          </p:nvSpPr>
          <p:spPr bwMode="auto">
            <a:xfrm flipV="1">
              <a:off x="3812" y="1154"/>
              <a:ext cx="0" cy="2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8" name="Line 418"/>
            <p:cNvSpPr>
              <a:spLocks noChangeAspect="1" noChangeShapeType="1"/>
            </p:cNvSpPr>
            <p:nvPr/>
          </p:nvSpPr>
          <p:spPr bwMode="auto">
            <a:xfrm flipV="1">
              <a:off x="3813" y="1149"/>
              <a:ext cx="0" cy="3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9" name="Line 419"/>
            <p:cNvSpPr>
              <a:spLocks noChangeAspect="1" noChangeShapeType="1"/>
            </p:cNvSpPr>
            <p:nvPr/>
          </p:nvSpPr>
          <p:spPr bwMode="auto">
            <a:xfrm flipV="1">
              <a:off x="3815" y="1156"/>
              <a:ext cx="0" cy="2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0" name="Line 420"/>
            <p:cNvSpPr>
              <a:spLocks noChangeAspect="1" noChangeShapeType="1"/>
            </p:cNvSpPr>
            <p:nvPr/>
          </p:nvSpPr>
          <p:spPr bwMode="auto">
            <a:xfrm flipV="1">
              <a:off x="3815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1" name="Line 421"/>
            <p:cNvSpPr>
              <a:spLocks noChangeAspect="1" noChangeShapeType="1"/>
            </p:cNvSpPr>
            <p:nvPr/>
          </p:nvSpPr>
          <p:spPr bwMode="auto">
            <a:xfrm flipV="1">
              <a:off x="3818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2" name="Line 422"/>
            <p:cNvSpPr>
              <a:spLocks noChangeAspect="1" noChangeShapeType="1"/>
            </p:cNvSpPr>
            <p:nvPr/>
          </p:nvSpPr>
          <p:spPr bwMode="auto">
            <a:xfrm flipV="1">
              <a:off x="3821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3" name="Line 423"/>
            <p:cNvSpPr>
              <a:spLocks noChangeAspect="1" noChangeShapeType="1"/>
            </p:cNvSpPr>
            <p:nvPr/>
          </p:nvSpPr>
          <p:spPr bwMode="auto">
            <a:xfrm flipV="1">
              <a:off x="3821" y="1182"/>
              <a:ext cx="1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4" name="Line 424"/>
            <p:cNvSpPr>
              <a:spLocks noChangeAspect="1" noChangeShapeType="1"/>
            </p:cNvSpPr>
            <p:nvPr/>
          </p:nvSpPr>
          <p:spPr bwMode="auto">
            <a:xfrm flipV="1">
              <a:off x="3823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5" name="Line 425"/>
            <p:cNvSpPr>
              <a:spLocks noChangeAspect="1" noChangeShapeType="1"/>
            </p:cNvSpPr>
            <p:nvPr/>
          </p:nvSpPr>
          <p:spPr bwMode="auto">
            <a:xfrm flipV="1">
              <a:off x="3824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6" name="Line 426"/>
            <p:cNvSpPr>
              <a:spLocks noChangeAspect="1" noChangeShapeType="1"/>
            </p:cNvSpPr>
            <p:nvPr/>
          </p:nvSpPr>
          <p:spPr bwMode="auto">
            <a:xfrm flipV="1">
              <a:off x="3824" y="1172"/>
              <a:ext cx="1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7" name="Line 427"/>
            <p:cNvSpPr>
              <a:spLocks noChangeAspect="1" noChangeShapeType="1"/>
            </p:cNvSpPr>
            <p:nvPr/>
          </p:nvSpPr>
          <p:spPr bwMode="auto">
            <a:xfrm flipV="1">
              <a:off x="3826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8" name="Line 428"/>
            <p:cNvSpPr>
              <a:spLocks noChangeAspect="1" noChangeShapeType="1"/>
            </p:cNvSpPr>
            <p:nvPr/>
          </p:nvSpPr>
          <p:spPr bwMode="auto">
            <a:xfrm flipV="1">
              <a:off x="3827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9" name="Line 429"/>
            <p:cNvSpPr>
              <a:spLocks noChangeAspect="1" noChangeShapeType="1"/>
            </p:cNvSpPr>
            <p:nvPr/>
          </p:nvSpPr>
          <p:spPr bwMode="auto">
            <a:xfrm flipV="1">
              <a:off x="3827" y="1177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0" name="Line 430"/>
            <p:cNvSpPr>
              <a:spLocks noChangeAspect="1" noChangeShapeType="1"/>
            </p:cNvSpPr>
            <p:nvPr/>
          </p:nvSpPr>
          <p:spPr bwMode="auto">
            <a:xfrm flipV="1">
              <a:off x="3830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1" name="Line 431"/>
            <p:cNvSpPr>
              <a:spLocks noChangeAspect="1" noChangeShapeType="1"/>
            </p:cNvSpPr>
            <p:nvPr/>
          </p:nvSpPr>
          <p:spPr bwMode="auto">
            <a:xfrm flipV="1">
              <a:off x="3831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2" name="Line 432"/>
            <p:cNvSpPr>
              <a:spLocks noChangeAspect="1" noChangeShapeType="1"/>
            </p:cNvSpPr>
            <p:nvPr/>
          </p:nvSpPr>
          <p:spPr bwMode="auto">
            <a:xfrm flipV="1">
              <a:off x="3833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3" name="Line 433"/>
            <p:cNvSpPr>
              <a:spLocks noChangeAspect="1" noChangeShapeType="1"/>
            </p:cNvSpPr>
            <p:nvPr/>
          </p:nvSpPr>
          <p:spPr bwMode="auto">
            <a:xfrm flipV="1">
              <a:off x="3834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" name="Line 434"/>
            <p:cNvSpPr>
              <a:spLocks noChangeAspect="1" noChangeShapeType="1"/>
            </p:cNvSpPr>
            <p:nvPr/>
          </p:nvSpPr>
          <p:spPr bwMode="auto">
            <a:xfrm flipV="1">
              <a:off x="383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" name="Line 435"/>
            <p:cNvSpPr>
              <a:spLocks noChangeAspect="1" noChangeShapeType="1"/>
            </p:cNvSpPr>
            <p:nvPr/>
          </p:nvSpPr>
          <p:spPr bwMode="auto">
            <a:xfrm flipV="1">
              <a:off x="3836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6" name="Line 436"/>
            <p:cNvSpPr>
              <a:spLocks noChangeAspect="1" noChangeShapeType="1"/>
            </p:cNvSpPr>
            <p:nvPr/>
          </p:nvSpPr>
          <p:spPr bwMode="auto">
            <a:xfrm flipV="1">
              <a:off x="3837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7" name="Line 437"/>
            <p:cNvSpPr>
              <a:spLocks noChangeAspect="1" noChangeShapeType="1"/>
            </p:cNvSpPr>
            <p:nvPr/>
          </p:nvSpPr>
          <p:spPr bwMode="auto">
            <a:xfrm flipV="1">
              <a:off x="3838" y="1174"/>
              <a:ext cx="1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8" name="Line 438"/>
            <p:cNvSpPr>
              <a:spLocks noChangeAspect="1" noChangeShapeType="1"/>
            </p:cNvSpPr>
            <p:nvPr/>
          </p:nvSpPr>
          <p:spPr bwMode="auto">
            <a:xfrm flipV="1">
              <a:off x="3839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9" name="Line 439"/>
            <p:cNvSpPr>
              <a:spLocks noChangeAspect="1" noChangeShapeType="1"/>
            </p:cNvSpPr>
            <p:nvPr/>
          </p:nvSpPr>
          <p:spPr bwMode="auto">
            <a:xfrm flipV="1">
              <a:off x="3842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0" name="Line 440"/>
            <p:cNvSpPr>
              <a:spLocks noChangeAspect="1" noChangeShapeType="1"/>
            </p:cNvSpPr>
            <p:nvPr/>
          </p:nvSpPr>
          <p:spPr bwMode="auto">
            <a:xfrm flipV="1">
              <a:off x="3842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1" name="Line 441"/>
            <p:cNvSpPr>
              <a:spLocks noChangeAspect="1" noChangeShapeType="1"/>
            </p:cNvSpPr>
            <p:nvPr/>
          </p:nvSpPr>
          <p:spPr bwMode="auto">
            <a:xfrm flipV="1">
              <a:off x="3844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2" name="Line 442"/>
            <p:cNvSpPr>
              <a:spLocks noChangeAspect="1" noChangeShapeType="1"/>
            </p:cNvSpPr>
            <p:nvPr/>
          </p:nvSpPr>
          <p:spPr bwMode="auto">
            <a:xfrm flipV="1">
              <a:off x="384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3" name="Line 443"/>
            <p:cNvSpPr>
              <a:spLocks noChangeAspect="1" noChangeShapeType="1"/>
            </p:cNvSpPr>
            <p:nvPr/>
          </p:nvSpPr>
          <p:spPr bwMode="auto">
            <a:xfrm flipV="1">
              <a:off x="3848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4" name="Line 444"/>
            <p:cNvSpPr>
              <a:spLocks noChangeAspect="1" noChangeShapeType="1"/>
            </p:cNvSpPr>
            <p:nvPr/>
          </p:nvSpPr>
          <p:spPr bwMode="auto">
            <a:xfrm flipV="1">
              <a:off x="3850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" name="Line 445"/>
            <p:cNvSpPr>
              <a:spLocks noChangeAspect="1" noChangeShapeType="1"/>
            </p:cNvSpPr>
            <p:nvPr/>
          </p:nvSpPr>
          <p:spPr bwMode="auto">
            <a:xfrm flipV="1">
              <a:off x="3851" y="1167"/>
              <a:ext cx="0" cy="1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6" name="Line 446"/>
            <p:cNvSpPr>
              <a:spLocks noChangeAspect="1" noChangeShapeType="1"/>
            </p:cNvSpPr>
            <p:nvPr/>
          </p:nvSpPr>
          <p:spPr bwMode="auto">
            <a:xfrm flipV="1">
              <a:off x="3853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7" name="Line 447"/>
            <p:cNvSpPr>
              <a:spLocks noChangeAspect="1" noChangeShapeType="1"/>
            </p:cNvSpPr>
            <p:nvPr/>
          </p:nvSpPr>
          <p:spPr bwMode="auto">
            <a:xfrm flipV="1">
              <a:off x="3854" y="1163"/>
              <a:ext cx="0" cy="2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8" name="Line 448"/>
            <p:cNvSpPr>
              <a:spLocks noChangeAspect="1" noChangeShapeType="1"/>
            </p:cNvSpPr>
            <p:nvPr/>
          </p:nvSpPr>
          <p:spPr bwMode="auto">
            <a:xfrm flipV="1">
              <a:off x="3855" y="1161"/>
              <a:ext cx="0" cy="2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9" name="Line 449"/>
            <p:cNvSpPr>
              <a:spLocks noChangeAspect="1" noChangeShapeType="1"/>
            </p:cNvSpPr>
            <p:nvPr/>
          </p:nvSpPr>
          <p:spPr bwMode="auto">
            <a:xfrm flipV="1">
              <a:off x="3856" y="1171"/>
              <a:ext cx="0" cy="1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0" name="Line 450"/>
            <p:cNvSpPr>
              <a:spLocks noChangeAspect="1" noChangeShapeType="1"/>
            </p:cNvSpPr>
            <p:nvPr/>
          </p:nvSpPr>
          <p:spPr bwMode="auto">
            <a:xfrm flipV="1">
              <a:off x="3857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1" name="Line 451"/>
            <p:cNvSpPr>
              <a:spLocks noChangeAspect="1" noChangeShapeType="1"/>
            </p:cNvSpPr>
            <p:nvPr/>
          </p:nvSpPr>
          <p:spPr bwMode="auto">
            <a:xfrm flipV="1">
              <a:off x="3863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2" name="Line 452"/>
            <p:cNvSpPr>
              <a:spLocks noChangeAspect="1" noChangeShapeType="1"/>
            </p:cNvSpPr>
            <p:nvPr/>
          </p:nvSpPr>
          <p:spPr bwMode="auto">
            <a:xfrm flipV="1">
              <a:off x="3866" y="1107"/>
              <a:ext cx="0" cy="7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3" name="Line 453"/>
            <p:cNvSpPr>
              <a:spLocks noChangeAspect="1" noChangeShapeType="1"/>
            </p:cNvSpPr>
            <p:nvPr/>
          </p:nvSpPr>
          <p:spPr bwMode="auto">
            <a:xfrm flipV="1">
              <a:off x="3867" y="806"/>
              <a:ext cx="1" cy="37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4" name="Line 454"/>
            <p:cNvSpPr>
              <a:spLocks noChangeAspect="1" noChangeShapeType="1"/>
            </p:cNvSpPr>
            <p:nvPr/>
          </p:nvSpPr>
          <p:spPr bwMode="auto">
            <a:xfrm flipV="1">
              <a:off x="3869" y="1063"/>
              <a:ext cx="0" cy="12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5" name="Line 455"/>
            <p:cNvSpPr>
              <a:spLocks noChangeAspect="1" noChangeShapeType="1"/>
            </p:cNvSpPr>
            <p:nvPr/>
          </p:nvSpPr>
          <p:spPr bwMode="auto">
            <a:xfrm flipV="1">
              <a:off x="3869" y="1144"/>
              <a:ext cx="0" cy="3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6" name="Line 456"/>
            <p:cNvSpPr>
              <a:spLocks noChangeAspect="1" noChangeShapeType="1"/>
            </p:cNvSpPr>
            <p:nvPr/>
          </p:nvSpPr>
          <p:spPr bwMode="auto">
            <a:xfrm flipV="1">
              <a:off x="3872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7" name="Line 457"/>
            <p:cNvSpPr>
              <a:spLocks noChangeAspect="1" noChangeShapeType="1"/>
            </p:cNvSpPr>
            <p:nvPr/>
          </p:nvSpPr>
          <p:spPr bwMode="auto">
            <a:xfrm flipV="1">
              <a:off x="3874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8" name="Line 458"/>
            <p:cNvSpPr>
              <a:spLocks noChangeAspect="1" noChangeShapeType="1"/>
            </p:cNvSpPr>
            <p:nvPr/>
          </p:nvSpPr>
          <p:spPr bwMode="auto">
            <a:xfrm flipV="1">
              <a:off x="3875" y="1163"/>
              <a:ext cx="0" cy="2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9" name="Line 459"/>
            <p:cNvSpPr>
              <a:spLocks noChangeAspect="1" noChangeShapeType="1"/>
            </p:cNvSpPr>
            <p:nvPr/>
          </p:nvSpPr>
          <p:spPr bwMode="auto">
            <a:xfrm flipV="1">
              <a:off x="3875" y="1176"/>
              <a:ext cx="1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0" name="Line 460"/>
            <p:cNvSpPr>
              <a:spLocks noChangeAspect="1" noChangeShapeType="1"/>
            </p:cNvSpPr>
            <p:nvPr/>
          </p:nvSpPr>
          <p:spPr bwMode="auto">
            <a:xfrm flipV="1">
              <a:off x="3877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1" name="Line 461"/>
            <p:cNvSpPr>
              <a:spLocks noChangeAspect="1" noChangeShapeType="1"/>
            </p:cNvSpPr>
            <p:nvPr/>
          </p:nvSpPr>
          <p:spPr bwMode="auto">
            <a:xfrm flipV="1">
              <a:off x="3878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2" name="Line 462"/>
            <p:cNvSpPr>
              <a:spLocks noChangeAspect="1" noChangeShapeType="1"/>
            </p:cNvSpPr>
            <p:nvPr/>
          </p:nvSpPr>
          <p:spPr bwMode="auto">
            <a:xfrm flipV="1">
              <a:off x="3879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3" name="Line 463"/>
            <p:cNvSpPr>
              <a:spLocks noChangeAspect="1" noChangeShapeType="1"/>
            </p:cNvSpPr>
            <p:nvPr/>
          </p:nvSpPr>
          <p:spPr bwMode="auto">
            <a:xfrm flipV="1">
              <a:off x="3881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4" name="Line 464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5" name="Line 465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6" name="Line 466"/>
            <p:cNvSpPr>
              <a:spLocks noChangeAspect="1" noChangeShapeType="1"/>
            </p:cNvSpPr>
            <p:nvPr/>
          </p:nvSpPr>
          <p:spPr bwMode="auto">
            <a:xfrm flipV="1">
              <a:off x="3893" y="1176"/>
              <a:ext cx="1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7" name="Line 467"/>
            <p:cNvSpPr>
              <a:spLocks noChangeAspect="1" noChangeShapeType="1"/>
            </p:cNvSpPr>
            <p:nvPr/>
          </p:nvSpPr>
          <p:spPr bwMode="auto">
            <a:xfrm flipV="1">
              <a:off x="3894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8" name="Line 468"/>
            <p:cNvSpPr>
              <a:spLocks noChangeAspect="1" noChangeShapeType="1"/>
            </p:cNvSpPr>
            <p:nvPr/>
          </p:nvSpPr>
          <p:spPr bwMode="auto">
            <a:xfrm flipV="1">
              <a:off x="3896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9" name="Line 469"/>
            <p:cNvSpPr>
              <a:spLocks noChangeAspect="1" noChangeShapeType="1"/>
            </p:cNvSpPr>
            <p:nvPr/>
          </p:nvSpPr>
          <p:spPr bwMode="auto">
            <a:xfrm flipV="1">
              <a:off x="3896" y="1177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0" name="Line 470"/>
            <p:cNvSpPr>
              <a:spLocks noChangeAspect="1" noChangeShapeType="1"/>
            </p:cNvSpPr>
            <p:nvPr/>
          </p:nvSpPr>
          <p:spPr bwMode="auto">
            <a:xfrm flipV="1">
              <a:off x="3900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1" name="Line 471"/>
            <p:cNvSpPr>
              <a:spLocks noChangeAspect="1" noChangeShapeType="1"/>
            </p:cNvSpPr>
            <p:nvPr/>
          </p:nvSpPr>
          <p:spPr bwMode="auto">
            <a:xfrm flipV="1">
              <a:off x="3902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2" name="Line 472"/>
            <p:cNvSpPr>
              <a:spLocks noChangeAspect="1" noChangeShapeType="1"/>
            </p:cNvSpPr>
            <p:nvPr/>
          </p:nvSpPr>
          <p:spPr bwMode="auto">
            <a:xfrm flipV="1">
              <a:off x="3904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3" name="Line 473"/>
            <p:cNvSpPr>
              <a:spLocks noChangeAspect="1" noChangeShapeType="1"/>
            </p:cNvSpPr>
            <p:nvPr/>
          </p:nvSpPr>
          <p:spPr bwMode="auto">
            <a:xfrm flipV="1">
              <a:off x="3907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4" name="Line 474"/>
            <p:cNvSpPr>
              <a:spLocks noChangeAspect="1" noChangeShapeType="1"/>
            </p:cNvSpPr>
            <p:nvPr/>
          </p:nvSpPr>
          <p:spPr bwMode="auto">
            <a:xfrm flipV="1">
              <a:off x="3908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5" name="Line 475"/>
            <p:cNvSpPr>
              <a:spLocks noChangeAspect="1" noChangeShapeType="1"/>
            </p:cNvSpPr>
            <p:nvPr/>
          </p:nvSpPr>
          <p:spPr bwMode="auto">
            <a:xfrm flipV="1">
              <a:off x="3909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" name="Line 476"/>
            <p:cNvSpPr>
              <a:spLocks noChangeAspect="1" noChangeShapeType="1"/>
            </p:cNvSpPr>
            <p:nvPr/>
          </p:nvSpPr>
          <p:spPr bwMode="auto">
            <a:xfrm flipV="1">
              <a:off x="3910" y="1179"/>
              <a:ext cx="1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7" name="Line 477"/>
            <p:cNvSpPr>
              <a:spLocks noChangeAspect="1" noChangeShapeType="1"/>
            </p:cNvSpPr>
            <p:nvPr/>
          </p:nvSpPr>
          <p:spPr bwMode="auto">
            <a:xfrm flipV="1">
              <a:off x="3912" y="1178"/>
              <a:ext cx="1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8" name="Line 478"/>
            <p:cNvSpPr>
              <a:spLocks noChangeAspect="1" noChangeShapeType="1"/>
            </p:cNvSpPr>
            <p:nvPr/>
          </p:nvSpPr>
          <p:spPr bwMode="auto">
            <a:xfrm flipV="1">
              <a:off x="3914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9" name="Line 479"/>
            <p:cNvSpPr>
              <a:spLocks noChangeAspect="1" noChangeShapeType="1"/>
            </p:cNvSpPr>
            <p:nvPr/>
          </p:nvSpPr>
          <p:spPr bwMode="auto">
            <a:xfrm flipV="1">
              <a:off x="3914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0" name="Line 480"/>
            <p:cNvSpPr>
              <a:spLocks noChangeAspect="1" noChangeShapeType="1"/>
            </p:cNvSpPr>
            <p:nvPr/>
          </p:nvSpPr>
          <p:spPr bwMode="auto">
            <a:xfrm flipV="1">
              <a:off x="3916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1" name="Line 481"/>
            <p:cNvSpPr>
              <a:spLocks noChangeAspect="1" noChangeShapeType="1"/>
            </p:cNvSpPr>
            <p:nvPr/>
          </p:nvSpPr>
          <p:spPr bwMode="auto">
            <a:xfrm flipV="1">
              <a:off x="3917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2" name="Line 482"/>
            <p:cNvSpPr>
              <a:spLocks noChangeAspect="1" noChangeShapeType="1"/>
            </p:cNvSpPr>
            <p:nvPr/>
          </p:nvSpPr>
          <p:spPr bwMode="auto">
            <a:xfrm flipV="1">
              <a:off x="392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3" name="Line 483"/>
            <p:cNvSpPr>
              <a:spLocks noChangeAspect="1" noChangeShapeType="1"/>
            </p:cNvSpPr>
            <p:nvPr/>
          </p:nvSpPr>
          <p:spPr bwMode="auto">
            <a:xfrm flipV="1">
              <a:off x="3920" y="1178"/>
              <a:ext cx="1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4" name="Line 484"/>
            <p:cNvSpPr>
              <a:spLocks noChangeAspect="1" noChangeShapeType="1"/>
            </p:cNvSpPr>
            <p:nvPr/>
          </p:nvSpPr>
          <p:spPr bwMode="auto">
            <a:xfrm flipV="1">
              <a:off x="3922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5" name="Line 485"/>
            <p:cNvSpPr>
              <a:spLocks noChangeAspect="1" noChangeShapeType="1"/>
            </p:cNvSpPr>
            <p:nvPr/>
          </p:nvSpPr>
          <p:spPr bwMode="auto">
            <a:xfrm flipV="1">
              <a:off x="3926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6" name="Line 486"/>
            <p:cNvSpPr>
              <a:spLocks noChangeAspect="1" noChangeShapeType="1"/>
            </p:cNvSpPr>
            <p:nvPr/>
          </p:nvSpPr>
          <p:spPr bwMode="auto">
            <a:xfrm flipV="1">
              <a:off x="3930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7" name="Line 487"/>
            <p:cNvSpPr>
              <a:spLocks noChangeAspect="1" noChangeShapeType="1"/>
            </p:cNvSpPr>
            <p:nvPr/>
          </p:nvSpPr>
          <p:spPr bwMode="auto">
            <a:xfrm flipV="1">
              <a:off x="3931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8" name="Line 488"/>
            <p:cNvSpPr>
              <a:spLocks noChangeAspect="1" noChangeShapeType="1"/>
            </p:cNvSpPr>
            <p:nvPr/>
          </p:nvSpPr>
          <p:spPr bwMode="auto">
            <a:xfrm flipV="1">
              <a:off x="3935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9" name="Line 489"/>
            <p:cNvSpPr>
              <a:spLocks noChangeAspect="1" noChangeShapeType="1"/>
            </p:cNvSpPr>
            <p:nvPr/>
          </p:nvSpPr>
          <p:spPr bwMode="auto">
            <a:xfrm flipV="1">
              <a:off x="3936" y="1175"/>
              <a:ext cx="1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0" name="Line 490"/>
            <p:cNvSpPr>
              <a:spLocks noChangeAspect="1" noChangeShapeType="1"/>
            </p:cNvSpPr>
            <p:nvPr/>
          </p:nvSpPr>
          <p:spPr bwMode="auto">
            <a:xfrm flipV="1">
              <a:off x="3937" y="1177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1" name="Line 491"/>
            <p:cNvSpPr>
              <a:spLocks noChangeAspect="1" noChangeShapeType="1"/>
            </p:cNvSpPr>
            <p:nvPr/>
          </p:nvSpPr>
          <p:spPr bwMode="auto">
            <a:xfrm flipV="1">
              <a:off x="3938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2" name="Line 492"/>
            <p:cNvSpPr>
              <a:spLocks noChangeAspect="1" noChangeShapeType="1"/>
            </p:cNvSpPr>
            <p:nvPr/>
          </p:nvSpPr>
          <p:spPr bwMode="auto">
            <a:xfrm flipV="1">
              <a:off x="3939" y="1177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3" name="Line 493"/>
            <p:cNvSpPr>
              <a:spLocks noChangeAspect="1" noChangeShapeType="1"/>
            </p:cNvSpPr>
            <p:nvPr/>
          </p:nvSpPr>
          <p:spPr bwMode="auto">
            <a:xfrm flipV="1">
              <a:off x="3947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4" name="Line 494"/>
            <p:cNvSpPr>
              <a:spLocks noChangeAspect="1" noChangeShapeType="1"/>
            </p:cNvSpPr>
            <p:nvPr/>
          </p:nvSpPr>
          <p:spPr bwMode="auto">
            <a:xfrm flipV="1">
              <a:off x="3949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5" name="Line 495"/>
            <p:cNvSpPr>
              <a:spLocks noChangeAspect="1" noChangeShapeType="1"/>
            </p:cNvSpPr>
            <p:nvPr/>
          </p:nvSpPr>
          <p:spPr bwMode="auto">
            <a:xfrm flipV="1">
              <a:off x="3950" y="1173"/>
              <a:ext cx="0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" name="Line 496"/>
            <p:cNvSpPr>
              <a:spLocks noChangeAspect="1" noChangeShapeType="1"/>
            </p:cNvSpPr>
            <p:nvPr/>
          </p:nvSpPr>
          <p:spPr bwMode="auto">
            <a:xfrm flipV="1">
              <a:off x="3951" y="1122"/>
              <a:ext cx="0" cy="6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7" name="Line 497"/>
            <p:cNvSpPr>
              <a:spLocks noChangeAspect="1" noChangeShapeType="1"/>
            </p:cNvSpPr>
            <p:nvPr/>
          </p:nvSpPr>
          <p:spPr bwMode="auto">
            <a:xfrm flipV="1">
              <a:off x="3952" y="1098"/>
              <a:ext cx="0" cy="8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8" name="Line 498"/>
            <p:cNvSpPr>
              <a:spLocks noChangeAspect="1" noChangeShapeType="1"/>
            </p:cNvSpPr>
            <p:nvPr/>
          </p:nvSpPr>
          <p:spPr bwMode="auto">
            <a:xfrm flipV="1">
              <a:off x="3953" y="1154"/>
              <a:ext cx="0" cy="2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9" name="Line 499"/>
            <p:cNvSpPr>
              <a:spLocks noChangeAspect="1" noChangeShapeType="1"/>
            </p:cNvSpPr>
            <p:nvPr/>
          </p:nvSpPr>
          <p:spPr bwMode="auto">
            <a:xfrm flipV="1">
              <a:off x="3954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0" name="Line 500"/>
            <p:cNvSpPr>
              <a:spLocks noChangeAspect="1" noChangeShapeType="1"/>
            </p:cNvSpPr>
            <p:nvPr/>
          </p:nvSpPr>
          <p:spPr bwMode="auto">
            <a:xfrm flipV="1">
              <a:off x="3955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1" name="Line 501"/>
            <p:cNvSpPr>
              <a:spLocks noChangeAspect="1" noChangeShapeType="1"/>
            </p:cNvSpPr>
            <p:nvPr/>
          </p:nvSpPr>
          <p:spPr bwMode="auto">
            <a:xfrm flipV="1">
              <a:off x="3956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2" name="Line 502"/>
            <p:cNvSpPr>
              <a:spLocks noChangeAspect="1" noChangeShapeType="1"/>
            </p:cNvSpPr>
            <p:nvPr/>
          </p:nvSpPr>
          <p:spPr bwMode="auto">
            <a:xfrm flipV="1">
              <a:off x="3958" y="1182"/>
              <a:ext cx="1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3" name="Line 503"/>
            <p:cNvSpPr>
              <a:spLocks noChangeAspect="1" noChangeShapeType="1"/>
            </p:cNvSpPr>
            <p:nvPr/>
          </p:nvSpPr>
          <p:spPr bwMode="auto">
            <a:xfrm flipV="1">
              <a:off x="3960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4" name="Line 504"/>
            <p:cNvSpPr>
              <a:spLocks noChangeAspect="1" noChangeShapeType="1"/>
            </p:cNvSpPr>
            <p:nvPr/>
          </p:nvSpPr>
          <p:spPr bwMode="auto">
            <a:xfrm flipV="1">
              <a:off x="3965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5" name="Line 505"/>
            <p:cNvSpPr>
              <a:spLocks noChangeAspect="1" noChangeShapeType="1"/>
            </p:cNvSpPr>
            <p:nvPr/>
          </p:nvSpPr>
          <p:spPr bwMode="auto">
            <a:xfrm flipV="1">
              <a:off x="3965" y="1182"/>
              <a:ext cx="1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6" name="Line 506"/>
            <p:cNvSpPr>
              <a:spLocks noChangeAspect="1" noChangeShapeType="1"/>
            </p:cNvSpPr>
            <p:nvPr/>
          </p:nvSpPr>
          <p:spPr bwMode="auto">
            <a:xfrm flipV="1">
              <a:off x="3966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7" name="Line 507"/>
            <p:cNvSpPr>
              <a:spLocks noChangeAspect="1" noChangeShapeType="1"/>
            </p:cNvSpPr>
            <p:nvPr/>
          </p:nvSpPr>
          <p:spPr bwMode="auto">
            <a:xfrm flipV="1">
              <a:off x="3971" y="1177"/>
              <a:ext cx="0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8" name="Line 508"/>
            <p:cNvSpPr>
              <a:spLocks noChangeAspect="1" noChangeShapeType="1"/>
            </p:cNvSpPr>
            <p:nvPr/>
          </p:nvSpPr>
          <p:spPr bwMode="auto">
            <a:xfrm flipV="1">
              <a:off x="3972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9" name="Line 509"/>
            <p:cNvSpPr>
              <a:spLocks noChangeAspect="1" noChangeShapeType="1"/>
            </p:cNvSpPr>
            <p:nvPr/>
          </p:nvSpPr>
          <p:spPr bwMode="auto">
            <a:xfrm flipV="1">
              <a:off x="3973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0" name="Line 510"/>
            <p:cNvSpPr>
              <a:spLocks noChangeAspect="1" noChangeShapeType="1"/>
            </p:cNvSpPr>
            <p:nvPr/>
          </p:nvSpPr>
          <p:spPr bwMode="auto">
            <a:xfrm flipV="1">
              <a:off x="3978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1" name="Line 511"/>
            <p:cNvSpPr>
              <a:spLocks noChangeAspect="1" noChangeShapeType="1"/>
            </p:cNvSpPr>
            <p:nvPr/>
          </p:nvSpPr>
          <p:spPr bwMode="auto">
            <a:xfrm flipV="1">
              <a:off x="3979" y="1174"/>
              <a:ext cx="0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2" name="Line 512"/>
            <p:cNvSpPr>
              <a:spLocks noChangeAspect="1" noChangeShapeType="1"/>
            </p:cNvSpPr>
            <p:nvPr/>
          </p:nvSpPr>
          <p:spPr bwMode="auto">
            <a:xfrm flipV="1">
              <a:off x="3981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" name="Line 513"/>
            <p:cNvSpPr>
              <a:spLocks noChangeAspect="1" noChangeShapeType="1"/>
            </p:cNvSpPr>
            <p:nvPr/>
          </p:nvSpPr>
          <p:spPr bwMode="auto">
            <a:xfrm flipV="1">
              <a:off x="3982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4" name="Line 514"/>
            <p:cNvSpPr>
              <a:spLocks noChangeAspect="1" noChangeShapeType="1"/>
            </p:cNvSpPr>
            <p:nvPr/>
          </p:nvSpPr>
          <p:spPr bwMode="auto">
            <a:xfrm flipV="1">
              <a:off x="3991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" name="Line 515"/>
            <p:cNvSpPr>
              <a:spLocks noChangeAspect="1" noChangeShapeType="1"/>
            </p:cNvSpPr>
            <p:nvPr/>
          </p:nvSpPr>
          <p:spPr bwMode="auto">
            <a:xfrm flipV="1">
              <a:off x="3992" y="1164"/>
              <a:ext cx="0" cy="1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6" name="Line 516"/>
            <p:cNvSpPr>
              <a:spLocks noChangeAspect="1" noChangeShapeType="1"/>
            </p:cNvSpPr>
            <p:nvPr/>
          </p:nvSpPr>
          <p:spPr bwMode="auto">
            <a:xfrm flipV="1">
              <a:off x="3992" y="1178"/>
              <a:ext cx="1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7" name="Line 517"/>
            <p:cNvSpPr>
              <a:spLocks noChangeAspect="1" noChangeShapeType="1"/>
            </p:cNvSpPr>
            <p:nvPr/>
          </p:nvSpPr>
          <p:spPr bwMode="auto">
            <a:xfrm flipV="1">
              <a:off x="3994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8" name="Line 518"/>
            <p:cNvSpPr>
              <a:spLocks noChangeAspect="1" noChangeShapeType="1"/>
            </p:cNvSpPr>
            <p:nvPr/>
          </p:nvSpPr>
          <p:spPr bwMode="auto">
            <a:xfrm flipV="1">
              <a:off x="399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9" name="Line 519"/>
            <p:cNvSpPr>
              <a:spLocks noChangeAspect="1" noChangeShapeType="1"/>
            </p:cNvSpPr>
            <p:nvPr/>
          </p:nvSpPr>
          <p:spPr bwMode="auto">
            <a:xfrm flipV="1">
              <a:off x="4003" y="1180"/>
              <a:ext cx="1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0" name="Line 520"/>
            <p:cNvSpPr>
              <a:spLocks noChangeAspect="1" noChangeShapeType="1"/>
            </p:cNvSpPr>
            <p:nvPr/>
          </p:nvSpPr>
          <p:spPr bwMode="auto">
            <a:xfrm flipV="1">
              <a:off x="4005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1" name="Line 521"/>
            <p:cNvSpPr>
              <a:spLocks noChangeAspect="1" noChangeShapeType="1"/>
            </p:cNvSpPr>
            <p:nvPr/>
          </p:nvSpPr>
          <p:spPr bwMode="auto">
            <a:xfrm flipV="1">
              <a:off x="4007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2" name="Line 522"/>
            <p:cNvSpPr>
              <a:spLocks noChangeAspect="1" noChangeShapeType="1"/>
            </p:cNvSpPr>
            <p:nvPr/>
          </p:nvSpPr>
          <p:spPr bwMode="auto">
            <a:xfrm flipV="1">
              <a:off x="4007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3" name="Line 523"/>
            <p:cNvSpPr>
              <a:spLocks noChangeAspect="1" noChangeShapeType="1"/>
            </p:cNvSpPr>
            <p:nvPr/>
          </p:nvSpPr>
          <p:spPr bwMode="auto">
            <a:xfrm flipV="1">
              <a:off x="4016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4" name="Line 524"/>
            <p:cNvSpPr>
              <a:spLocks noChangeAspect="1" noChangeShapeType="1"/>
            </p:cNvSpPr>
            <p:nvPr/>
          </p:nvSpPr>
          <p:spPr bwMode="auto">
            <a:xfrm flipV="1">
              <a:off x="401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5" name="Line 525"/>
            <p:cNvSpPr>
              <a:spLocks noChangeAspect="1" noChangeShapeType="1"/>
            </p:cNvSpPr>
            <p:nvPr/>
          </p:nvSpPr>
          <p:spPr bwMode="auto">
            <a:xfrm flipV="1">
              <a:off x="4024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6" name="Line 526"/>
            <p:cNvSpPr>
              <a:spLocks noChangeAspect="1" noChangeShapeType="1"/>
            </p:cNvSpPr>
            <p:nvPr/>
          </p:nvSpPr>
          <p:spPr bwMode="auto">
            <a:xfrm flipV="1">
              <a:off x="4026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" name="Line 527"/>
            <p:cNvSpPr>
              <a:spLocks noChangeAspect="1" noChangeShapeType="1"/>
            </p:cNvSpPr>
            <p:nvPr/>
          </p:nvSpPr>
          <p:spPr bwMode="auto">
            <a:xfrm flipV="1">
              <a:off x="4030" y="1177"/>
              <a:ext cx="1" cy="6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8" name="Line 528"/>
            <p:cNvSpPr>
              <a:spLocks noChangeAspect="1" noChangeShapeType="1"/>
            </p:cNvSpPr>
            <p:nvPr/>
          </p:nvSpPr>
          <p:spPr bwMode="auto">
            <a:xfrm flipV="1">
              <a:off x="4031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9" name="Line 529"/>
            <p:cNvSpPr>
              <a:spLocks noChangeAspect="1" noChangeShapeType="1"/>
            </p:cNvSpPr>
            <p:nvPr/>
          </p:nvSpPr>
          <p:spPr bwMode="auto">
            <a:xfrm flipV="1">
              <a:off x="4032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0" name="Line 530"/>
            <p:cNvSpPr>
              <a:spLocks noChangeAspect="1" noChangeShapeType="1"/>
            </p:cNvSpPr>
            <p:nvPr/>
          </p:nvSpPr>
          <p:spPr bwMode="auto">
            <a:xfrm flipV="1">
              <a:off x="4034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1" name="Line 531"/>
            <p:cNvSpPr>
              <a:spLocks noChangeAspect="1" noChangeShapeType="1"/>
            </p:cNvSpPr>
            <p:nvPr/>
          </p:nvSpPr>
          <p:spPr bwMode="auto">
            <a:xfrm flipV="1">
              <a:off x="4035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2" name="Line 532"/>
            <p:cNvSpPr>
              <a:spLocks noChangeAspect="1" noChangeShapeType="1"/>
            </p:cNvSpPr>
            <p:nvPr/>
          </p:nvSpPr>
          <p:spPr bwMode="auto">
            <a:xfrm flipV="1">
              <a:off x="4037" y="1154"/>
              <a:ext cx="0" cy="2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3" name="Line 533"/>
            <p:cNvSpPr>
              <a:spLocks noChangeAspect="1" noChangeShapeType="1"/>
            </p:cNvSpPr>
            <p:nvPr/>
          </p:nvSpPr>
          <p:spPr bwMode="auto">
            <a:xfrm flipV="1">
              <a:off x="4037" y="1158"/>
              <a:ext cx="0" cy="2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4" name="Line 534"/>
            <p:cNvSpPr>
              <a:spLocks noChangeAspect="1" noChangeShapeType="1"/>
            </p:cNvSpPr>
            <p:nvPr/>
          </p:nvSpPr>
          <p:spPr bwMode="auto">
            <a:xfrm flipV="1">
              <a:off x="4039" y="1169"/>
              <a:ext cx="0" cy="1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5" name="Line 535"/>
            <p:cNvSpPr>
              <a:spLocks noChangeAspect="1" noChangeShapeType="1"/>
            </p:cNvSpPr>
            <p:nvPr/>
          </p:nvSpPr>
          <p:spPr bwMode="auto">
            <a:xfrm flipV="1">
              <a:off x="4043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6" name="Line 536"/>
            <p:cNvSpPr>
              <a:spLocks noChangeAspect="1" noChangeShapeType="1"/>
            </p:cNvSpPr>
            <p:nvPr/>
          </p:nvSpPr>
          <p:spPr bwMode="auto">
            <a:xfrm flipV="1">
              <a:off x="4044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7" name="Line 537"/>
            <p:cNvSpPr>
              <a:spLocks noChangeAspect="1" noChangeShapeType="1"/>
            </p:cNvSpPr>
            <p:nvPr/>
          </p:nvSpPr>
          <p:spPr bwMode="auto">
            <a:xfrm flipV="1">
              <a:off x="4045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8" name="Line 538"/>
            <p:cNvSpPr>
              <a:spLocks noChangeAspect="1" noChangeShapeType="1"/>
            </p:cNvSpPr>
            <p:nvPr/>
          </p:nvSpPr>
          <p:spPr bwMode="auto">
            <a:xfrm flipV="1">
              <a:off x="4046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9" name="Line 539"/>
            <p:cNvSpPr>
              <a:spLocks noChangeAspect="1" noChangeShapeType="1"/>
            </p:cNvSpPr>
            <p:nvPr/>
          </p:nvSpPr>
          <p:spPr bwMode="auto">
            <a:xfrm flipV="1">
              <a:off x="4047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0" name="Line 540"/>
            <p:cNvSpPr>
              <a:spLocks noChangeAspect="1" noChangeShapeType="1"/>
            </p:cNvSpPr>
            <p:nvPr/>
          </p:nvSpPr>
          <p:spPr bwMode="auto">
            <a:xfrm flipV="1">
              <a:off x="4048" y="1182"/>
              <a:ext cx="1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1" name="Line 541"/>
            <p:cNvSpPr>
              <a:spLocks noChangeAspect="1" noChangeShapeType="1"/>
            </p:cNvSpPr>
            <p:nvPr/>
          </p:nvSpPr>
          <p:spPr bwMode="auto">
            <a:xfrm flipV="1">
              <a:off x="4056" y="1172"/>
              <a:ext cx="1" cy="1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2" name="Line 542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3" name="Line 543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4" name="Line 544"/>
            <p:cNvSpPr>
              <a:spLocks noChangeAspect="1" noChangeShapeType="1"/>
            </p:cNvSpPr>
            <p:nvPr/>
          </p:nvSpPr>
          <p:spPr bwMode="auto">
            <a:xfrm flipV="1">
              <a:off x="4059" y="1170"/>
              <a:ext cx="1" cy="1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5" name="Line 545"/>
            <p:cNvSpPr>
              <a:spLocks noChangeAspect="1" noChangeShapeType="1"/>
            </p:cNvSpPr>
            <p:nvPr/>
          </p:nvSpPr>
          <p:spPr bwMode="auto">
            <a:xfrm flipV="1">
              <a:off x="4061" y="1182"/>
              <a:ext cx="0" cy="1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6" name="Line 546"/>
            <p:cNvSpPr>
              <a:spLocks noChangeAspect="1" noChangeShapeType="1"/>
            </p:cNvSpPr>
            <p:nvPr/>
          </p:nvSpPr>
          <p:spPr bwMode="auto">
            <a:xfrm flipV="1">
              <a:off x="4061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7" name="Line 547"/>
            <p:cNvSpPr>
              <a:spLocks noChangeAspect="1" noChangeShapeType="1"/>
            </p:cNvSpPr>
            <p:nvPr/>
          </p:nvSpPr>
          <p:spPr bwMode="auto">
            <a:xfrm flipV="1">
              <a:off x="4064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8" name="Line 548"/>
            <p:cNvSpPr>
              <a:spLocks noChangeAspect="1" noChangeShapeType="1"/>
            </p:cNvSpPr>
            <p:nvPr/>
          </p:nvSpPr>
          <p:spPr bwMode="auto">
            <a:xfrm flipV="1">
              <a:off x="4068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9" name="Line 549"/>
            <p:cNvSpPr>
              <a:spLocks noChangeAspect="1" noChangeShapeType="1"/>
            </p:cNvSpPr>
            <p:nvPr/>
          </p:nvSpPr>
          <p:spPr bwMode="auto">
            <a:xfrm flipV="1">
              <a:off x="4078" y="1165"/>
              <a:ext cx="1" cy="1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0" name="Line 550"/>
            <p:cNvSpPr>
              <a:spLocks noChangeAspect="1" noChangeShapeType="1"/>
            </p:cNvSpPr>
            <p:nvPr/>
          </p:nvSpPr>
          <p:spPr bwMode="auto">
            <a:xfrm flipV="1">
              <a:off x="4079" y="1110"/>
              <a:ext cx="0" cy="7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1" name="Line 551"/>
            <p:cNvSpPr>
              <a:spLocks noChangeAspect="1" noChangeShapeType="1"/>
            </p:cNvSpPr>
            <p:nvPr/>
          </p:nvSpPr>
          <p:spPr bwMode="auto">
            <a:xfrm flipV="1">
              <a:off x="4080" y="1138"/>
              <a:ext cx="0" cy="4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2" name="Line 552"/>
            <p:cNvSpPr>
              <a:spLocks noChangeAspect="1" noChangeShapeType="1"/>
            </p:cNvSpPr>
            <p:nvPr/>
          </p:nvSpPr>
          <p:spPr bwMode="auto">
            <a:xfrm flipV="1">
              <a:off x="4082" y="1173"/>
              <a:ext cx="0" cy="10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3" name="Line 553"/>
            <p:cNvSpPr>
              <a:spLocks noChangeAspect="1" noChangeShapeType="1"/>
            </p:cNvSpPr>
            <p:nvPr/>
          </p:nvSpPr>
          <p:spPr bwMode="auto">
            <a:xfrm flipV="1">
              <a:off x="4088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4" name="Line 554"/>
            <p:cNvSpPr>
              <a:spLocks noChangeAspect="1" noChangeShapeType="1"/>
            </p:cNvSpPr>
            <p:nvPr/>
          </p:nvSpPr>
          <p:spPr bwMode="auto">
            <a:xfrm flipV="1">
              <a:off x="4099" y="1175"/>
              <a:ext cx="0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5" name="Line 555"/>
            <p:cNvSpPr>
              <a:spLocks noChangeAspect="1" noChangeShapeType="1"/>
            </p:cNvSpPr>
            <p:nvPr/>
          </p:nvSpPr>
          <p:spPr bwMode="auto">
            <a:xfrm flipV="1">
              <a:off x="4106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6" name="Line 556"/>
            <p:cNvSpPr>
              <a:spLocks noChangeAspect="1" noChangeShapeType="1"/>
            </p:cNvSpPr>
            <p:nvPr/>
          </p:nvSpPr>
          <p:spPr bwMode="auto">
            <a:xfrm flipV="1">
              <a:off x="4107" y="1174"/>
              <a:ext cx="1" cy="9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7" name="Line 557"/>
            <p:cNvSpPr>
              <a:spLocks noChangeAspect="1" noChangeShapeType="1"/>
            </p:cNvSpPr>
            <p:nvPr/>
          </p:nvSpPr>
          <p:spPr bwMode="auto">
            <a:xfrm flipV="1">
              <a:off x="4119" y="1180"/>
              <a:ext cx="0" cy="3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8" name="Line 558"/>
            <p:cNvSpPr>
              <a:spLocks noChangeAspect="1" noChangeShapeType="1"/>
            </p:cNvSpPr>
            <p:nvPr/>
          </p:nvSpPr>
          <p:spPr bwMode="auto">
            <a:xfrm flipV="1">
              <a:off x="4123" y="1178"/>
              <a:ext cx="1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9" name="Line 559"/>
            <p:cNvSpPr>
              <a:spLocks noChangeAspect="1" noChangeShapeType="1"/>
            </p:cNvSpPr>
            <p:nvPr/>
          </p:nvSpPr>
          <p:spPr bwMode="auto">
            <a:xfrm flipV="1">
              <a:off x="412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0" name="Line 560"/>
            <p:cNvSpPr>
              <a:spLocks noChangeAspect="1" noChangeShapeType="1"/>
            </p:cNvSpPr>
            <p:nvPr/>
          </p:nvSpPr>
          <p:spPr bwMode="auto">
            <a:xfrm flipV="1">
              <a:off x="4132" y="1179"/>
              <a:ext cx="0" cy="4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1" name="Line 561"/>
            <p:cNvSpPr>
              <a:spLocks noChangeAspect="1" noChangeShapeType="1"/>
            </p:cNvSpPr>
            <p:nvPr/>
          </p:nvSpPr>
          <p:spPr bwMode="auto">
            <a:xfrm flipV="1">
              <a:off x="4133" y="1176"/>
              <a:ext cx="0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2" name="Line 562"/>
            <p:cNvSpPr>
              <a:spLocks noChangeAspect="1" noChangeShapeType="1"/>
            </p:cNvSpPr>
            <p:nvPr/>
          </p:nvSpPr>
          <p:spPr bwMode="auto">
            <a:xfrm flipV="1">
              <a:off x="4143" y="1178"/>
              <a:ext cx="0" cy="5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3" name="Line 563"/>
            <p:cNvSpPr>
              <a:spLocks noChangeAspect="1" noChangeShapeType="1"/>
            </p:cNvSpPr>
            <p:nvPr/>
          </p:nvSpPr>
          <p:spPr bwMode="auto">
            <a:xfrm flipV="1">
              <a:off x="4145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4" name="Line 564"/>
            <p:cNvSpPr>
              <a:spLocks noChangeAspect="1" noChangeShapeType="1"/>
            </p:cNvSpPr>
            <p:nvPr/>
          </p:nvSpPr>
          <p:spPr bwMode="auto">
            <a:xfrm flipV="1">
              <a:off x="4146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5" name="Line 565"/>
            <p:cNvSpPr>
              <a:spLocks noChangeAspect="1" noChangeShapeType="1"/>
            </p:cNvSpPr>
            <p:nvPr/>
          </p:nvSpPr>
          <p:spPr bwMode="auto">
            <a:xfrm flipV="1">
              <a:off x="4150" y="1181"/>
              <a:ext cx="1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6" name="Line 566"/>
            <p:cNvSpPr>
              <a:spLocks noChangeAspect="1" noChangeShapeType="1"/>
            </p:cNvSpPr>
            <p:nvPr/>
          </p:nvSpPr>
          <p:spPr bwMode="auto">
            <a:xfrm flipV="1">
              <a:off x="4151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" name="Line 567"/>
            <p:cNvSpPr>
              <a:spLocks noChangeAspect="1" noChangeShapeType="1"/>
            </p:cNvSpPr>
            <p:nvPr/>
          </p:nvSpPr>
          <p:spPr bwMode="auto">
            <a:xfrm flipV="1">
              <a:off x="4152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8" name="Line 568"/>
            <p:cNvSpPr>
              <a:spLocks noChangeAspect="1" noChangeShapeType="1"/>
            </p:cNvSpPr>
            <p:nvPr/>
          </p:nvSpPr>
          <p:spPr bwMode="auto">
            <a:xfrm flipV="1">
              <a:off x="4176" y="1176"/>
              <a:ext cx="1" cy="7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9" name="Line 569"/>
            <p:cNvSpPr>
              <a:spLocks noChangeAspect="1" noChangeShapeType="1"/>
            </p:cNvSpPr>
            <p:nvPr/>
          </p:nvSpPr>
          <p:spPr bwMode="auto">
            <a:xfrm flipV="1">
              <a:off x="4186" y="1181"/>
              <a:ext cx="0" cy="2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0" name="Line 570"/>
            <p:cNvSpPr>
              <a:spLocks noChangeAspect="1" noChangeShapeType="1"/>
            </p:cNvSpPr>
            <p:nvPr/>
          </p:nvSpPr>
          <p:spPr bwMode="auto">
            <a:xfrm flipV="1">
              <a:off x="4211" y="1175"/>
              <a:ext cx="1" cy="8"/>
            </a:xfrm>
            <a:prstGeom prst="line">
              <a:avLst/>
            </a:prstGeom>
            <a:grpFill/>
            <a:ln w="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33" name="Rectangle 571"/>
          <p:cNvSpPr>
            <a:spLocks noChangeArrowheads="1"/>
          </p:cNvSpPr>
          <p:nvPr/>
        </p:nvSpPr>
        <p:spPr bwMode="auto">
          <a:xfrm>
            <a:off x="1703389" y="1125538"/>
            <a:ext cx="9925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 i="1" dirty="0">
                <a:solidFill>
                  <a:srgbClr val="BBE0E3"/>
                </a:solidFill>
                <a:ea typeface="PMingLiU" pitchFamily="18" charset="-120"/>
              </a:rPr>
              <a:t>Spectrum</a:t>
            </a:r>
            <a:endParaRPr lang="en-US" sz="1600" b="1" i="1" dirty="0">
              <a:solidFill>
                <a:srgbClr val="BBE0E3"/>
              </a:solidFill>
            </a:endParaRPr>
          </a:p>
        </p:txBody>
      </p:sp>
      <p:sp>
        <p:nvSpPr>
          <p:cNvPr id="1034" name="Rectangle 572"/>
          <p:cNvSpPr>
            <a:spLocks noChangeArrowheads="1"/>
          </p:cNvSpPr>
          <p:nvPr/>
        </p:nvSpPr>
        <p:spPr bwMode="auto">
          <a:xfrm>
            <a:off x="1774826" y="3573464"/>
            <a:ext cx="2881313" cy="2739211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endParaRPr lang="en-US" altLang="zh-TW" sz="1600" b="1">
              <a:solidFill>
                <a:srgbClr val="FFFFFF"/>
              </a:solidFill>
              <a:latin typeface="Courier New" pitchFamily="49" charset="0"/>
              <a:ea typeface="PMingLiU" pitchFamily="18" charset="-120"/>
            </a:endParaRP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solidFill>
                  <a:srgbClr val="00FF99"/>
                </a:solidFill>
                <a:latin typeface="Courier New" pitchFamily="49" charset="0"/>
                <a:ea typeface="PMingLiU" pitchFamily="18" charset="-120"/>
              </a:rPr>
              <a:t>Rank</a:t>
            </a: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  </a:t>
            </a:r>
            <a:r>
              <a:rPr lang="en-US" altLang="zh-TW" b="1">
                <a:solidFill>
                  <a:srgbClr val="00FF99"/>
                </a:solidFill>
                <a:latin typeface="Courier New" pitchFamily="49" charset="0"/>
                <a:ea typeface="PMingLiU" pitchFamily="18" charset="-120"/>
              </a:rPr>
              <a:t>Peptide</a:t>
            </a: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  </a:t>
            </a:r>
            <a:r>
              <a:rPr lang="en-US" altLang="zh-TW" sz="1600" b="1">
                <a:solidFill>
                  <a:srgbClr val="00FF99"/>
                </a:solidFill>
                <a:latin typeface="Courier New" pitchFamily="49" charset="0"/>
                <a:ea typeface="PMingLiU" pitchFamily="18" charset="-120"/>
              </a:rPr>
              <a:t>Score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3300"/>
                </a:solidFill>
                <a:latin typeface="Courier New" pitchFamily="49" charset="0"/>
                <a:ea typeface="PMingLiU" pitchFamily="18" charset="-120"/>
              </a:rPr>
              <a:t>1  ISLLDAQSAPLR   4.5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2  VVEELCTPEGK	   2.1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3  DLLLQWCWENGK   2.0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4  ECDVVSNTIIAEK  1.9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5  GDAVFVIDALNR   1.7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6  VPTPNVSVVTNR   1.6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7  SYLFCMEAEK     1.6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8  PEQSDLRSWTAK   1.5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       ...</a:t>
            </a:r>
          </a:p>
        </p:txBody>
      </p:sp>
      <p:sp>
        <p:nvSpPr>
          <p:cNvPr id="1035" name="Rectangle 573"/>
          <p:cNvSpPr>
            <a:spLocks noChangeArrowheads="1"/>
          </p:cNvSpPr>
          <p:nvPr/>
        </p:nvSpPr>
        <p:spPr bwMode="auto">
          <a:xfrm>
            <a:off x="3503614" y="1125538"/>
            <a:ext cx="9997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 i="1">
                <a:solidFill>
                  <a:srgbClr val="BBE0E3"/>
                </a:solidFill>
                <a:ea typeface="PMingLiU" pitchFamily="18" charset="-120"/>
              </a:rPr>
              <a:t>Database</a:t>
            </a:r>
            <a:endParaRPr lang="en-US" sz="1600" b="1" i="1">
              <a:solidFill>
                <a:srgbClr val="BBE0E3"/>
              </a:solidFill>
            </a:endParaRPr>
          </a:p>
        </p:txBody>
      </p:sp>
      <p:sp>
        <p:nvSpPr>
          <p:cNvPr id="1036" name="AutoShape 574"/>
          <p:cNvSpPr>
            <a:spLocks noChangeArrowheads="1"/>
          </p:cNvSpPr>
          <p:nvPr/>
        </p:nvSpPr>
        <p:spPr bwMode="auto">
          <a:xfrm>
            <a:off x="3503614" y="2071966"/>
            <a:ext cx="1368425" cy="626507"/>
          </a:xfrm>
          <a:prstGeom prst="can">
            <a:avLst>
              <a:gd name="adj" fmla="val 27639"/>
            </a:avLst>
          </a:prstGeom>
          <a:solidFill>
            <a:srgbClr val="FF9900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7" name="Rectangle 575"/>
          <p:cNvSpPr>
            <a:spLocks noChangeArrowheads="1"/>
          </p:cNvSpPr>
          <p:nvPr/>
        </p:nvSpPr>
        <p:spPr bwMode="auto">
          <a:xfrm>
            <a:off x="3792538" y="2060575"/>
            <a:ext cx="792162" cy="9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altLang="zh-TW" sz="600" b="1">
              <a:solidFill>
                <a:srgbClr val="FFFFFF"/>
              </a:solidFill>
              <a:latin typeface="Courier New" pitchFamily="49" charset="0"/>
              <a:ea typeface="PMingLiU" pitchFamily="18" charset="-12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TW" sz="6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ISLLDAQSAPLR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TW" sz="6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VVEELCPTPEGK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TW" sz="6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DLLLQWCWENGK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TW" sz="6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ECDVVSNTIIAEK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TW" sz="6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GDAVFVIDALNR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TW" sz="6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VPTPNVSVVDTNR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TW" sz="6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SYLFCMENSAEK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TW" sz="600" b="1">
                <a:solidFill>
                  <a:srgbClr val="000000"/>
                </a:solidFill>
                <a:latin typeface="Courier New" pitchFamily="49" charset="0"/>
                <a:ea typeface="PMingLiU" pitchFamily="18" charset="-120"/>
              </a:rPr>
              <a:t>PEQSDLRSWTAK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altLang="zh-TW" sz="600" b="1">
              <a:solidFill>
                <a:srgbClr val="000000"/>
              </a:solidFill>
              <a:latin typeface="Courier New" pitchFamily="49" charset="0"/>
              <a:ea typeface="PMingLiU" pitchFamily="18" charset="-120"/>
            </a:endParaRPr>
          </a:p>
        </p:txBody>
      </p:sp>
      <p:sp>
        <p:nvSpPr>
          <p:cNvPr id="1038" name="Rectangle 576"/>
          <p:cNvSpPr>
            <a:spLocks noChangeArrowheads="1"/>
          </p:cNvSpPr>
          <p:nvPr/>
        </p:nvSpPr>
        <p:spPr bwMode="auto">
          <a:xfrm>
            <a:off x="3792539" y="2344221"/>
            <a:ext cx="719137" cy="369332"/>
          </a:xfrm>
          <a:prstGeom prst="rect">
            <a:avLst/>
          </a:prstGeom>
          <a:noFill/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9" name="Line 577"/>
          <p:cNvSpPr>
            <a:spLocks noChangeShapeType="1"/>
          </p:cNvSpPr>
          <p:nvPr/>
        </p:nvSpPr>
        <p:spPr bwMode="auto">
          <a:xfrm flipV="1">
            <a:off x="2566988" y="2205039"/>
            <a:ext cx="1225550" cy="287337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0" name="Line 578"/>
          <p:cNvSpPr>
            <a:spLocks noChangeShapeType="1"/>
          </p:cNvSpPr>
          <p:nvPr/>
        </p:nvSpPr>
        <p:spPr bwMode="auto">
          <a:xfrm>
            <a:off x="2640014" y="2492375"/>
            <a:ext cx="1152525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1" name="Line 579"/>
          <p:cNvSpPr>
            <a:spLocks noChangeShapeType="1"/>
          </p:cNvSpPr>
          <p:nvPr/>
        </p:nvSpPr>
        <p:spPr bwMode="auto">
          <a:xfrm>
            <a:off x="2566988" y="2492376"/>
            <a:ext cx="1225550" cy="28892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2" name="Line 580"/>
          <p:cNvSpPr>
            <a:spLocks noChangeShapeType="1"/>
          </p:cNvSpPr>
          <p:nvPr/>
        </p:nvSpPr>
        <p:spPr bwMode="auto">
          <a:xfrm>
            <a:off x="3071813" y="2997200"/>
            <a:ext cx="0" cy="503238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3" name="Rectangle 581"/>
          <p:cNvSpPr>
            <a:spLocks noChangeArrowheads="1"/>
          </p:cNvSpPr>
          <p:nvPr/>
        </p:nvSpPr>
        <p:spPr bwMode="auto">
          <a:xfrm>
            <a:off x="4872039" y="3573464"/>
            <a:ext cx="719137" cy="2739211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endParaRPr lang="en-US" altLang="zh-TW" sz="1600" b="1">
              <a:solidFill>
                <a:srgbClr val="FFFFFF"/>
              </a:solidFill>
              <a:latin typeface="Courier New" pitchFamily="49" charset="0"/>
              <a:ea typeface="PMingLiU" pitchFamily="18" charset="-120"/>
            </a:endParaRP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solidFill>
                  <a:srgbClr val="00FF99"/>
                </a:solidFill>
                <a:latin typeface="Courier New" pitchFamily="49" charset="0"/>
                <a:ea typeface="PMingLiU" pitchFamily="18" charset="-120"/>
              </a:rPr>
              <a:t> </a:t>
            </a:r>
            <a:r>
              <a:rPr lang="en-US" altLang="zh-TW" b="1" i="1">
                <a:solidFill>
                  <a:srgbClr val="00FF99"/>
                </a:solidFill>
                <a:latin typeface="Courier New" pitchFamily="49" charset="0"/>
                <a:ea typeface="PMingLiU" pitchFamily="18" charset="-120"/>
              </a:rPr>
              <a:t>p</a:t>
            </a:r>
            <a:endParaRPr lang="en-US" altLang="zh-TW" sz="1600" b="1" i="1">
              <a:solidFill>
                <a:srgbClr val="00FF99"/>
              </a:solidFill>
              <a:latin typeface="Courier New" pitchFamily="49" charset="0"/>
              <a:ea typeface="PMingLiU" pitchFamily="18" charset="-120"/>
            </a:endParaRP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3300"/>
                </a:solidFill>
                <a:latin typeface="Courier New" pitchFamily="49" charset="0"/>
                <a:ea typeface="PMingLiU" pitchFamily="18" charset="-120"/>
              </a:rPr>
              <a:t>10</a:t>
            </a:r>
            <a:r>
              <a:rPr lang="en-US" altLang="zh-TW" sz="1600" b="1" baseline="30000">
                <a:solidFill>
                  <a:srgbClr val="FF3300"/>
                </a:solidFill>
                <a:latin typeface="Courier New" pitchFamily="49" charset="0"/>
                <a:ea typeface="PMingLiU" pitchFamily="18" charset="-120"/>
              </a:rPr>
              <a:t>-5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0.11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0.23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0.52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0.72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0.86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0.86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0.94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 b="1">
                <a:solidFill>
                  <a:srgbClr val="FFFFFF"/>
                </a:solidFill>
                <a:latin typeface="Courier New" pitchFamily="49" charset="0"/>
                <a:ea typeface="PMingLiU" pitchFamily="18" charset="-120"/>
              </a:rPr>
              <a:t> …  </a:t>
            </a:r>
          </a:p>
        </p:txBody>
      </p:sp>
      <p:sp>
        <p:nvSpPr>
          <p:cNvPr id="1044" name="Text Box 582"/>
          <p:cNvSpPr txBox="1">
            <a:spLocks noChangeArrowheads="1"/>
          </p:cNvSpPr>
          <p:nvPr/>
        </p:nvSpPr>
        <p:spPr bwMode="auto">
          <a:xfrm>
            <a:off x="8759825" y="5084763"/>
            <a:ext cx="75174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</a:rPr>
              <a:t>top hit</a:t>
            </a:r>
          </a:p>
        </p:txBody>
      </p:sp>
      <p:sp>
        <p:nvSpPr>
          <p:cNvPr id="1045" name="Line 583"/>
          <p:cNvSpPr>
            <a:spLocks noChangeShapeType="1"/>
          </p:cNvSpPr>
          <p:nvPr/>
        </p:nvSpPr>
        <p:spPr bwMode="auto">
          <a:xfrm>
            <a:off x="9191625" y="53736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6" name="Text Box 584"/>
          <p:cNvSpPr txBox="1">
            <a:spLocks noChangeArrowheads="1"/>
          </p:cNvSpPr>
          <p:nvPr/>
        </p:nvSpPr>
        <p:spPr bwMode="auto">
          <a:xfrm>
            <a:off x="9191625" y="5445126"/>
            <a:ext cx="4716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0000"/>
                </a:solidFill>
              </a:rPr>
              <a:t>s</a:t>
            </a:r>
            <a:r>
              <a:rPr lang="en-US" sz="2400" b="1" i="1" baseline="-25000">
                <a:solidFill>
                  <a:srgbClr val="000000"/>
                </a:solidFill>
              </a:rPr>
              <a:t>m</a:t>
            </a:r>
          </a:p>
        </p:txBody>
      </p:sp>
      <p:graphicFrame>
        <p:nvGraphicFramePr>
          <p:cNvPr id="1026" name="Object 585"/>
          <p:cNvGraphicFramePr>
            <a:graphicFrameLocks noChangeAspect="1"/>
          </p:cNvGraphicFramePr>
          <p:nvPr/>
        </p:nvGraphicFramePr>
        <p:xfrm>
          <a:off x="5303839" y="1052513"/>
          <a:ext cx="21986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25262280" imgH="9038160" progId="Equation.3">
                  <p:embed/>
                </p:oleObj>
              </mc:Choice>
              <mc:Fallback>
                <p:oleObj name="Equation" r:id="rId4" imgW="25262280" imgH="9038160" progId="Equation.3">
                  <p:embed/>
                  <p:pic>
                    <p:nvPicPr>
                      <p:cNvPr id="1026" name="Object 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1052513"/>
                        <a:ext cx="219868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Line 586"/>
          <p:cNvSpPr>
            <a:spLocks noChangeShapeType="1"/>
          </p:cNvSpPr>
          <p:nvPr/>
        </p:nvSpPr>
        <p:spPr bwMode="auto">
          <a:xfrm flipV="1">
            <a:off x="7824789" y="5157788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" name="Text Box 587"/>
          <p:cNvSpPr txBox="1">
            <a:spLocks noChangeArrowheads="1"/>
          </p:cNvSpPr>
          <p:nvPr/>
        </p:nvSpPr>
        <p:spPr bwMode="auto">
          <a:xfrm>
            <a:off x="7967664" y="4797425"/>
            <a:ext cx="7489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0000"/>
                </a:solidFill>
              </a:rPr>
              <a:t>N P(s)</a:t>
            </a:r>
          </a:p>
        </p:txBody>
      </p:sp>
      <p:graphicFrame>
        <p:nvGraphicFramePr>
          <p:cNvPr id="1027" name="Object 588"/>
          <p:cNvGraphicFramePr>
            <a:graphicFrameLocks noChangeAspect="1"/>
          </p:cNvGraphicFramePr>
          <p:nvPr/>
        </p:nvGraphicFramePr>
        <p:xfrm>
          <a:off x="5168900" y="1989138"/>
          <a:ext cx="24971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28694160" imgH="9038160" progId="Equation.3">
                  <p:embed/>
                </p:oleObj>
              </mc:Choice>
              <mc:Fallback>
                <p:oleObj name="Equation" r:id="rId6" imgW="28694160" imgH="9038160" progId="Equation.3">
                  <p:embed/>
                  <p:pic>
                    <p:nvPicPr>
                      <p:cNvPr id="1027" name="Object 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1989138"/>
                        <a:ext cx="24971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Text Box 589"/>
          <p:cNvSpPr txBox="1">
            <a:spLocks noChangeArrowheads="1"/>
          </p:cNvSpPr>
          <p:nvPr/>
        </p:nvSpPr>
        <p:spPr bwMode="auto">
          <a:xfrm>
            <a:off x="7751763" y="908051"/>
            <a:ext cx="27368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probability to get score s </a:t>
            </a:r>
            <a:r>
              <a:rPr lang="en-US" sz="2000" dirty="0">
                <a:solidFill>
                  <a:srgbClr val="FFFFFF"/>
                </a:solidFill>
                <a:cs typeface="Arial" charset="0"/>
              </a:rPr>
              <a:t>≥ </a:t>
            </a:r>
            <a:r>
              <a:rPr lang="en-US" sz="2000" dirty="0" err="1">
                <a:solidFill>
                  <a:srgbClr val="FFFFFF"/>
                </a:solidFill>
              </a:rPr>
              <a:t>s</a:t>
            </a:r>
            <a:r>
              <a:rPr lang="en-US" sz="2000" baseline="-25000" dirty="0" err="1">
                <a:solidFill>
                  <a:srgbClr val="FFFFFF"/>
                </a:solidFill>
              </a:rPr>
              <a:t>m</a:t>
            </a:r>
            <a:r>
              <a:rPr lang="en-US" sz="2000" dirty="0">
                <a:solidFill>
                  <a:srgbClr val="FFFFFF"/>
                </a:solidFill>
              </a:rPr>
              <a:t> by chance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50" name="Text Box 590"/>
          <p:cNvSpPr txBox="1">
            <a:spLocks noChangeArrowheads="1"/>
          </p:cNvSpPr>
          <p:nvPr/>
        </p:nvSpPr>
        <p:spPr bwMode="auto">
          <a:xfrm>
            <a:off x="7751764" y="1844676"/>
            <a:ext cx="2293961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expected number of</a:t>
            </a:r>
          </a:p>
          <a:p>
            <a:r>
              <a:rPr lang="en-US" sz="2000">
                <a:solidFill>
                  <a:srgbClr val="FFFFFF"/>
                </a:solidFill>
              </a:rPr>
              <a:t>random matches</a:t>
            </a:r>
          </a:p>
          <a:p>
            <a:r>
              <a:rPr lang="en-US" sz="2000">
                <a:solidFill>
                  <a:srgbClr val="FFFFFF"/>
                </a:solidFill>
              </a:rPr>
              <a:t>with s </a:t>
            </a:r>
            <a:r>
              <a:rPr lang="en-US" sz="2000">
                <a:solidFill>
                  <a:srgbClr val="FFFFFF"/>
                </a:solidFill>
                <a:cs typeface="Arial" charset="0"/>
              </a:rPr>
              <a:t>≥</a:t>
            </a:r>
            <a:r>
              <a:rPr lang="en-US" sz="2000">
                <a:solidFill>
                  <a:srgbClr val="FFFFFF"/>
                </a:solidFill>
              </a:rPr>
              <a:t>s</a:t>
            </a:r>
            <a:r>
              <a:rPr lang="en-US" sz="2000" baseline="-25000">
                <a:solidFill>
                  <a:srgbClr val="FFFFFF"/>
                </a:solidFill>
              </a:rPr>
              <a:t>m</a:t>
            </a:r>
            <a:r>
              <a:rPr lang="en-US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51" name="Freeform 591"/>
          <p:cNvSpPr>
            <a:spLocks/>
          </p:cNvSpPr>
          <p:nvPr/>
        </p:nvSpPr>
        <p:spPr bwMode="auto">
          <a:xfrm>
            <a:off x="4224339" y="3284538"/>
            <a:ext cx="2376487" cy="369332"/>
          </a:xfrm>
          <a:custGeom>
            <a:avLst/>
            <a:gdLst>
              <a:gd name="T0" fmla="*/ 0 w 1497"/>
              <a:gd name="T1" fmla="*/ 2147483647 h 272"/>
              <a:gd name="T2" fmla="*/ 2147483647 w 1497"/>
              <a:gd name="T3" fmla="*/ 0 h 272"/>
              <a:gd name="T4" fmla="*/ 2147483647 w 1497"/>
              <a:gd name="T5" fmla="*/ 2147483647 h 272"/>
              <a:gd name="T6" fmla="*/ 0 60000 65536"/>
              <a:gd name="T7" fmla="*/ 0 60000 65536"/>
              <a:gd name="T8" fmla="*/ 0 60000 65536"/>
              <a:gd name="T9" fmla="*/ 0 w 1497"/>
              <a:gd name="T10" fmla="*/ 0 h 272"/>
              <a:gd name="T11" fmla="*/ 1497 w 1497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7" h="272">
                <a:moveTo>
                  <a:pt x="0" y="272"/>
                </a:moveTo>
                <a:cubicBezTo>
                  <a:pt x="238" y="136"/>
                  <a:pt x="476" y="0"/>
                  <a:pt x="725" y="0"/>
                </a:cubicBezTo>
                <a:cubicBezTo>
                  <a:pt x="974" y="0"/>
                  <a:pt x="1235" y="136"/>
                  <a:pt x="1497" y="272"/>
                </a:cubicBezTo>
              </a:path>
            </a:pathLst>
          </a:cu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2" name="Freeform 592"/>
          <p:cNvSpPr>
            <a:spLocks/>
          </p:cNvSpPr>
          <p:nvPr/>
        </p:nvSpPr>
        <p:spPr bwMode="auto">
          <a:xfrm>
            <a:off x="5232400" y="6308725"/>
            <a:ext cx="1727200" cy="369332"/>
          </a:xfrm>
          <a:custGeom>
            <a:avLst/>
            <a:gdLst>
              <a:gd name="T0" fmla="*/ 2147483647 w 1088"/>
              <a:gd name="T1" fmla="*/ 0 h 227"/>
              <a:gd name="T2" fmla="*/ 2147483647 w 1088"/>
              <a:gd name="T3" fmla="*/ 2147483647 h 227"/>
              <a:gd name="T4" fmla="*/ 0 w 1088"/>
              <a:gd name="T5" fmla="*/ 0 h 227"/>
              <a:gd name="T6" fmla="*/ 0 60000 65536"/>
              <a:gd name="T7" fmla="*/ 0 60000 65536"/>
              <a:gd name="T8" fmla="*/ 0 60000 65536"/>
              <a:gd name="T9" fmla="*/ 0 w 1088"/>
              <a:gd name="T10" fmla="*/ 0 h 227"/>
              <a:gd name="T11" fmla="*/ 1088 w 108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8" h="227">
                <a:moveTo>
                  <a:pt x="1088" y="0"/>
                </a:moveTo>
                <a:cubicBezTo>
                  <a:pt x="884" y="113"/>
                  <a:pt x="680" y="227"/>
                  <a:pt x="499" y="227"/>
                </a:cubicBezTo>
                <a:cubicBezTo>
                  <a:pt x="318" y="227"/>
                  <a:pt x="83" y="38"/>
                  <a:pt x="0" y="0"/>
                </a:cubicBezTo>
              </a:path>
            </a:pathLst>
          </a:custGeom>
          <a:noFill/>
          <a:ln w="38100">
            <a:solidFill>
              <a:srgbClr val="FF66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3" name="Text Box 593"/>
          <p:cNvSpPr txBox="1">
            <a:spLocks noChangeArrowheads="1"/>
          </p:cNvSpPr>
          <p:nvPr/>
        </p:nvSpPr>
        <p:spPr bwMode="auto">
          <a:xfrm>
            <a:off x="2279651" y="6308725"/>
            <a:ext cx="131362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N peptides</a:t>
            </a:r>
          </a:p>
        </p:txBody>
      </p:sp>
      <p:sp>
        <p:nvSpPr>
          <p:cNvPr id="1054" name="Text Box 594"/>
          <p:cNvSpPr txBox="1">
            <a:spLocks noChangeArrowheads="1"/>
          </p:cNvSpPr>
          <p:nvPr/>
        </p:nvSpPr>
        <p:spPr bwMode="auto">
          <a:xfrm>
            <a:off x="6940550" y="3135314"/>
            <a:ext cx="18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056" name="Text Box 596"/>
          <p:cNvSpPr txBox="1">
            <a:spLocks noChangeArrowheads="1"/>
          </p:cNvSpPr>
          <p:nvPr/>
        </p:nvSpPr>
        <p:spPr bwMode="auto">
          <a:xfrm>
            <a:off x="7248525" y="2997200"/>
            <a:ext cx="195053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SEQUEST Xcorr score</a:t>
            </a:r>
          </a:p>
        </p:txBody>
      </p:sp>
    </p:spTree>
    <p:extLst>
      <p:ext uri="{BB962C8B-B14F-4D97-AF65-F5344CB8AC3E}">
        <p14:creationId xmlns:p14="http://schemas.microsoft.com/office/powerpoint/2010/main" val="135763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MSFragger Algorithm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992" y="1219200"/>
            <a:ext cx="8474015" cy="521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57733-1BCB-42D7-8B34-7D000C986996}"/>
              </a:ext>
            </a:extLst>
          </p:cNvPr>
          <p:cNvSpPr txBox="1"/>
          <p:nvPr/>
        </p:nvSpPr>
        <p:spPr>
          <a:xfrm>
            <a:off x="26324" y="6564525"/>
            <a:ext cx="23022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Kong AT et al, 2017. Nature Methods</a:t>
            </a:r>
          </a:p>
        </p:txBody>
      </p:sp>
    </p:spTree>
    <p:extLst>
      <p:ext uri="{BB962C8B-B14F-4D97-AF65-F5344CB8AC3E}">
        <p14:creationId xmlns:p14="http://schemas.microsoft.com/office/powerpoint/2010/main" val="392206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6896120" y="2269302"/>
            <a:ext cx="968375" cy="93345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059363" y="2269305"/>
            <a:ext cx="863600" cy="93503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4914900" y="2196291"/>
            <a:ext cx="3168650" cy="815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/>
            <a:endParaRPr kumimoji="1" lang="en-US">
              <a:solidFill>
                <a:srgbClr val="000000"/>
              </a:solidFill>
            </a:endParaRPr>
          </a:p>
        </p:txBody>
      </p:sp>
      <p:pic>
        <p:nvPicPr>
          <p:cNvPr id="7175" name="Picture 7" descr="lc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8418" y="1285066"/>
            <a:ext cx="1081087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Ult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7306" y="1280293"/>
            <a:ext cx="100806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981215" y="4050477"/>
            <a:ext cx="2524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kumimoji="1" lang="en-US" b="1" dirty="0">
                <a:solidFill>
                  <a:srgbClr val="00B050"/>
                </a:solidFill>
              </a:rPr>
              <a:t>Statistical modeling</a:t>
            </a:r>
          </a:p>
        </p:txBody>
      </p:sp>
      <p:pic>
        <p:nvPicPr>
          <p:cNvPr id="7178" name="Picture 10" descr="interactp"/>
          <p:cNvPicPr>
            <a:picLocks noChangeAspect="1" noChangeArrowheads="1"/>
          </p:cNvPicPr>
          <p:nvPr/>
        </p:nvPicPr>
        <p:blipFill>
          <a:blip r:embed="rId4"/>
          <a:srcRect r="25560"/>
          <a:stretch>
            <a:fillRect/>
          </a:stretch>
        </p:blipFill>
        <p:spPr bwMode="auto">
          <a:xfrm>
            <a:off x="5654696" y="3261489"/>
            <a:ext cx="13620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 descr="interactpmode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4600" y="3385329"/>
            <a:ext cx="1506537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6392863" y="4933129"/>
            <a:ext cx="0" cy="5429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352695" y="2556639"/>
            <a:ext cx="31146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kumimoji="1" lang="en-US" sz="2000" dirty="0">
                <a:solidFill>
                  <a:srgbClr val="0070C0"/>
                </a:solidFill>
              </a:rPr>
              <a:t>unknown error rates</a:t>
            </a:r>
          </a:p>
          <a:p>
            <a:pPr latinLnBrk="1"/>
            <a:r>
              <a:rPr kumimoji="1" lang="en-US" sz="2000" dirty="0">
                <a:solidFill>
                  <a:srgbClr val="0070C0"/>
                </a:solidFill>
              </a:rPr>
              <a:t>datasets hard to compare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238375" y="5530027"/>
            <a:ext cx="2628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kumimoji="1" lang="en-US" sz="2000" dirty="0">
                <a:solidFill>
                  <a:srgbClr val="0070C0"/>
                </a:solidFill>
              </a:rPr>
              <a:t>known error rates</a:t>
            </a:r>
          </a:p>
          <a:p>
            <a:pPr latinLnBrk="1"/>
            <a:r>
              <a:rPr kumimoji="1" lang="en-US" sz="2000" dirty="0">
                <a:solidFill>
                  <a:srgbClr val="0070C0"/>
                </a:solidFill>
              </a:rPr>
              <a:t>objective comparison</a:t>
            </a: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4652963" y="3266266"/>
            <a:ext cx="215900" cy="2089151"/>
          </a:xfrm>
          <a:prstGeom prst="downArrow">
            <a:avLst>
              <a:gd name="adj1" fmla="val 50000"/>
              <a:gd name="adj2" fmla="val 241912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latinLnBrk="1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4800615" y="5437953"/>
            <a:ext cx="3676649" cy="1101725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b="1" dirty="0">
                <a:solidFill>
                  <a:srgbClr val="000000"/>
                </a:solidFill>
              </a:rPr>
              <a:t>Peptide/protein identifications</a:t>
            </a:r>
          </a:p>
          <a:p>
            <a:pPr algn="ctr" latinLnBrk="1"/>
            <a:r>
              <a:rPr kumimoji="1" lang="en-US" b="1" dirty="0">
                <a:solidFill>
                  <a:srgbClr val="000000"/>
                </a:solidFill>
              </a:rPr>
              <a:t> with posterior probabilities/FDR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332433" y="2293115"/>
            <a:ext cx="531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b="1" dirty="0">
                <a:solidFill>
                  <a:srgbClr val="7030A0"/>
                </a:solidFill>
              </a:rPr>
              <a:t>LTQ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932488" y="2243903"/>
            <a:ext cx="992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b="1" dirty="0">
                <a:solidFill>
                  <a:srgbClr val="7030A0"/>
                </a:solidFill>
              </a:rPr>
              <a:t>TOF-TOF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6985000" y="2293115"/>
            <a:ext cx="782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b="1" dirty="0">
                <a:solidFill>
                  <a:srgbClr val="7030A0"/>
                </a:solidFill>
              </a:rPr>
              <a:t>Q-TOF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356225" y="2629664"/>
            <a:ext cx="1250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sz="1600" b="1" dirty="0">
                <a:solidFill>
                  <a:srgbClr val="002060"/>
                </a:solidFill>
              </a:rPr>
              <a:t>SEQUEST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532563" y="2629664"/>
            <a:ext cx="1250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sz="1600" b="1" dirty="0">
                <a:solidFill>
                  <a:srgbClr val="002060"/>
                </a:solidFill>
              </a:rPr>
              <a:t>MASCOT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819545" y="861189"/>
            <a:ext cx="1390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kumimoji="1" lang="en-US" sz="2000" dirty="0">
                <a:solidFill>
                  <a:srgbClr val="000000"/>
                </a:solidFill>
              </a:rPr>
              <a:t>Study 1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7572380" y="842139"/>
            <a:ext cx="1390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kumimoji="1" lang="en-US" sz="2000" dirty="0">
                <a:solidFill>
                  <a:srgbClr val="000000"/>
                </a:solidFill>
              </a:rPr>
              <a:t>Study 2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4791075" y="1280303"/>
            <a:ext cx="2800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kumimoji="1" lang="en-US" sz="1600" dirty="0">
                <a:solidFill>
                  <a:srgbClr val="000000"/>
                </a:solidFill>
              </a:rPr>
              <a:t>      different MS platforms, </a:t>
            </a:r>
          </a:p>
          <a:p>
            <a:pPr latinLnBrk="1"/>
            <a:r>
              <a:rPr kumimoji="1" lang="en-US" sz="1600" dirty="0">
                <a:solidFill>
                  <a:srgbClr val="000000"/>
                </a:solidFill>
              </a:rPr>
              <a:t>               protocols, </a:t>
            </a:r>
          </a:p>
          <a:p>
            <a:pPr latinLnBrk="1"/>
            <a:r>
              <a:rPr kumimoji="1" lang="en-US" sz="1600" dirty="0">
                <a:solidFill>
                  <a:srgbClr val="000000"/>
                </a:solidFill>
              </a:rPr>
              <a:t>    peptide identification tools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02732" y="130961"/>
            <a:ext cx="6064229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3600" dirty="0">
                <a:latin typeface="+mj-lt"/>
                <a:ea typeface="PMingLiU" pitchFamily="18" charset="-120"/>
              </a:rPr>
              <a:t>Goal of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04811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3412"/>
          <p:cNvSpPr>
            <a:spLocks noChangeShapeType="1"/>
          </p:cNvSpPr>
          <p:nvPr/>
        </p:nvSpPr>
        <p:spPr bwMode="auto">
          <a:xfrm>
            <a:off x="4079877" y="3619500"/>
            <a:ext cx="20875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2425721" y="5853127"/>
            <a:ext cx="792163" cy="576263"/>
            <a:chOff x="3237" y="695"/>
            <a:chExt cx="1008" cy="494"/>
          </a:xfrm>
        </p:grpSpPr>
        <p:sp>
          <p:nvSpPr>
            <p:cNvPr id="27442" name="Line 5"/>
            <p:cNvSpPr>
              <a:spLocks noChangeAspect="1" noChangeShapeType="1"/>
            </p:cNvSpPr>
            <p:nvPr/>
          </p:nvSpPr>
          <p:spPr bwMode="auto">
            <a:xfrm flipV="1">
              <a:off x="3246" y="695"/>
              <a:ext cx="1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3" name="Line 6"/>
            <p:cNvSpPr>
              <a:spLocks noChangeAspect="1" noChangeShapeType="1"/>
            </p:cNvSpPr>
            <p:nvPr/>
          </p:nvSpPr>
          <p:spPr bwMode="auto">
            <a:xfrm>
              <a:off x="3357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4" name="Line 7"/>
            <p:cNvSpPr>
              <a:spLocks noChangeAspect="1" noChangeShapeType="1"/>
            </p:cNvSpPr>
            <p:nvPr/>
          </p:nvSpPr>
          <p:spPr bwMode="auto">
            <a:xfrm>
              <a:off x="343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5" name="Line 8"/>
            <p:cNvSpPr>
              <a:spLocks noChangeAspect="1" noChangeShapeType="1"/>
            </p:cNvSpPr>
            <p:nvPr/>
          </p:nvSpPr>
          <p:spPr bwMode="auto">
            <a:xfrm>
              <a:off x="350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6" name="Line 9"/>
            <p:cNvSpPr>
              <a:spLocks noChangeAspect="1" noChangeShapeType="1"/>
            </p:cNvSpPr>
            <p:nvPr/>
          </p:nvSpPr>
          <p:spPr bwMode="auto">
            <a:xfrm>
              <a:off x="358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7" name="Line 10"/>
            <p:cNvSpPr>
              <a:spLocks noChangeAspect="1" noChangeShapeType="1"/>
            </p:cNvSpPr>
            <p:nvPr/>
          </p:nvSpPr>
          <p:spPr bwMode="auto">
            <a:xfrm>
              <a:off x="365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8" name="Line 11"/>
            <p:cNvSpPr>
              <a:spLocks noChangeAspect="1" noChangeShapeType="1"/>
            </p:cNvSpPr>
            <p:nvPr/>
          </p:nvSpPr>
          <p:spPr bwMode="auto">
            <a:xfrm>
              <a:off x="3728" y="1183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9" name="Line 12"/>
            <p:cNvSpPr>
              <a:spLocks noChangeAspect="1" noChangeShapeType="1"/>
            </p:cNvSpPr>
            <p:nvPr/>
          </p:nvSpPr>
          <p:spPr bwMode="auto">
            <a:xfrm>
              <a:off x="3803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0" name="Line 13"/>
            <p:cNvSpPr>
              <a:spLocks noChangeAspect="1" noChangeShapeType="1"/>
            </p:cNvSpPr>
            <p:nvPr/>
          </p:nvSpPr>
          <p:spPr bwMode="auto">
            <a:xfrm>
              <a:off x="3952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1" name="Line 14"/>
            <p:cNvSpPr>
              <a:spLocks noChangeAspect="1" noChangeShapeType="1"/>
            </p:cNvSpPr>
            <p:nvPr/>
          </p:nvSpPr>
          <p:spPr bwMode="auto">
            <a:xfrm>
              <a:off x="402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2" name="Line 15"/>
            <p:cNvSpPr>
              <a:spLocks noChangeAspect="1" noChangeShapeType="1"/>
            </p:cNvSpPr>
            <p:nvPr/>
          </p:nvSpPr>
          <p:spPr bwMode="auto">
            <a:xfrm>
              <a:off x="4100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3" name="Line 16"/>
            <p:cNvSpPr>
              <a:spLocks noChangeAspect="1" noChangeShapeType="1"/>
            </p:cNvSpPr>
            <p:nvPr/>
          </p:nvSpPr>
          <p:spPr bwMode="auto">
            <a:xfrm>
              <a:off x="417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4" name="Line 17"/>
            <p:cNvSpPr>
              <a:spLocks noChangeAspect="1" noChangeShapeType="1"/>
            </p:cNvSpPr>
            <p:nvPr/>
          </p:nvSpPr>
          <p:spPr bwMode="auto">
            <a:xfrm>
              <a:off x="3246" y="1183"/>
              <a:ext cx="99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5" name="Line 18"/>
            <p:cNvSpPr>
              <a:spLocks noChangeAspect="1" noChangeShapeType="1"/>
            </p:cNvSpPr>
            <p:nvPr/>
          </p:nvSpPr>
          <p:spPr bwMode="auto">
            <a:xfrm flipH="1">
              <a:off x="3237" y="1183"/>
              <a:ext cx="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6" name="Line 19"/>
            <p:cNvSpPr>
              <a:spLocks noChangeAspect="1" noChangeShapeType="1"/>
            </p:cNvSpPr>
            <p:nvPr/>
          </p:nvSpPr>
          <p:spPr bwMode="auto">
            <a:xfrm flipV="1">
              <a:off x="32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7" name="Line 20"/>
            <p:cNvSpPr>
              <a:spLocks noChangeAspect="1" noChangeShapeType="1"/>
            </p:cNvSpPr>
            <p:nvPr/>
          </p:nvSpPr>
          <p:spPr bwMode="auto">
            <a:xfrm flipV="1">
              <a:off x="32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8" name="Line 21"/>
            <p:cNvSpPr>
              <a:spLocks noChangeAspect="1" noChangeShapeType="1"/>
            </p:cNvSpPr>
            <p:nvPr/>
          </p:nvSpPr>
          <p:spPr bwMode="auto">
            <a:xfrm flipV="1">
              <a:off x="325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59" name="Line 22"/>
            <p:cNvSpPr>
              <a:spLocks noChangeAspect="1" noChangeShapeType="1"/>
            </p:cNvSpPr>
            <p:nvPr/>
          </p:nvSpPr>
          <p:spPr bwMode="auto">
            <a:xfrm flipV="1">
              <a:off x="3260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0" name="Line 23"/>
            <p:cNvSpPr>
              <a:spLocks noChangeAspect="1" noChangeShapeType="1"/>
            </p:cNvSpPr>
            <p:nvPr/>
          </p:nvSpPr>
          <p:spPr bwMode="auto">
            <a:xfrm flipV="1">
              <a:off x="3262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1" name="Line 24"/>
            <p:cNvSpPr>
              <a:spLocks noChangeAspect="1" noChangeShapeType="1"/>
            </p:cNvSpPr>
            <p:nvPr/>
          </p:nvSpPr>
          <p:spPr bwMode="auto">
            <a:xfrm flipV="1">
              <a:off x="32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2" name="Line 25"/>
            <p:cNvSpPr>
              <a:spLocks noChangeAspect="1" noChangeShapeType="1"/>
            </p:cNvSpPr>
            <p:nvPr/>
          </p:nvSpPr>
          <p:spPr bwMode="auto">
            <a:xfrm flipV="1">
              <a:off x="327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3" name="Line 26"/>
            <p:cNvSpPr>
              <a:spLocks noChangeAspect="1" noChangeShapeType="1"/>
            </p:cNvSpPr>
            <p:nvPr/>
          </p:nvSpPr>
          <p:spPr bwMode="auto">
            <a:xfrm flipV="1">
              <a:off x="3272" y="1142"/>
              <a:ext cx="1" cy="4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4" name="Line 27"/>
            <p:cNvSpPr>
              <a:spLocks noChangeAspect="1" noChangeShapeType="1"/>
            </p:cNvSpPr>
            <p:nvPr/>
          </p:nvSpPr>
          <p:spPr bwMode="auto">
            <a:xfrm flipV="1">
              <a:off x="3274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5" name="Line 28"/>
            <p:cNvSpPr>
              <a:spLocks noChangeAspect="1" noChangeShapeType="1"/>
            </p:cNvSpPr>
            <p:nvPr/>
          </p:nvSpPr>
          <p:spPr bwMode="auto">
            <a:xfrm flipV="1">
              <a:off x="327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6" name="Line 29"/>
            <p:cNvSpPr>
              <a:spLocks noChangeAspect="1" noChangeShapeType="1"/>
            </p:cNvSpPr>
            <p:nvPr/>
          </p:nvSpPr>
          <p:spPr bwMode="auto">
            <a:xfrm flipV="1">
              <a:off x="328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7" name="Line 30"/>
            <p:cNvSpPr>
              <a:spLocks noChangeAspect="1" noChangeShapeType="1"/>
            </p:cNvSpPr>
            <p:nvPr/>
          </p:nvSpPr>
          <p:spPr bwMode="auto">
            <a:xfrm flipV="1">
              <a:off x="32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8" name="Line 31"/>
            <p:cNvSpPr>
              <a:spLocks noChangeAspect="1" noChangeShapeType="1"/>
            </p:cNvSpPr>
            <p:nvPr/>
          </p:nvSpPr>
          <p:spPr bwMode="auto">
            <a:xfrm flipV="1">
              <a:off x="328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69" name="Line 32"/>
            <p:cNvSpPr>
              <a:spLocks noChangeAspect="1" noChangeShapeType="1"/>
            </p:cNvSpPr>
            <p:nvPr/>
          </p:nvSpPr>
          <p:spPr bwMode="auto">
            <a:xfrm flipV="1">
              <a:off x="329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0" name="Line 33"/>
            <p:cNvSpPr>
              <a:spLocks noChangeAspect="1" noChangeShapeType="1"/>
            </p:cNvSpPr>
            <p:nvPr/>
          </p:nvSpPr>
          <p:spPr bwMode="auto">
            <a:xfrm flipV="1">
              <a:off x="329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1" name="Line 34"/>
            <p:cNvSpPr>
              <a:spLocks noChangeAspect="1" noChangeShapeType="1"/>
            </p:cNvSpPr>
            <p:nvPr/>
          </p:nvSpPr>
          <p:spPr bwMode="auto">
            <a:xfrm flipV="1">
              <a:off x="329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2" name="Line 35"/>
            <p:cNvSpPr>
              <a:spLocks noChangeAspect="1" noChangeShapeType="1"/>
            </p:cNvSpPr>
            <p:nvPr/>
          </p:nvSpPr>
          <p:spPr bwMode="auto">
            <a:xfrm flipV="1">
              <a:off x="32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3" name="Line 36"/>
            <p:cNvSpPr>
              <a:spLocks noChangeAspect="1" noChangeShapeType="1"/>
            </p:cNvSpPr>
            <p:nvPr/>
          </p:nvSpPr>
          <p:spPr bwMode="auto">
            <a:xfrm flipV="1">
              <a:off x="329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4" name="Line 37"/>
            <p:cNvSpPr>
              <a:spLocks noChangeAspect="1" noChangeShapeType="1"/>
            </p:cNvSpPr>
            <p:nvPr/>
          </p:nvSpPr>
          <p:spPr bwMode="auto">
            <a:xfrm flipV="1">
              <a:off x="330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5" name="Line 38"/>
            <p:cNvSpPr>
              <a:spLocks noChangeAspect="1" noChangeShapeType="1"/>
            </p:cNvSpPr>
            <p:nvPr/>
          </p:nvSpPr>
          <p:spPr bwMode="auto">
            <a:xfrm flipV="1">
              <a:off x="3305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6" name="Line 39"/>
            <p:cNvSpPr>
              <a:spLocks noChangeAspect="1" noChangeShapeType="1"/>
            </p:cNvSpPr>
            <p:nvPr/>
          </p:nvSpPr>
          <p:spPr bwMode="auto">
            <a:xfrm flipV="1">
              <a:off x="33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7" name="Line 40"/>
            <p:cNvSpPr>
              <a:spLocks noChangeAspect="1" noChangeShapeType="1"/>
            </p:cNvSpPr>
            <p:nvPr/>
          </p:nvSpPr>
          <p:spPr bwMode="auto">
            <a:xfrm flipV="1">
              <a:off x="33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8" name="Line 41"/>
            <p:cNvSpPr>
              <a:spLocks noChangeAspect="1" noChangeShapeType="1"/>
            </p:cNvSpPr>
            <p:nvPr/>
          </p:nvSpPr>
          <p:spPr bwMode="auto">
            <a:xfrm flipV="1">
              <a:off x="330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79" name="Line 42"/>
            <p:cNvSpPr>
              <a:spLocks noChangeAspect="1" noChangeShapeType="1"/>
            </p:cNvSpPr>
            <p:nvPr/>
          </p:nvSpPr>
          <p:spPr bwMode="auto">
            <a:xfrm flipV="1">
              <a:off x="33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0" name="Line 43"/>
            <p:cNvSpPr>
              <a:spLocks noChangeAspect="1" noChangeShapeType="1"/>
            </p:cNvSpPr>
            <p:nvPr/>
          </p:nvSpPr>
          <p:spPr bwMode="auto">
            <a:xfrm flipV="1">
              <a:off x="331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1" name="Line 44"/>
            <p:cNvSpPr>
              <a:spLocks noChangeAspect="1" noChangeShapeType="1"/>
            </p:cNvSpPr>
            <p:nvPr/>
          </p:nvSpPr>
          <p:spPr bwMode="auto">
            <a:xfrm flipV="1">
              <a:off x="331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2" name="Line 45"/>
            <p:cNvSpPr>
              <a:spLocks noChangeAspect="1" noChangeShapeType="1"/>
            </p:cNvSpPr>
            <p:nvPr/>
          </p:nvSpPr>
          <p:spPr bwMode="auto">
            <a:xfrm flipV="1">
              <a:off x="331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3" name="Line 46"/>
            <p:cNvSpPr>
              <a:spLocks noChangeAspect="1" noChangeShapeType="1"/>
            </p:cNvSpPr>
            <p:nvPr/>
          </p:nvSpPr>
          <p:spPr bwMode="auto">
            <a:xfrm flipV="1">
              <a:off x="33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4" name="Line 47"/>
            <p:cNvSpPr>
              <a:spLocks noChangeAspect="1" noChangeShapeType="1"/>
            </p:cNvSpPr>
            <p:nvPr/>
          </p:nvSpPr>
          <p:spPr bwMode="auto">
            <a:xfrm flipV="1">
              <a:off x="331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5" name="Line 48"/>
            <p:cNvSpPr>
              <a:spLocks noChangeAspect="1" noChangeShapeType="1"/>
            </p:cNvSpPr>
            <p:nvPr/>
          </p:nvSpPr>
          <p:spPr bwMode="auto">
            <a:xfrm flipV="1">
              <a:off x="3320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6" name="Line 49"/>
            <p:cNvSpPr>
              <a:spLocks noChangeAspect="1" noChangeShapeType="1"/>
            </p:cNvSpPr>
            <p:nvPr/>
          </p:nvSpPr>
          <p:spPr bwMode="auto">
            <a:xfrm flipV="1">
              <a:off x="332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7" name="Line 50"/>
            <p:cNvSpPr>
              <a:spLocks noChangeAspect="1" noChangeShapeType="1"/>
            </p:cNvSpPr>
            <p:nvPr/>
          </p:nvSpPr>
          <p:spPr bwMode="auto">
            <a:xfrm flipV="1">
              <a:off x="3325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8" name="Line 51"/>
            <p:cNvSpPr>
              <a:spLocks noChangeAspect="1" noChangeShapeType="1"/>
            </p:cNvSpPr>
            <p:nvPr/>
          </p:nvSpPr>
          <p:spPr bwMode="auto">
            <a:xfrm flipV="1">
              <a:off x="3326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89" name="Line 52"/>
            <p:cNvSpPr>
              <a:spLocks noChangeAspect="1" noChangeShapeType="1"/>
            </p:cNvSpPr>
            <p:nvPr/>
          </p:nvSpPr>
          <p:spPr bwMode="auto">
            <a:xfrm flipV="1">
              <a:off x="33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0" name="Line 53"/>
            <p:cNvSpPr>
              <a:spLocks noChangeAspect="1" noChangeShapeType="1"/>
            </p:cNvSpPr>
            <p:nvPr/>
          </p:nvSpPr>
          <p:spPr bwMode="auto">
            <a:xfrm flipV="1">
              <a:off x="33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1" name="Line 54"/>
            <p:cNvSpPr>
              <a:spLocks noChangeAspect="1" noChangeShapeType="1"/>
            </p:cNvSpPr>
            <p:nvPr/>
          </p:nvSpPr>
          <p:spPr bwMode="auto">
            <a:xfrm flipV="1">
              <a:off x="333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2" name="Line 55"/>
            <p:cNvSpPr>
              <a:spLocks noChangeAspect="1" noChangeShapeType="1"/>
            </p:cNvSpPr>
            <p:nvPr/>
          </p:nvSpPr>
          <p:spPr bwMode="auto">
            <a:xfrm flipV="1">
              <a:off x="333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3" name="Line 56"/>
            <p:cNvSpPr>
              <a:spLocks noChangeAspect="1" noChangeShapeType="1"/>
            </p:cNvSpPr>
            <p:nvPr/>
          </p:nvSpPr>
          <p:spPr bwMode="auto">
            <a:xfrm flipV="1">
              <a:off x="33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4" name="Line 57"/>
            <p:cNvSpPr>
              <a:spLocks noChangeAspect="1" noChangeShapeType="1"/>
            </p:cNvSpPr>
            <p:nvPr/>
          </p:nvSpPr>
          <p:spPr bwMode="auto">
            <a:xfrm flipV="1">
              <a:off x="33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5" name="Line 58"/>
            <p:cNvSpPr>
              <a:spLocks noChangeAspect="1" noChangeShapeType="1"/>
            </p:cNvSpPr>
            <p:nvPr/>
          </p:nvSpPr>
          <p:spPr bwMode="auto">
            <a:xfrm flipV="1">
              <a:off x="3338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6" name="Line 59"/>
            <p:cNvSpPr>
              <a:spLocks noChangeAspect="1" noChangeShapeType="1"/>
            </p:cNvSpPr>
            <p:nvPr/>
          </p:nvSpPr>
          <p:spPr bwMode="auto">
            <a:xfrm flipV="1">
              <a:off x="3338" y="1106"/>
              <a:ext cx="0" cy="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7" name="Line 60"/>
            <p:cNvSpPr>
              <a:spLocks noChangeAspect="1" noChangeShapeType="1"/>
            </p:cNvSpPr>
            <p:nvPr/>
          </p:nvSpPr>
          <p:spPr bwMode="auto">
            <a:xfrm flipV="1">
              <a:off x="3339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8" name="Line 61"/>
            <p:cNvSpPr>
              <a:spLocks noChangeAspect="1" noChangeShapeType="1"/>
            </p:cNvSpPr>
            <p:nvPr/>
          </p:nvSpPr>
          <p:spPr bwMode="auto">
            <a:xfrm flipV="1">
              <a:off x="3341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99" name="Line 62"/>
            <p:cNvSpPr>
              <a:spLocks noChangeAspect="1" noChangeShapeType="1"/>
            </p:cNvSpPr>
            <p:nvPr/>
          </p:nvSpPr>
          <p:spPr bwMode="auto">
            <a:xfrm flipV="1">
              <a:off x="334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0" name="Line 63"/>
            <p:cNvSpPr>
              <a:spLocks noChangeAspect="1" noChangeShapeType="1"/>
            </p:cNvSpPr>
            <p:nvPr/>
          </p:nvSpPr>
          <p:spPr bwMode="auto">
            <a:xfrm flipV="1">
              <a:off x="334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1" name="Line 64"/>
            <p:cNvSpPr>
              <a:spLocks noChangeAspect="1" noChangeShapeType="1"/>
            </p:cNvSpPr>
            <p:nvPr/>
          </p:nvSpPr>
          <p:spPr bwMode="auto">
            <a:xfrm flipV="1">
              <a:off x="3346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2" name="Line 65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3" name="Line 66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4" name="Line 67"/>
            <p:cNvSpPr>
              <a:spLocks noChangeAspect="1" noChangeShapeType="1"/>
            </p:cNvSpPr>
            <p:nvPr/>
          </p:nvSpPr>
          <p:spPr bwMode="auto">
            <a:xfrm flipV="1">
              <a:off x="3350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5" name="Line 68"/>
            <p:cNvSpPr>
              <a:spLocks noChangeAspect="1" noChangeShapeType="1"/>
            </p:cNvSpPr>
            <p:nvPr/>
          </p:nvSpPr>
          <p:spPr bwMode="auto">
            <a:xfrm flipV="1">
              <a:off x="33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6" name="Line 69"/>
            <p:cNvSpPr>
              <a:spLocks noChangeAspect="1" noChangeShapeType="1"/>
            </p:cNvSpPr>
            <p:nvPr/>
          </p:nvSpPr>
          <p:spPr bwMode="auto">
            <a:xfrm flipV="1">
              <a:off x="33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7" name="Line 70"/>
            <p:cNvSpPr>
              <a:spLocks noChangeAspect="1" noChangeShapeType="1"/>
            </p:cNvSpPr>
            <p:nvPr/>
          </p:nvSpPr>
          <p:spPr bwMode="auto">
            <a:xfrm flipV="1">
              <a:off x="335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8" name="Line 71"/>
            <p:cNvSpPr>
              <a:spLocks noChangeAspect="1" noChangeShapeType="1"/>
            </p:cNvSpPr>
            <p:nvPr/>
          </p:nvSpPr>
          <p:spPr bwMode="auto">
            <a:xfrm flipV="1">
              <a:off x="335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09" name="Line 72"/>
            <p:cNvSpPr>
              <a:spLocks noChangeAspect="1" noChangeShapeType="1"/>
            </p:cNvSpPr>
            <p:nvPr/>
          </p:nvSpPr>
          <p:spPr bwMode="auto">
            <a:xfrm flipV="1">
              <a:off x="3358" y="1173"/>
              <a:ext cx="1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0" name="Line 73"/>
            <p:cNvSpPr>
              <a:spLocks noChangeAspect="1" noChangeShapeType="1"/>
            </p:cNvSpPr>
            <p:nvPr/>
          </p:nvSpPr>
          <p:spPr bwMode="auto">
            <a:xfrm flipV="1">
              <a:off x="3359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1" name="Line 74"/>
            <p:cNvSpPr>
              <a:spLocks noChangeAspect="1" noChangeShapeType="1"/>
            </p:cNvSpPr>
            <p:nvPr/>
          </p:nvSpPr>
          <p:spPr bwMode="auto">
            <a:xfrm flipV="1">
              <a:off x="336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2" name="Line 75"/>
            <p:cNvSpPr>
              <a:spLocks noChangeAspect="1" noChangeShapeType="1"/>
            </p:cNvSpPr>
            <p:nvPr/>
          </p:nvSpPr>
          <p:spPr bwMode="auto">
            <a:xfrm flipV="1">
              <a:off x="33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3" name="Line 76"/>
            <p:cNvSpPr>
              <a:spLocks noChangeAspect="1" noChangeShapeType="1"/>
            </p:cNvSpPr>
            <p:nvPr/>
          </p:nvSpPr>
          <p:spPr bwMode="auto">
            <a:xfrm flipV="1">
              <a:off x="336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4" name="Line 77"/>
            <p:cNvSpPr>
              <a:spLocks noChangeAspect="1" noChangeShapeType="1"/>
            </p:cNvSpPr>
            <p:nvPr/>
          </p:nvSpPr>
          <p:spPr bwMode="auto">
            <a:xfrm flipV="1">
              <a:off x="336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5" name="Line 78"/>
            <p:cNvSpPr>
              <a:spLocks noChangeAspect="1" noChangeShapeType="1"/>
            </p:cNvSpPr>
            <p:nvPr/>
          </p:nvSpPr>
          <p:spPr bwMode="auto">
            <a:xfrm flipV="1">
              <a:off x="3368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6" name="Line 79"/>
            <p:cNvSpPr>
              <a:spLocks noChangeAspect="1" noChangeShapeType="1"/>
            </p:cNvSpPr>
            <p:nvPr/>
          </p:nvSpPr>
          <p:spPr bwMode="auto">
            <a:xfrm flipV="1">
              <a:off x="337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7" name="Line 80"/>
            <p:cNvSpPr>
              <a:spLocks noChangeAspect="1" noChangeShapeType="1"/>
            </p:cNvSpPr>
            <p:nvPr/>
          </p:nvSpPr>
          <p:spPr bwMode="auto">
            <a:xfrm flipV="1">
              <a:off x="337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8" name="Line 81"/>
            <p:cNvSpPr>
              <a:spLocks noChangeAspect="1" noChangeShapeType="1"/>
            </p:cNvSpPr>
            <p:nvPr/>
          </p:nvSpPr>
          <p:spPr bwMode="auto">
            <a:xfrm flipV="1">
              <a:off x="337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19" name="Line 82"/>
            <p:cNvSpPr>
              <a:spLocks noChangeAspect="1" noChangeShapeType="1"/>
            </p:cNvSpPr>
            <p:nvPr/>
          </p:nvSpPr>
          <p:spPr bwMode="auto">
            <a:xfrm flipV="1">
              <a:off x="337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0" name="Line 83"/>
            <p:cNvSpPr>
              <a:spLocks noChangeAspect="1" noChangeShapeType="1"/>
            </p:cNvSpPr>
            <p:nvPr/>
          </p:nvSpPr>
          <p:spPr bwMode="auto">
            <a:xfrm flipV="1">
              <a:off x="3378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1" name="Line 84"/>
            <p:cNvSpPr>
              <a:spLocks noChangeAspect="1" noChangeShapeType="1"/>
            </p:cNvSpPr>
            <p:nvPr/>
          </p:nvSpPr>
          <p:spPr bwMode="auto">
            <a:xfrm flipV="1">
              <a:off x="337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2" name="Line 85"/>
            <p:cNvSpPr>
              <a:spLocks noChangeAspect="1" noChangeShapeType="1"/>
            </p:cNvSpPr>
            <p:nvPr/>
          </p:nvSpPr>
          <p:spPr bwMode="auto">
            <a:xfrm flipV="1">
              <a:off x="3380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3" name="Line 86"/>
            <p:cNvSpPr>
              <a:spLocks noChangeAspect="1" noChangeShapeType="1"/>
            </p:cNvSpPr>
            <p:nvPr/>
          </p:nvSpPr>
          <p:spPr bwMode="auto">
            <a:xfrm flipV="1">
              <a:off x="3381" y="1071"/>
              <a:ext cx="0" cy="1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4" name="Line 87"/>
            <p:cNvSpPr>
              <a:spLocks noChangeAspect="1" noChangeShapeType="1"/>
            </p:cNvSpPr>
            <p:nvPr/>
          </p:nvSpPr>
          <p:spPr bwMode="auto">
            <a:xfrm flipV="1">
              <a:off x="3382" y="1141"/>
              <a:ext cx="0" cy="4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5" name="Line 88"/>
            <p:cNvSpPr>
              <a:spLocks noChangeAspect="1" noChangeShapeType="1"/>
            </p:cNvSpPr>
            <p:nvPr/>
          </p:nvSpPr>
          <p:spPr bwMode="auto">
            <a:xfrm flipV="1">
              <a:off x="33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6" name="Line 89"/>
            <p:cNvSpPr>
              <a:spLocks noChangeAspect="1" noChangeShapeType="1"/>
            </p:cNvSpPr>
            <p:nvPr/>
          </p:nvSpPr>
          <p:spPr bwMode="auto">
            <a:xfrm flipV="1">
              <a:off x="338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7" name="Line 90"/>
            <p:cNvSpPr>
              <a:spLocks noChangeAspect="1" noChangeShapeType="1"/>
            </p:cNvSpPr>
            <p:nvPr/>
          </p:nvSpPr>
          <p:spPr bwMode="auto">
            <a:xfrm flipV="1">
              <a:off x="3389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8" name="Line 91"/>
            <p:cNvSpPr>
              <a:spLocks noChangeAspect="1" noChangeShapeType="1"/>
            </p:cNvSpPr>
            <p:nvPr/>
          </p:nvSpPr>
          <p:spPr bwMode="auto">
            <a:xfrm flipV="1">
              <a:off x="3389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29" name="Line 92"/>
            <p:cNvSpPr>
              <a:spLocks noChangeAspect="1" noChangeShapeType="1"/>
            </p:cNvSpPr>
            <p:nvPr/>
          </p:nvSpPr>
          <p:spPr bwMode="auto">
            <a:xfrm flipV="1">
              <a:off x="339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0" name="Line 93"/>
            <p:cNvSpPr>
              <a:spLocks noChangeAspect="1" noChangeShapeType="1"/>
            </p:cNvSpPr>
            <p:nvPr/>
          </p:nvSpPr>
          <p:spPr bwMode="auto">
            <a:xfrm flipV="1">
              <a:off x="33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1" name="Line 94"/>
            <p:cNvSpPr>
              <a:spLocks noChangeAspect="1" noChangeShapeType="1"/>
            </p:cNvSpPr>
            <p:nvPr/>
          </p:nvSpPr>
          <p:spPr bwMode="auto">
            <a:xfrm flipV="1">
              <a:off x="339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2" name="Line 95"/>
            <p:cNvSpPr>
              <a:spLocks noChangeAspect="1" noChangeShapeType="1"/>
            </p:cNvSpPr>
            <p:nvPr/>
          </p:nvSpPr>
          <p:spPr bwMode="auto">
            <a:xfrm flipV="1">
              <a:off x="340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3" name="Line 96"/>
            <p:cNvSpPr>
              <a:spLocks noChangeAspect="1" noChangeShapeType="1"/>
            </p:cNvSpPr>
            <p:nvPr/>
          </p:nvSpPr>
          <p:spPr bwMode="auto">
            <a:xfrm flipV="1">
              <a:off x="3401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4" name="Line 97"/>
            <p:cNvSpPr>
              <a:spLocks noChangeAspect="1" noChangeShapeType="1"/>
            </p:cNvSpPr>
            <p:nvPr/>
          </p:nvSpPr>
          <p:spPr bwMode="auto">
            <a:xfrm flipV="1">
              <a:off x="340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5" name="Line 98"/>
            <p:cNvSpPr>
              <a:spLocks noChangeAspect="1" noChangeShapeType="1"/>
            </p:cNvSpPr>
            <p:nvPr/>
          </p:nvSpPr>
          <p:spPr bwMode="auto">
            <a:xfrm flipV="1">
              <a:off x="34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6" name="Line 99"/>
            <p:cNvSpPr>
              <a:spLocks noChangeAspect="1" noChangeShapeType="1"/>
            </p:cNvSpPr>
            <p:nvPr/>
          </p:nvSpPr>
          <p:spPr bwMode="auto">
            <a:xfrm flipV="1">
              <a:off x="340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7" name="Line 100"/>
            <p:cNvSpPr>
              <a:spLocks noChangeAspect="1" noChangeShapeType="1"/>
            </p:cNvSpPr>
            <p:nvPr/>
          </p:nvSpPr>
          <p:spPr bwMode="auto">
            <a:xfrm flipV="1">
              <a:off x="34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8" name="Line 101"/>
            <p:cNvSpPr>
              <a:spLocks noChangeAspect="1" noChangeShapeType="1"/>
            </p:cNvSpPr>
            <p:nvPr/>
          </p:nvSpPr>
          <p:spPr bwMode="auto">
            <a:xfrm flipV="1">
              <a:off x="34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39" name="Line 102"/>
            <p:cNvSpPr>
              <a:spLocks noChangeAspect="1" noChangeShapeType="1"/>
            </p:cNvSpPr>
            <p:nvPr/>
          </p:nvSpPr>
          <p:spPr bwMode="auto">
            <a:xfrm flipV="1">
              <a:off x="341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0" name="Line 103"/>
            <p:cNvSpPr>
              <a:spLocks noChangeAspect="1" noChangeShapeType="1"/>
            </p:cNvSpPr>
            <p:nvPr/>
          </p:nvSpPr>
          <p:spPr bwMode="auto">
            <a:xfrm flipV="1">
              <a:off x="341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1" name="Line 104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2" name="Line 105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3" name="Line 106"/>
            <p:cNvSpPr>
              <a:spLocks noChangeAspect="1" noChangeShapeType="1"/>
            </p:cNvSpPr>
            <p:nvPr/>
          </p:nvSpPr>
          <p:spPr bwMode="auto">
            <a:xfrm flipV="1">
              <a:off x="34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4" name="Line 107"/>
            <p:cNvSpPr>
              <a:spLocks noChangeAspect="1" noChangeShapeType="1"/>
            </p:cNvSpPr>
            <p:nvPr/>
          </p:nvSpPr>
          <p:spPr bwMode="auto">
            <a:xfrm flipV="1">
              <a:off x="341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5" name="Line 108"/>
            <p:cNvSpPr>
              <a:spLocks noChangeAspect="1" noChangeShapeType="1"/>
            </p:cNvSpPr>
            <p:nvPr/>
          </p:nvSpPr>
          <p:spPr bwMode="auto">
            <a:xfrm flipV="1">
              <a:off x="34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6" name="Line 109"/>
            <p:cNvSpPr>
              <a:spLocks noChangeAspect="1" noChangeShapeType="1"/>
            </p:cNvSpPr>
            <p:nvPr/>
          </p:nvSpPr>
          <p:spPr bwMode="auto">
            <a:xfrm flipV="1">
              <a:off x="341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7" name="Line 110"/>
            <p:cNvSpPr>
              <a:spLocks noChangeAspect="1" noChangeShapeType="1"/>
            </p:cNvSpPr>
            <p:nvPr/>
          </p:nvSpPr>
          <p:spPr bwMode="auto">
            <a:xfrm flipV="1">
              <a:off x="341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8" name="Line 111"/>
            <p:cNvSpPr>
              <a:spLocks noChangeAspect="1" noChangeShapeType="1"/>
            </p:cNvSpPr>
            <p:nvPr/>
          </p:nvSpPr>
          <p:spPr bwMode="auto">
            <a:xfrm flipV="1">
              <a:off x="342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9" name="Line 112"/>
            <p:cNvSpPr>
              <a:spLocks noChangeAspect="1" noChangeShapeType="1"/>
            </p:cNvSpPr>
            <p:nvPr/>
          </p:nvSpPr>
          <p:spPr bwMode="auto">
            <a:xfrm flipV="1">
              <a:off x="342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0" name="Line 113"/>
            <p:cNvSpPr>
              <a:spLocks noChangeAspect="1" noChangeShapeType="1"/>
            </p:cNvSpPr>
            <p:nvPr/>
          </p:nvSpPr>
          <p:spPr bwMode="auto">
            <a:xfrm flipV="1">
              <a:off x="342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1" name="Line 114"/>
            <p:cNvSpPr>
              <a:spLocks noChangeAspect="1" noChangeShapeType="1"/>
            </p:cNvSpPr>
            <p:nvPr/>
          </p:nvSpPr>
          <p:spPr bwMode="auto">
            <a:xfrm flipV="1">
              <a:off x="34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2" name="Line 115"/>
            <p:cNvSpPr>
              <a:spLocks noChangeAspect="1" noChangeShapeType="1"/>
            </p:cNvSpPr>
            <p:nvPr/>
          </p:nvSpPr>
          <p:spPr bwMode="auto">
            <a:xfrm flipV="1">
              <a:off x="34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3" name="Line 116"/>
            <p:cNvSpPr>
              <a:spLocks noChangeAspect="1" noChangeShapeType="1"/>
            </p:cNvSpPr>
            <p:nvPr/>
          </p:nvSpPr>
          <p:spPr bwMode="auto">
            <a:xfrm flipV="1">
              <a:off x="342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4" name="Line 117"/>
            <p:cNvSpPr>
              <a:spLocks noChangeAspect="1" noChangeShapeType="1"/>
            </p:cNvSpPr>
            <p:nvPr/>
          </p:nvSpPr>
          <p:spPr bwMode="auto">
            <a:xfrm flipV="1">
              <a:off x="3430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5" name="Line 118"/>
            <p:cNvSpPr>
              <a:spLocks noChangeAspect="1" noChangeShapeType="1"/>
            </p:cNvSpPr>
            <p:nvPr/>
          </p:nvSpPr>
          <p:spPr bwMode="auto">
            <a:xfrm flipV="1">
              <a:off x="34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6" name="Line 119"/>
            <p:cNvSpPr>
              <a:spLocks noChangeAspect="1" noChangeShapeType="1"/>
            </p:cNvSpPr>
            <p:nvPr/>
          </p:nvSpPr>
          <p:spPr bwMode="auto">
            <a:xfrm flipV="1">
              <a:off x="343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7" name="Line 120"/>
            <p:cNvSpPr>
              <a:spLocks noChangeAspect="1" noChangeShapeType="1"/>
            </p:cNvSpPr>
            <p:nvPr/>
          </p:nvSpPr>
          <p:spPr bwMode="auto">
            <a:xfrm flipV="1">
              <a:off x="3434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8" name="Line 121"/>
            <p:cNvSpPr>
              <a:spLocks noChangeAspect="1" noChangeShapeType="1"/>
            </p:cNvSpPr>
            <p:nvPr/>
          </p:nvSpPr>
          <p:spPr bwMode="auto">
            <a:xfrm flipV="1">
              <a:off x="3434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59" name="Line 122"/>
            <p:cNvSpPr>
              <a:spLocks noChangeAspect="1" noChangeShapeType="1"/>
            </p:cNvSpPr>
            <p:nvPr/>
          </p:nvSpPr>
          <p:spPr bwMode="auto">
            <a:xfrm flipV="1">
              <a:off x="3435" y="1166"/>
              <a:ext cx="1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0" name="Line 123"/>
            <p:cNvSpPr>
              <a:spLocks noChangeAspect="1" noChangeShapeType="1"/>
            </p:cNvSpPr>
            <p:nvPr/>
          </p:nvSpPr>
          <p:spPr bwMode="auto">
            <a:xfrm flipV="1">
              <a:off x="343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1" name="Line 124"/>
            <p:cNvSpPr>
              <a:spLocks noChangeAspect="1" noChangeShapeType="1"/>
            </p:cNvSpPr>
            <p:nvPr/>
          </p:nvSpPr>
          <p:spPr bwMode="auto">
            <a:xfrm flipV="1">
              <a:off x="344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2" name="Line 125"/>
            <p:cNvSpPr>
              <a:spLocks noChangeAspect="1" noChangeShapeType="1"/>
            </p:cNvSpPr>
            <p:nvPr/>
          </p:nvSpPr>
          <p:spPr bwMode="auto">
            <a:xfrm flipV="1">
              <a:off x="344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3" name="Line 126"/>
            <p:cNvSpPr>
              <a:spLocks noChangeAspect="1" noChangeShapeType="1"/>
            </p:cNvSpPr>
            <p:nvPr/>
          </p:nvSpPr>
          <p:spPr bwMode="auto">
            <a:xfrm flipV="1">
              <a:off x="344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4" name="Line 127"/>
            <p:cNvSpPr>
              <a:spLocks noChangeAspect="1" noChangeShapeType="1"/>
            </p:cNvSpPr>
            <p:nvPr/>
          </p:nvSpPr>
          <p:spPr bwMode="auto">
            <a:xfrm flipV="1">
              <a:off x="34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5" name="Line 128"/>
            <p:cNvSpPr>
              <a:spLocks noChangeAspect="1" noChangeShapeType="1"/>
            </p:cNvSpPr>
            <p:nvPr/>
          </p:nvSpPr>
          <p:spPr bwMode="auto">
            <a:xfrm flipV="1">
              <a:off x="3443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6" name="Line 129"/>
            <p:cNvSpPr>
              <a:spLocks noChangeAspect="1" noChangeShapeType="1"/>
            </p:cNvSpPr>
            <p:nvPr/>
          </p:nvSpPr>
          <p:spPr bwMode="auto">
            <a:xfrm flipV="1">
              <a:off x="344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7" name="Line 130"/>
            <p:cNvSpPr>
              <a:spLocks noChangeAspect="1" noChangeShapeType="1"/>
            </p:cNvSpPr>
            <p:nvPr/>
          </p:nvSpPr>
          <p:spPr bwMode="auto">
            <a:xfrm flipV="1">
              <a:off x="344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8" name="Line 131"/>
            <p:cNvSpPr>
              <a:spLocks noChangeAspect="1" noChangeShapeType="1"/>
            </p:cNvSpPr>
            <p:nvPr/>
          </p:nvSpPr>
          <p:spPr bwMode="auto">
            <a:xfrm flipV="1">
              <a:off x="344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69" name="Line 132"/>
            <p:cNvSpPr>
              <a:spLocks noChangeAspect="1" noChangeShapeType="1"/>
            </p:cNvSpPr>
            <p:nvPr/>
          </p:nvSpPr>
          <p:spPr bwMode="auto">
            <a:xfrm flipV="1">
              <a:off x="345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0" name="Line 133"/>
            <p:cNvSpPr>
              <a:spLocks noChangeAspect="1" noChangeShapeType="1"/>
            </p:cNvSpPr>
            <p:nvPr/>
          </p:nvSpPr>
          <p:spPr bwMode="auto">
            <a:xfrm flipV="1">
              <a:off x="34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1" name="Line 134"/>
            <p:cNvSpPr>
              <a:spLocks noChangeAspect="1" noChangeShapeType="1"/>
            </p:cNvSpPr>
            <p:nvPr/>
          </p:nvSpPr>
          <p:spPr bwMode="auto">
            <a:xfrm flipV="1">
              <a:off x="345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2" name="Line 135"/>
            <p:cNvSpPr>
              <a:spLocks noChangeAspect="1" noChangeShapeType="1"/>
            </p:cNvSpPr>
            <p:nvPr/>
          </p:nvSpPr>
          <p:spPr bwMode="auto">
            <a:xfrm flipV="1">
              <a:off x="345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3" name="Line 136"/>
            <p:cNvSpPr>
              <a:spLocks noChangeAspect="1" noChangeShapeType="1"/>
            </p:cNvSpPr>
            <p:nvPr/>
          </p:nvSpPr>
          <p:spPr bwMode="auto">
            <a:xfrm flipV="1">
              <a:off x="345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4" name="Line 137"/>
            <p:cNvSpPr>
              <a:spLocks noChangeAspect="1" noChangeShapeType="1"/>
            </p:cNvSpPr>
            <p:nvPr/>
          </p:nvSpPr>
          <p:spPr bwMode="auto">
            <a:xfrm flipV="1">
              <a:off x="345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5" name="Line 138"/>
            <p:cNvSpPr>
              <a:spLocks noChangeAspect="1" noChangeShapeType="1"/>
            </p:cNvSpPr>
            <p:nvPr/>
          </p:nvSpPr>
          <p:spPr bwMode="auto">
            <a:xfrm flipV="1">
              <a:off x="345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6" name="Line 139"/>
            <p:cNvSpPr>
              <a:spLocks noChangeAspect="1" noChangeShapeType="1"/>
            </p:cNvSpPr>
            <p:nvPr/>
          </p:nvSpPr>
          <p:spPr bwMode="auto">
            <a:xfrm flipV="1">
              <a:off x="3459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7" name="Line 140"/>
            <p:cNvSpPr>
              <a:spLocks noChangeAspect="1" noChangeShapeType="1"/>
            </p:cNvSpPr>
            <p:nvPr/>
          </p:nvSpPr>
          <p:spPr bwMode="auto">
            <a:xfrm flipV="1">
              <a:off x="34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8" name="Line 141"/>
            <p:cNvSpPr>
              <a:spLocks noChangeAspect="1" noChangeShapeType="1"/>
            </p:cNvSpPr>
            <p:nvPr/>
          </p:nvSpPr>
          <p:spPr bwMode="auto">
            <a:xfrm flipV="1">
              <a:off x="3461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79" name="Line 142"/>
            <p:cNvSpPr>
              <a:spLocks noChangeAspect="1" noChangeShapeType="1"/>
            </p:cNvSpPr>
            <p:nvPr/>
          </p:nvSpPr>
          <p:spPr bwMode="auto">
            <a:xfrm flipV="1">
              <a:off x="346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0" name="Line 143"/>
            <p:cNvSpPr>
              <a:spLocks noChangeAspect="1" noChangeShapeType="1"/>
            </p:cNvSpPr>
            <p:nvPr/>
          </p:nvSpPr>
          <p:spPr bwMode="auto">
            <a:xfrm flipV="1">
              <a:off x="346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1" name="Line 144"/>
            <p:cNvSpPr>
              <a:spLocks noChangeAspect="1" noChangeShapeType="1"/>
            </p:cNvSpPr>
            <p:nvPr/>
          </p:nvSpPr>
          <p:spPr bwMode="auto">
            <a:xfrm flipV="1">
              <a:off x="3464" y="1169"/>
              <a:ext cx="1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2" name="Line 145"/>
            <p:cNvSpPr>
              <a:spLocks noChangeAspect="1" noChangeShapeType="1"/>
            </p:cNvSpPr>
            <p:nvPr/>
          </p:nvSpPr>
          <p:spPr bwMode="auto">
            <a:xfrm flipV="1">
              <a:off x="3466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3" name="Line 146"/>
            <p:cNvSpPr>
              <a:spLocks noChangeAspect="1" noChangeShapeType="1"/>
            </p:cNvSpPr>
            <p:nvPr/>
          </p:nvSpPr>
          <p:spPr bwMode="auto">
            <a:xfrm flipV="1">
              <a:off x="346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4" name="Line 147"/>
            <p:cNvSpPr>
              <a:spLocks noChangeAspect="1" noChangeShapeType="1"/>
            </p:cNvSpPr>
            <p:nvPr/>
          </p:nvSpPr>
          <p:spPr bwMode="auto">
            <a:xfrm flipV="1">
              <a:off x="34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5" name="Line 148"/>
            <p:cNvSpPr>
              <a:spLocks noChangeAspect="1" noChangeShapeType="1"/>
            </p:cNvSpPr>
            <p:nvPr/>
          </p:nvSpPr>
          <p:spPr bwMode="auto">
            <a:xfrm flipV="1">
              <a:off x="3472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6" name="Line 149"/>
            <p:cNvSpPr>
              <a:spLocks noChangeAspect="1" noChangeShapeType="1"/>
            </p:cNvSpPr>
            <p:nvPr/>
          </p:nvSpPr>
          <p:spPr bwMode="auto">
            <a:xfrm flipV="1">
              <a:off x="3473" y="1112"/>
              <a:ext cx="0" cy="7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7" name="Line 150"/>
            <p:cNvSpPr>
              <a:spLocks noChangeAspect="1" noChangeShapeType="1"/>
            </p:cNvSpPr>
            <p:nvPr/>
          </p:nvSpPr>
          <p:spPr bwMode="auto">
            <a:xfrm flipV="1">
              <a:off x="3474" y="1134"/>
              <a:ext cx="0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8" name="Line 151"/>
            <p:cNvSpPr>
              <a:spLocks noChangeAspect="1" noChangeShapeType="1"/>
            </p:cNvSpPr>
            <p:nvPr/>
          </p:nvSpPr>
          <p:spPr bwMode="auto">
            <a:xfrm flipV="1">
              <a:off x="347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89" name="Line 152"/>
            <p:cNvSpPr>
              <a:spLocks noChangeAspect="1" noChangeShapeType="1"/>
            </p:cNvSpPr>
            <p:nvPr/>
          </p:nvSpPr>
          <p:spPr bwMode="auto">
            <a:xfrm flipV="1">
              <a:off x="347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0" name="Line 153"/>
            <p:cNvSpPr>
              <a:spLocks noChangeAspect="1" noChangeShapeType="1"/>
            </p:cNvSpPr>
            <p:nvPr/>
          </p:nvSpPr>
          <p:spPr bwMode="auto">
            <a:xfrm flipV="1">
              <a:off x="347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1" name="Line 154"/>
            <p:cNvSpPr>
              <a:spLocks noChangeAspect="1" noChangeShapeType="1"/>
            </p:cNvSpPr>
            <p:nvPr/>
          </p:nvSpPr>
          <p:spPr bwMode="auto">
            <a:xfrm flipV="1">
              <a:off x="3480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2" name="Line 155"/>
            <p:cNvSpPr>
              <a:spLocks noChangeAspect="1" noChangeShapeType="1"/>
            </p:cNvSpPr>
            <p:nvPr/>
          </p:nvSpPr>
          <p:spPr bwMode="auto">
            <a:xfrm flipV="1">
              <a:off x="348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3" name="Line 156"/>
            <p:cNvSpPr>
              <a:spLocks noChangeAspect="1" noChangeShapeType="1"/>
            </p:cNvSpPr>
            <p:nvPr/>
          </p:nvSpPr>
          <p:spPr bwMode="auto">
            <a:xfrm flipV="1">
              <a:off x="3483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4" name="Line 157"/>
            <p:cNvSpPr>
              <a:spLocks noChangeAspect="1" noChangeShapeType="1"/>
            </p:cNvSpPr>
            <p:nvPr/>
          </p:nvSpPr>
          <p:spPr bwMode="auto">
            <a:xfrm flipV="1">
              <a:off x="348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5" name="Line 158"/>
            <p:cNvSpPr>
              <a:spLocks noChangeAspect="1" noChangeShapeType="1"/>
            </p:cNvSpPr>
            <p:nvPr/>
          </p:nvSpPr>
          <p:spPr bwMode="auto">
            <a:xfrm flipV="1">
              <a:off x="3485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6" name="Line 159"/>
            <p:cNvSpPr>
              <a:spLocks noChangeAspect="1" noChangeShapeType="1"/>
            </p:cNvSpPr>
            <p:nvPr/>
          </p:nvSpPr>
          <p:spPr bwMode="auto">
            <a:xfrm flipV="1">
              <a:off x="3486" y="995"/>
              <a:ext cx="1" cy="1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7" name="Line 160"/>
            <p:cNvSpPr>
              <a:spLocks noChangeAspect="1" noChangeShapeType="1"/>
            </p:cNvSpPr>
            <p:nvPr/>
          </p:nvSpPr>
          <p:spPr bwMode="auto">
            <a:xfrm flipV="1">
              <a:off x="3488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8" name="Line 161"/>
            <p:cNvSpPr>
              <a:spLocks noChangeAspect="1" noChangeShapeType="1"/>
            </p:cNvSpPr>
            <p:nvPr/>
          </p:nvSpPr>
          <p:spPr bwMode="auto">
            <a:xfrm flipV="1">
              <a:off x="348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99" name="Line 162"/>
            <p:cNvSpPr>
              <a:spLocks noChangeAspect="1" noChangeShapeType="1"/>
            </p:cNvSpPr>
            <p:nvPr/>
          </p:nvSpPr>
          <p:spPr bwMode="auto">
            <a:xfrm flipV="1">
              <a:off x="349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0" name="Line 163"/>
            <p:cNvSpPr>
              <a:spLocks noChangeAspect="1" noChangeShapeType="1"/>
            </p:cNvSpPr>
            <p:nvPr/>
          </p:nvSpPr>
          <p:spPr bwMode="auto">
            <a:xfrm flipV="1">
              <a:off x="3491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1" name="Line 164"/>
            <p:cNvSpPr>
              <a:spLocks noChangeAspect="1" noChangeShapeType="1"/>
            </p:cNvSpPr>
            <p:nvPr/>
          </p:nvSpPr>
          <p:spPr bwMode="auto">
            <a:xfrm flipV="1">
              <a:off x="349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2" name="Line 165"/>
            <p:cNvSpPr>
              <a:spLocks noChangeAspect="1" noChangeShapeType="1"/>
            </p:cNvSpPr>
            <p:nvPr/>
          </p:nvSpPr>
          <p:spPr bwMode="auto">
            <a:xfrm flipV="1">
              <a:off x="349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3" name="Line 166"/>
            <p:cNvSpPr>
              <a:spLocks noChangeAspect="1" noChangeShapeType="1"/>
            </p:cNvSpPr>
            <p:nvPr/>
          </p:nvSpPr>
          <p:spPr bwMode="auto">
            <a:xfrm flipV="1">
              <a:off x="34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4" name="Line 167"/>
            <p:cNvSpPr>
              <a:spLocks noChangeAspect="1" noChangeShapeType="1"/>
            </p:cNvSpPr>
            <p:nvPr/>
          </p:nvSpPr>
          <p:spPr bwMode="auto">
            <a:xfrm flipV="1">
              <a:off x="349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5" name="Line 168"/>
            <p:cNvSpPr>
              <a:spLocks noChangeAspect="1" noChangeShapeType="1"/>
            </p:cNvSpPr>
            <p:nvPr/>
          </p:nvSpPr>
          <p:spPr bwMode="auto">
            <a:xfrm flipV="1">
              <a:off x="349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6" name="Line 169"/>
            <p:cNvSpPr>
              <a:spLocks noChangeAspect="1" noChangeShapeType="1"/>
            </p:cNvSpPr>
            <p:nvPr/>
          </p:nvSpPr>
          <p:spPr bwMode="auto">
            <a:xfrm flipV="1">
              <a:off x="349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7" name="Line 170"/>
            <p:cNvSpPr>
              <a:spLocks noChangeAspect="1" noChangeShapeType="1"/>
            </p:cNvSpPr>
            <p:nvPr/>
          </p:nvSpPr>
          <p:spPr bwMode="auto">
            <a:xfrm flipV="1">
              <a:off x="349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8" name="Line 171"/>
            <p:cNvSpPr>
              <a:spLocks noChangeAspect="1" noChangeShapeType="1"/>
            </p:cNvSpPr>
            <p:nvPr/>
          </p:nvSpPr>
          <p:spPr bwMode="auto">
            <a:xfrm flipV="1">
              <a:off x="350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09" name="Line 172"/>
            <p:cNvSpPr>
              <a:spLocks noChangeAspect="1" noChangeShapeType="1"/>
            </p:cNvSpPr>
            <p:nvPr/>
          </p:nvSpPr>
          <p:spPr bwMode="auto">
            <a:xfrm flipV="1">
              <a:off x="3502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0" name="Line 173"/>
            <p:cNvSpPr>
              <a:spLocks noChangeAspect="1" noChangeShapeType="1"/>
            </p:cNvSpPr>
            <p:nvPr/>
          </p:nvSpPr>
          <p:spPr bwMode="auto">
            <a:xfrm flipV="1">
              <a:off x="35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1" name="Line 174"/>
            <p:cNvSpPr>
              <a:spLocks noChangeAspect="1" noChangeShapeType="1"/>
            </p:cNvSpPr>
            <p:nvPr/>
          </p:nvSpPr>
          <p:spPr bwMode="auto">
            <a:xfrm flipV="1">
              <a:off x="350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2" name="Line 175"/>
            <p:cNvSpPr>
              <a:spLocks noChangeAspect="1" noChangeShapeType="1"/>
            </p:cNvSpPr>
            <p:nvPr/>
          </p:nvSpPr>
          <p:spPr bwMode="auto">
            <a:xfrm flipV="1">
              <a:off x="3506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3" name="Line 176"/>
            <p:cNvSpPr>
              <a:spLocks noChangeAspect="1" noChangeShapeType="1"/>
            </p:cNvSpPr>
            <p:nvPr/>
          </p:nvSpPr>
          <p:spPr bwMode="auto">
            <a:xfrm flipV="1">
              <a:off x="350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4" name="Line 177"/>
            <p:cNvSpPr>
              <a:spLocks noChangeAspect="1" noChangeShapeType="1"/>
            </p:cNvSpPr>
            <p:nvPr/>
          </p:nvSpPr>
          <p:spPr bwMode="auto">
            <a:xfrm flipV="1">
              <a:off x="3507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5" name="Line 178"/>
            <p:cNvSpPr>
              <a:spLocks noChangeAspect="1" noChangeShapeType="1"/>
            </p:cNvSpPr>
            <p:nvPr/>
          </p:nvSpPr>
          <p:spPr bwMode="auto">
            <a:xfrm flipV="1">
              <a:off x="35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6" name="Line 179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7" name="Line 180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8" name="Line 181"/>
            <p:cNvSpPr>
              <a:spLocks noChangeAspect="1" noChangeShapeType="1"/>
            </p:cNvSpPr>
            <p:nvPr/>
          </p:nvSpPr>
          <p:spPr bwMode="auto">
            <a:xfrm flipV="1">
              <a:off x="351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19" name="Line 182"/>
            <p:cNvSpPr>
              <a:spLocks noChangeAspect="1" noChangeShapeType="1"/>
            </p:cNvSpPr>
            <p:nvPr/>
          </p:nvSpPr>
          <p:spPr bwMode="auto">
            <a:xfrm flipV="1">
              <a:off x="351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0" name="Line 183"/>
            <p:cNvSpPr>
              <a:spLocks noChangeAspect="1" noChangeShapeType="1"/>
            </p:cNvSpPr>
            <p:nvPr/>
          </p:nvSpPr>
          <p:spPr bwMode="auto">
            <a:xfrm flipV="1">
              <a:off x="3515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1" name="Line 184"/>
            <p:cNvSpPr>
              <a:spLocks noChangeAspect="1" noChangeShapeType="1"/>
            </p:cNvSpPr>
            <p:nvPr/>
          </p:nvSpPr>
          <p:spPr bwMode="auto">
            <a:xfrm flipV="1">
              <a:off x="35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2" name="Line 185"/>
            <p:cNvSpPr>
              <a:spLocks noChangeAspect="1" noChangeShapeType="1"/>
            </p:cNvSpPr>
            <p:nvPr/>
          </p:nvSpPr>
          <p:spPr bwMode="auto">
            <a:xfrm flipV="1">
              <a:off x="3518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3" name="Line 186"/>
            <p:cNvSpPr>
              <a:spLocks noChangeAspect="1" noChangeShapeType="1"/>
            </p:cNvSpPr>
            <p:nvPr/>
          </p:nvSpPr>
          <p:spPr bwMode="auto">
            <a:xfrm flipV="1">
              <a:off x="3519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4" name="Line 187"/>
            <p:cNvSpPr>
              <a:spLocks noChangeAspect="1" noChangeShapeType="1"/>
            </p:cNvSpPr>
            <p:nvPr/>
          </p:nvSpPr>
          <p:spPr bwMode="auto">
            <a:xfrm flipV="1">
              <a:off x="3520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5" name="Line 188"/>
            <p:cNvSpPr>
              <a:spLocks noChangeAspect="1" noChangeShapeType="1"/>
            </p:cNvSpPr>
            <p:nvPr/>
          </p:nvSpPr>
          <p:spPr bwMode="auto">
            <a:xfrm flipV="1">
              <a:off x="3523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6" name="Line 189"/>
            <p:cNvSpPr>
              <a:spLocks noChangeAspect="1" noChangeShapeType="1"/>
            </p:cNvSpPr>
            <p:nvPr/>
          </p:nvSpPr>
          <p:spPr bwMode="auto">
            <a:xfrm flipV="1">
              <a:off x="352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7" name="Line 190"/>
            <p:cNvSpPr>
              <a:spLocks noChangeAspect="1" noChangeShapeType="1"/>
            </p:cNvSpPr>
            <p:nvPr/>
          </p:nvSpPr>
          <p:spPr bwMode="auto">
            <a:xfrm flipV="1">
              <a:off x="352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8" name="Line 191"/>
            <p:cNvSpPr>
              <a:spLocks noChangeAspect="1" noChangeShapeType="1"/>
            </p:cNvSpPr>
            <p:nvPr/>
          </p:nvSpPr>
          <p:spPr bwMode="auto">
            <a:xfrm flipV="1">
              <a:off x="352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29" name="Line 192"/>
            <p:cNvSpPr>
              <a:spLocks noChangeAspect="1" noChangeShapeType="1"/>
            </p:cNvSpPr>
            <p:nvPr/>
          </p:nvSpPr>
          <p:spPr bwMode="auto">
            <a:xfrm flipV="1">
              <a:off x="352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0" name="Line 193"/>
            <p:cNvSpPr>
              <a:spLocks noChangeAspect="1" noChangeShapeType="1"/>
            </p:cNvSpPr>
            <p:nvPr/>
          </p:nvSpPr>
          <p:spPr bwMode="auto">
            <a:xfrm flipV="1">
              <a:off x="352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1" name="Line 194"/>
            <p:cNvSpPr>
              <a:spLocks noChangeAspect="1" noChangeShapeType="1"/>
            </p:cNvSpPr>
            <p:nvPr/>
          </p:nvSpPr>
          <p:spPr bwMode="auto">
            <a:xfrm flipV="1">
              <a:off x="35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2" name="Line 195"/>
            <p:cNvSpPr>
              <a:spLocks noChangeAspect="1" noChangeShapeType="1"/>
            </p:cNvSpPr>
            <p:nvPr/>
          </p:nvSpPr>
          <p:spPr bwMode="auto">
            <a:xfrm flipV="1">
              <a:off x="353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3" name="Line 196"/>
            <p:cNvSpPr>
              <a:spLocks noChangeAspect="1" noChangeShapeType="1"/>
            </p:cNvSpPr>
            <p:nvPr/>
          </p:nvSpPr>
          <p:spPr bwMode="auto">
            <a:xfrm flipV="1">
              <a:off x="3533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4" name="Line 197"/>
            <p:cNvSpPr>
              <a:spLocks noChangeAspect="1" noChangeShapeType="1"/>
            </p:cNvSpPr>
            <p:nvPr/>
          </p:nvSpPr>
          <p:spPr bwMode="auto">
            <a:xfrm flipV="1">
              <a:off x="3533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5" name="Line 198"/>
            <p:cNvSpPr>
              <a:spLocks noChangeAspect="1" noChangeShapeType="1"/>
            </p:cNvSpPr>
            <p:nvPr/>
          </p:nvSpPr>
          <p:spPr bwMode="auto">
            <a:xfrm flipV="1">
              <a:off x="3535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6" name="Line 199"/>
            <p:cNvSpPr>
              <a:spLocks noChangeAspect="1" noChangeShapeType="1"/>
            </p:cNvSpPr>
            <p:nvPr/>
          </p:nvSpPr>
          <p:spPr bwMode="auto">
            <a:xfrm flipV="1">
              <a:off x="353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7" name="Line 200"/>
            <p:cNvSpPr>
              <a:spLocks noChangeAspect="1" noChangeShapeType="1"/>
            </p:cNvSpPr>
            <p:nvPr/>
          </p:nvSpPr>
          <p:spPr bwMode="auto">
            <a:xfrm flipV="1">
              <a:off x="353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8" name="Line 201"/>
            <p:cNvSpPr>
              <a:spLocks noChangeAspect="1" noChangeShapeType="1"/>
            </p:cNvSpPr>
            <p:nvPr/>
          </p:nvSpPr>
          <p:spPr bwMode="auto">
            <a:xfrm flipV="1">
              <a:off x="3538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39" name="Line 202"/>
            <p:cNvSpPr>
              <a:spLocks noChangeAspect="1" noChangeShapeType="1"/>
            </p:cNvSpPr>
            <p:nvPr/>
          </p:nvSpPr>
          <p:spPr bwMode="auto">
            <a:xfrm flipV="1">
              <a:off x="35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0" name="Line 203"/>
            <p:cNvSpPr>
              <a:spLocks noChangeAspect="1" noChangeShapeType="1"/>
            </p:cNvSpPr>
            <p:nvPr/>
          </p:nvSpPr>
          <p:spPr bwMode="auto">
            <a:xfrm flipV="1">
              <a:off x="35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1" name="Line 204"/>
            <p:cNvSpPr>
              <a:spLocks noChangeAspect="1" noChangeShapeType="1"/>
            </p:cNvSpPr>
            <p:nvPr/>
          </p:nvSpPr>
          <p:spPr bwMode="auto">
            <a:xfrm flipV="1">
              <a:off x="354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2" name="Line 205"/>
            <p:cNvSpPr>
              <a:spLocks noChangeAspect="1" noChangeShapeType="1"/>
            </p:cNvSpPr>
            <p:nvPr/>
          </p:nvSpPr>
          <p:spPr bwMode="auto">
            <a:xfrm flipV="1">
              <a:off x="3544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3" name="Line 206"/>
            <p:cNvSpPr>
              <a:spLocks noChangeAspect="1" noChangeShapeType="1"/>
            </p:cNvSpPr>
            <p:nvPr/>
          </p:nvSpPr>
          <p:spPr bwMode="auto">
            <a:xfrm flipV="1">
              <a:off x="3545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4" name="Line 207"/>
            <p:cNvSpPr>
              <a:spLocks noChangeAspect="1" noChangeShapeType="1"/>
            </p:cNvSpPr>
            <p:nvPr/>
          </p:nvSpPr>
          <p:spPr bwMode="auto">
            <a:xfrm flipV="1">
              <a:off x="3546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5" name="Line 208"/>
            <p:cNvSpPr>
              <a:spLocks noChangeAspect="1" noChangeShapeType="1"/>
            </p:cNvSpPr>
            <p:nvPr/>
          </p:nvSpPr>
          <p:spPr bwMode="auto">
            <a:xfrm flipV="1">
              <a:off x="3547" y="1160"/>
              <a:ext cx="1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6" name="Line 209"/>
            <p:cNvSpPr>
              <a:spLocks noChangeAspect="1" noChangeShapeType="1"/>
            </p:cNvSpPr>
            <p:nvPr/>
          </p:nvSpPr>
          <p:spPr bwMode="auto">
            <a:xfrm flipV="1">
              <a:off x="354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7" name="Line 210"/>
            <p:cNvSpPr>
              <a:spLocks noChangeAspect="1" noChangeShapeType="1"/>
            </p:cNvSpPr>
            <p:nvPr/>
          </p:nvSpPr>
          <p:spPr bwMode="auto">
            <a:xfrm flipV="1">
              <a:off x="3549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8" name="Line 211"/>
            <p:cNvSpPr>
              <a:spLocks noChangeAspect="1" noChangeShapeType="1"/>
            </p:cNvSpPr>
            <p:nvPr/>
          </p:nvSpPr>
          <p:spPr bwMode="auto">
            <a:xfrm flipV="1">
              <a:off x="3550" y="1079"/>
              <a:ext cx="1" cy="10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9" name="Line 212"/>
            <p:cNvSpPr>
              <a:spLocks noChangeAspect="1" noChangeShapeType="1"/>
            </p:cNvSpPr>
            <p:nvPr/>
          </p:nvSpPr>
          <p:spPr bwMode="auto">
            <a:xfrm flipV="1">
              <a:off x="355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0" name="Line 213"/>
            <p:cNvSpPr>
              <a:spLocks noChangeAspect="1" noChangeShapeType="1"/>
            </p:cNvSpPr>
            <p:nvPr/>
          </p:nvSpPr>
          <p:spPr bwMode="auto">
            <a:xfrm flipV="1">
              <a:off x="3552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1" name="Line 214"/>
            <p:cNvSpPr>
              <a:spLocks noChangeAspect="1" noChangeShapeType="1"/>
            </p:cNvSpPr>
            <p:nvPr/>
          </p:nvSpPr>
          <p:spPr bwMode="auto">
            <a:xfrm flipV="1">
              <a:off x="3554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2" name="Line 215"/>
            <p:cNvSpPr>
              <a:spLocks noChangeAspect="1" noChangeShapeType="1"/>
            </p:cNvSpPr>
            <p:nvPr/>
          </p:nvSpPr>
          <p:spPr bwMode="auto">
            <a:xfrm flipV="1">
              <a:off x="35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3" name="Line 216"/>
            <p:cNvSpPr>
              <a:spLocks noChangeAspect="1" noChangeShapeType="1"/>
            </p:cNvSpPr>
            <p:nvPr/>
          </p:nvSpPr>
          <p:spPr bwMode="auto">
            <a:xfrm flipV="1">
              <a:off x="355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4" name="Line 217"/>
            <p:cNvSpPr>
              <a:spLocks noChangeAspect="1" noChangeShapeType="1"/>
            </p:cNvSpPr>
            <p:nvPr/>
          </p:nvSpPr>
          <p:spPr bwMode="auto">
            <a:xfrm flipV="1">
              <a:off x="3557" y="1072"/>
              <a:ext cx="0" cy="1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5" name="Line 218"/>
            <p:cNvSpPr>
              <a:spLocks noChangeAspect="1" noChangeShapeType="1"/>
            </p:cNvSpPr>
            <p:nvPr/>
          </p:nvSpPr>
          <p:spPr bwMode="auto">
            <a:xfrm flipV="1">
              <a:off x="3558" y="1121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6" name="Line 219"/>
            <p:cNvSpPr>
              <a:spLocks noChangeAspect="1" noChangeShapeType="1"/>
            </p:cNvSpPr>
            <p:nvPr/>
          </p:nvSpPr>
          <p:spPr bwMode="auto">
            <a:xfrm flipV="1">
              <a:off x="3560" y="1126"/>
              <a:ext cx="0" cy="5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7" name="Line 220"/>
            <p:cNvSpPr>
              <a:spLocks noChangeAspect="1" noChangeShapeType="1"/>
            </p:cNvSpPr>
            <p:nvPr/>
          </p:nvSpPr>
          <p:spPr bwMode="auto">
            <a:xfrm flipV="1">
              <a:off x="356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8" name="Line 221"/>
            <p:cNvSpPr>
              <a:spLocks noChangeAspect="1" noChangeShapeType="1"/>
            </p:cNvSpPr>
            <p:nvPr/>
          </p:nvSpPr>
          <p:spPr bwMode="auto">
            <a:xfrm flipV="1">
              <a:off x="356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59" name="Line 222"/>
            <p:cNvSpPr>
              <a:spLocks noChangeAspect="1" noChangeShapeType="1"/>
            </p:cNvSpPr>
            <p:nvPr/>
          </p:nvSpPr>
          <p:spPr bwMode="auto">
            <a:xfrm flipV="1">
              <a:off x="356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0" name="Line 223"/>
            <p:cNvSpPr>
              <a:spLocks noChangeAspect="1" noChangeShapeType="1"/>
            </p:cNvSpPr>
            <p:nvPr/>
          </p:nvSpPr>
          <p:spPr bwMode="auto">
            <a:xfrm flipV="1">
              <a:off x="3565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1" name="Line 224"/>
            <p:cNvSpPr>
              <a:spLocks noChangeAspect="1" noChangeShapeType="1"/>
            </p:cNvSpPr>
            <p:nvPr/>
          </p:nvSpPr>
          <p:spPr bwMode="auto">
            <a:xfrm flipV="1">
              <a:off x="356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2" name="Line 225"/>
            <p:cNvSpPr>
              <a:spLocks noChangeAspect="1" noChangeShapeType="1"/>
            </p:cNvSpPr>
            <p:nvPr/>
          </p:nvSpPr>
          <p:spPr bwMode="auto">
            <a:xfrm flipV="1">
              <a:off x="356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3" name="Line 226"/>
            <p:cNvSpPr>
              <a:spLocks noChangeAspect="1" noChangeShapeType="1"/>
            </p:cNvSpPr>
            <p:nvPr/>
          </p:nvSpPr>
          <p:spPr bwMode="auto">
            <a:xfrm flipV="1">
              <a:off x="356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4" name="Line 227"/>
            <p:cNvSpPr>
              <a:spLocks noChangeAspect="1" noChangeShapeType="1"/>
            </p:cNvSpPr>
            <p:nvPr/>
          </p:nvSpPr>
          <p:spPr bwMode="auto">
            <a:xfrm flipV="1">
              <a:off x="356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5" name="Line 228"/>
            <p:cNvSpPr>
              <a:spLocks noChangeAspect="1" noChangeShapeType="1"/>
            </p:cNvSpPr>
            <p:nvPr/>
          </p:nvSpPr>
          <p:spPr bwMode="auto">
            <a:xfrm flipV="1">
              <a:off x="3570" y="1061"/>
              <a:ext cx="0" cy="1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6" name="Line 229"/>
            <p:cNvSpPr>
              <a:spLocks noChangeAspect="1" noChangeShapeType="1"/>
            </p:cNvSpPr>
            <p:nvPr/>
          </p:nvSpPr>
          <p:spPr bwMode="auto">
            <a:xfrm flipV="1">
              <a:off x="3571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7" name="Line 230"/>
            <p:cNvSpPr>
              <a:spLocks noChangeAspect="1" noChangeShapeType="1"/>
            </p:cNvSpPr>
            <p:nvPr/>
          </p:nvSpPr>
          <p:spPr bwMode="auto">
            <a:xfrm flipV="1">
              <a:off x="357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8" name="Line 231"/>
            <p:cNvSpPr>
              <a:spLocks noChangeAspect="1" noChangeShapeType="1"/>
            </p:cNvSpPr>
            <p:nvPr/>
          </p:nvSpPr>
          <p:spPr bwMode="auto">
            <a:xfrm flipV="1">
              <a:off x="3576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9" name="Line 232"/>
            <p:cNvSpPr>
              <a:spLocks noChangeAspect="1" noChangeShapeType="1"/>
            </p:cNvSpPr>
            <p:nvPr/>
          </p:nvSpPr>
          <p:spPr bwMode="auto">
            <a:xfrm flipV="1">
              <a:off x="357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0" name="Line 233"/>
            <p:cNvSpPr>
              <a:spLocks noChangeAspect="1" noChangeShapeType="1"/>
            </p:cNvSpPr>
            <p:nvPr/>
          </p:nvSpPr>
          <p:spPr bwMode="auto">
            <a:xfrm flipV="1">
              <a:off x="357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1" name="Line 234"/>
            <p:cNvSpPr>
              <a:spLocks noChangeAspect="1" noChangeShapeType="1"/>
            </p:cNvSpPr>
            <p:nvPr/>
          </p:nvSpPr>
          <p:spPr bwMode="auto">
            <a:xfrm flipV="1">
              <a:off x="3579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2" name="Line 235"/>
            <p:cNvSpPr>
              <a:spLocks noChangeAspect="1" noChangeShapeType="1"/>
            </p:cNvSpPr>
            <p:nvPr/>
          </p:nvSpPr>
          <p:spPr bwMode="auto">
            <a:xfrm flipV="1">
              <a:off x="358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3" name="Line 236"/>
            <p:cNvSpPr>
              <a:spLocks noChangeAspect="1" noChangeShapeType="1"/>
            </p:cNvSpPr>
            <p:nvPr/>
          </p:nvSpPr>
          <p:spPr bwMode="auto">
            <a:xfrm flipV="1">
              <a:off x="358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4" name="Line 237"/>
            <p:cNvSpPr>
              <a:spLocks noChangeAspect="1" noChangeShapeType="1"/>
            </p:cNvSpPr>
            <p:nvPr/>
          </p:nvSpPr>
          <p:spPr bwMode="auto">
            <a:xfrm flipV="1">
              <a:off x="3584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5" name="Line 238"/>
            <p:cNvSpPr>
              <a:spLocks noChangeAspect="1" noChangeShapeType="1"/>
            </p:cNvSpPr>
            <p:nvPr/>
          </p:nvSpPr>
          <p:spPr bwMode="auto">
            <a:xfrm flipV="1">
              <a:off x="358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6" name="Line 239"/>
            <p:cNvSpPr>
              <a:spLocks noChangeAspect="1" noChangeShapeType="1"/>
            </p:cNvSpPr>
            <p:nvPr/>
          </p:nvSpPr>
          <p:spPr bwMode="auto">
            <a:xfrm flipV="1">
              <a:off x="358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7" name="Line 240"/>
            <p:cNvSpPr>
              <a:spLocks noChangeAspect="1" noChangeShapeType="1"/>
            </p:cNvSpPr>
            <p:nvPr/>
          </p:nvSpPr>
          <p:spPr bwMode="auto">
            <a:xfrm flipV="1">
              <a:off x="358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8" name="Line 241"/>
            <p:cNvSpPr>
              <a:spLocks noChangeAspect="1" noChangeShapeType="1"/>
            </p:cNvSpPr>
            <p:nvPr/>
          </p:nvSpPr>
          <p:spPr bwMode="auto">
            <a:xfrm flipV="1">
              <a:off x="35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79" name="Line 242"/>
            <p:cNvSpPr>
              <a:spLocks noChangeAspect="1" noChangeShapeType="1"/>
            </p:cNvSpPr>
            <p:nvPr/>
          </p:nvSpPr>
          <p:spPr bwMode="auto">
            <a:xfrm flipV="1">
              <a:off x="358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0" name="Line 243"/>
            <p:cNvSpPr>
              <a:spLocks noChangeAspect="1" noChangeShapeType="1"/>
            </p:cNvSpPr>
            <p:nvPr/>
          </p:nvSpPr>
          <p:spPr bwMode="auto">
            <a:xfrm flipV="1">
              <a:off x="3590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1" name="Line 244"/>
            <p:cNvSpPr>
              <a:spLocks noChangeAspect="1" noChangeShapeType="1"/>
            </p:cNvSpPr>
            <p:nvPr/>
          </p:nvSpPr>
          <p:spPr bwMode="auto">
            <a:xfrm flipV="1">
              <a:off x="359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2" name="Line 245"/>
            <p:cNvSpPr>
              <a:spLocks noChangeAspect="1" noChangeShapeType="1"/>
            </p:cNvSpPr>
            <p:nvPr/>
          </p:nvSpPr>
          <p:spPr bwMode="auto">
            <a:xfrm flipV="1">
              <a:off x="359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3" name="Line 246"/>
            <p:cNvSpPr>
              <a:spLocks noChangeAspect="1" noChangeShapeType="1"/>
            </p:cNvSpPr>
            <p:nvPr/>
          </p:nvSpPr>
          <p:spPr bwMode="auto">
            <a:xfrm flipV="1">
              <a:off x="35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4" name="Line 247"/>
            <p:cNvSpPr>
              <a:spLocks noChangeAspect="1" noChangeShapeType="1"/>
            </p:cNvSpPr>
            <p:nvPr/>
          </p:nvSpPr>
          <p:spPr bwMode="auto">
            <a:xfrm flipV="1">
              <a:off x="359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5" name="Line 248"/>
            <p:cNvSpPr>
              <a:spLocks noChangeAspect="1" noChangeShapeType="1"/>
            </p:cNvSpPr>
            <p:nvPr/>
          </p:nvSpPr>
          <p:spPr bwMode="auto">
            <a:xfrm flipV="1">
              <a:off x="3597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6" name="Line 249"/>
            <p:cNvSpPr>
              <a:spLocks noChangeAspect="1" noChangeShapeType="1"/>
            </p:cNvSpPr>
            <p:nvPr/>
          </p:nvSpPr>
          <p:spPr bwMode="auto">
            <a:xfrm flipV="1">
              <a:off x="359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7" name="Line 250"/>
            <p:cNvSpPr>
              <a:spLocks noChangeAspect="1" noChangeShapeType="1"/>
            </p:cNvSpPr>
            <p:nvPr/>
          </p:nvSpPr>
          <p:spPr bwMode="auto">
            <a:xfrm flipV="1">
              <a:off x="35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8" name="Line 251"/>
            <p:cNvSpPr>
              <a:spLocks noChangeAspect="1" noChangeShapeType="1"/>
            </p:cNvSpPr>
            <p:nvPr/>
          </p:nvSpPr>
          <p:spPr bwMode="auto">
            <a:xfrm flipV="1">
              <a:off x="3601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89" name="Line 252"/>
            <p:cNvSpPr>
              <a:spLocks noChangeAspect="1" noChangeShapeType="1"/>
            </p:cNvSpPr>
            <p:nvPr/>
          </p:nvSpPr>
          <p:spPr bwMode="auto">
            <a:xfrm flipV="1">
              <a:off x="360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0" name="Line 253"/>
            <p:cNvSpPr>
              <a:spLocks noChangeAspect="1" noChangeShapeType="1"/>
            </p:cNvSpPr>
            <p:nvPr/>
          </p:nvSpPr>
          <p:spPr bwMode="auto">
            <a:xfrm flipV="1">
              <a:off x="360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1" name="Line 254"/>
            <p:cNvSpPr>
              <a:spLocks noChangeAspect="1" noChangeShapeType="1"/>
            </p:cNvSpPr>
            <p:nvPr/>
          </p:nvSpPr>
          <p:spPr bwMode="auto">
            <a:xfrm flipV="1">
              <a:off x="360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2" name="Line 255"/>
            <p:cNvSpPr>
              <a:spLocks noChangeAspect="1" noChangeShapeType="1"/>
            </p:cNvSpPr>
            <p:nvPr/>
          </p:nvSpPr>
          <p:spPr bwMode="auto">
            <a:xfrm flipV="1">
              <a:off x="3608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3" name="Line 256"/>
            <p:cNvSpPr>
              <a:spLocks noChangeAspect="1" noChangeShapeType="1"/>
            </p:cNvSpPr>
            <p:nvPr/>
          </p:nvSpPr>
          <p:spPr bwMode="auto">
            <a:xfrm flipV="1">
              <a:off x="3608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4" name="Line 257"/>
            <p:cNvSpPr>
              <a:spLocks noChangeAspect="1" noChangeShapeType="1"/>
            </p:cNvSpPr>
            <p:nvPr/>
          </p:nvSpPr>
          <p:spPr bwMode="auto">
            <a:xfrm flipV="1">
              <a:off x="3610" y="1150"/>
              <a:ext cx="0" cy="3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5" name="Line 258"/>
            <p:cNvSpPr>
              <a:spLocks noChangeAspect="1" noChangeShapeType="1"/>
            </p:cNvSpPr>
            <p:nvPr/>
          </p:nvSpPr>
          <p:spPr bwMode="auto">
            <a:xfrm flipV="1">
              <a:off x="361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6" name="Line 259"/>
            <p:cNvSpPr>
              <a:spLocks noChangeAspect="1" noChangeShapeType="1"/>
            </p:cNvSpPr>
            <p:nvPr/>
          </p:nvSpPr>
          <p:spPr bwMode="auto">
            <a:xfrm flipV="1">
              <a:off x="361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7" name="Line 260"/>
            <p:cNvSpPr>
              <a:spLocks noChangeAspect="1" noChangeShapeType="1"/>
            </p:cNvSpPr>
            <p:nvPr/>
          </p:nvSpPr>
          <p:spPr bwMode="auto">
            <a:xfrm flipV="1">
              <a:off x="361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8" name="Line 261"/>
            <p:cNvSpPr>
              <a:spLocks noChangeAspect="1" noChangeShapeType="1"/>
            </p:cNvSpPr>
            <p:nvPr/>
          </p:nvSpPr>
          <p:spPr bwMode="auto">
            <a:xfrm flipV="1">
              <a:off x="361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99" name="Line 262"/>
            <p:cNvSpPr>
              <a:spLocks noChangeAspect="1" noChangeShapeType="1"/>
            </p:cNvSpPr>
            <p:nvPr/>
          </p:nvSpPr>
          <p:spPr bwMode="auto">
            <a:xfrm flipV="1">
              <a:off x="361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0" name="Line 263"/>
            <p:cNvSpPr>
              <a:spLocks noChangeAspect="1" noChangeShapeType="1"/>
            </p:cNvSpPr>
            <p:nvPr/>
          </p:nvSpPr>
          <p:spPr bwMode="auto">
            <a:xfrm flipV="1">
              <a:off x="361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1" name="Line 264"/>
            <p:cNvSpPr>
              <a:spLocks noChangeAspect="1" noChangeShapeType="1"/>
            </p:cNvSpPr>
            <p:nvPr/>
          </p:nvSpPr>
          <p:spPr bwMode="auto">
            <a:xfrm flipV="1">
              <a:off x="3618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2" name="Line 265"/>
            <p:cNvSpPr>
              <a:spLocks noChangeAspect="1" noChangeShapeType="1"/>
            </p:cNvSpPr>
            <p:nvPr/>
          </p:nvSpPr>
          <p:spPr bwMode="auto">
            <a:xfrm flipV="1">
              <a:off x="3619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3" name="Line 266"/>
            <p:cNvSpPr>
              <a:spLocks noChangeAspect="1" noChangeShapeType="1"/>
            </p:cNvSpPr>
            <p:nvPr/>
          </p:nvSpPr>
          <p:spPr bwMode="auto">
            <a:xfrm flipV="1">
              <a:off x="3620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4" name="Line 267"/>
            <p:cNvSpPr>
              <a:spLocks noChangeAspect="1" noChangeShapeType="1"/>
            </p:cNvSpPr>
            <p:nvPr/>
          </p:nvSpPr>
          <p:spPr bwMode="auto">
            <a:xfrm flipV="1">
              <a:off x="362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5" name="Line 268"/>
            <p:cNvSpPr>
              <a:spLocks noChangeAspect="1" noChangeShapeType="1"/>
            </p:cNvSpPr>
            <p:nvPr/>
          </p:nvSpPr>
          <p:spPr bwMode="auto">
            <a:xfrm flipV="1">
              <a:off x="362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6" name="Line 269"/>
            <p:cNvSpPr>
              <a:spLocks noChangeAspect="1" noChangeShapeType="1"/>
            </p:cNvSpPr>
            <p:nvPr/>
          </p:nvSpPr>
          <p:spPr bwMode="auto">
            <a:xfrm flipV="1">
              <a:off x="362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7" name="Line 270"/>
            <p:cNvSpPr>
              <a:spLocks noChangeAspect="1" noChangeShapeType="1"/>
            </p:cNvSpPr>
            <p:nvPr/>
          </p:nvSpPr>
          <p:spPr bwMode="auto">
            <a:xfrm flipV="1">
              <a:off x="3624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8" name="Line 271"/>
            <p:cNvSpPr>
              <a:spLocks noChangeAspect="1" noChangeShapeType="1"/>
            </p:cNvSpPr>
            <p:nvPr/>
          </p:nvSpPr>
          <p:spPr bwMode="auto">
            <a:xfrm flipV="1">
              <a:off x="3626" y="823"/>
              <a:ext cx="0" cy="36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09" name="Line 272"/>
            <p:cNvSpPr>
              <a:spLocks noChangeAspect="1" noChangeShapeType="1"/>
            </p:cNvSpPr>
            <p:nvPr/>
          </p:nvSpPr>
          <p:spPr bwMode="auto">
            <a:xfrm flipV="1">
              <a:off x="362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0" name="Line 273"/>
            <p:cNvSpPr>
              <a:spLocks noChangeAspect="1" noChangeShapeType="1"/>
            </p:cNvSpPr>
            <p:nvPr/>
          </p:nvSpPr>
          <p:spPr bwMode="auto">
            <a:xfrm flipV="1">
              <a:off x="3627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1" name="Line 274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2" name="Line 275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3" name="Line 276"/>
            <p:cNvSpPr>
              <a:spLocks noChangeAspect="1" noChangeShapeType="1"/>
            </p:cNvSpPr>
            <p:nvPr/>
          </p:nvSpPr>
          <p:spPr bwMode="auto">
            <a:xfrm flipV="1">
              <a:off x="3631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4" name="Line 277"/>
            <p:cNvSpPr>
              <a:spLocks noChangeAspect="1" noChangeShapeType="1"/>
            </p:cNvSpPr>
            <p:nvPr/>
          </p:nvSpPr>
          <p:spPr bwMode="auto">
            <a:xfrm flipV="1">
              <a:off x="363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5" name="Line 278"/>
            <p:cNvSpPr>
              <a:spLocks noChangeAspect="1" noChangeShapeType="1"/>
            </p:cNvSpPr>
            <p:nvPr/>
          </p:nvSpPr>
          <p:spPr bwMode="auto">
            <a:xfrm flipV="1">
              <a:off x="3632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6" name="Line 279"/>
            <p:cNvSpPr>
              <a:spLocks noChangeAspect="1" noChangeShapeType="1"/>
            </p:cNvSpPr>
            <p:nvPr/>
          </p:nvSpPr>
          <p:spPr bwMode="auto">
            <a:xfrm flipV="1">
              <a:off x="363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7" name="Line 280"/>
            <p:cNvSpPr>
              <a:spLocks noChangeAspect="1" noChangeShapeType="1"/>
            </p:cNvSpPr>
            <p:nvPr/>
          </p:nvSpPr>
          <p:spPr bwMode="auto">
            <a:xfrm flipV="1">
              <a:off x="363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8" name="Line 281"/>
            <p:cNvSpPr>
              <a:spLocks noChangeAspect="1" noChangeShapeType="1"/>
            </p:cNvSpPr>
            <p:nvPr/>
          </p:nvSpPr>
          <p:spPr bwMode="auto">
            <a:xfrm flipV="1">
              <a:off x="363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19" name="Line 282"/>
            <p:cNvSpPr>
              <a:spLocks noChangeAspect="1" noChangeShapeType="1"/>
            </p:cNvSpPr>
            <p:nvPr/>
          </p:nvSpPr>
          <p:spPr bwMode="auto">
            <a:xfrm flipV="1">
              <a:off x="363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0" name="Line 283"/>
            <p:cNvSpPr>
              <a:spLocks noChangeAspect="1" noChangeShapeType="1"/>
            </p:cNvSpPr>
            <p:nvPr/>
          </p:nvSpPr>
          <p:spPr bwMode="auto">
            <a:xfrm flipV="1">
              <a:off x="363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1" name="Line 284"/>
            <p:cNvSpPr>
              <a:spLocks noChangeAspect="1" noChangeShapeType="1"/>
            </p:cNvSpPr>
            <p:nvPr/>
          </p:nvSpPr>
          <p:spPr bwMode="auto">
            <a:xfrm flipV="1">
              <a:off x="364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2" name="Line 285"/>
            <p:cNvSpPr>
              <a:spLocks noChangeAspect="1" noChangeShapeType="1"/>
            </p:cNvSpPr>
            <p:nvPr/>
          </p:nvSpPr>
          <p:spPr bwMode="auto">
            <a:xfrm flipV="1">
              <a:off x="364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3" name="Line 286"/>
            <p:cNvSpPr>
              <a:spLocks noChangeAspect="1" noChangeShapeType="1"/>
            </p:cNvSpPr>
            <p:nvPr/>
          </p:nvSpPr>
          <p:spPr bwMode="auto">
            <a:xfrm flipV="1">
              <a:off x="364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4" name="Line 287"/>
            <p:cNvSpPr>
              <a:spLocks noChangeAspect="1" noChangeShapeType="1"/>
            </p:cNvSpPr>
            <p:nvPr/>
          </p:nvSpPr>
          <p:spPr bwMode="auto">
            <a:xfrm flipV="1">
              <a:off x="364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5" name="Line 288"/>
            <p:cNvSpPr>
              <a:spLocks noChangeAspect="1" noChangeShapeType="1"/>
            </p:cNvSpPr>
            <p:nvPr/>
          </p:nvSpPr>
          <p:spPr bwMode="auto">
            <a:xfrm flipV="1">
              <a:off x="3644" y="1103"/>
              <a:ext cx="0" cy="8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6" name="Line 289"/>
            <p:cNvSpPr>
              <a:spLocks noChangeAspect="1" noChangeShapeType="1"/>
            </p:cNvSpPr>
            <p:nvPr/>
          </p:nvSpPr>
          <p:spPr bwMode="auto">
            <a:xfrm flipV="1">
              <a:off x="3645" y="1073"/>
              <a:ext cx="0" cy="1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7" name="Line 290"/>
            <p:cNvSpPr>
              <a:spLocks noChangeAspect="1" noChangeShapeType="1"/>
            </p:cNvSpPr>
            <p:nvPr/>
          </p:nvSpPr>
          <p:spPr bwMode="auto">
            <a:xfrm flipV="1">
              <a:off x="364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8" name="Line 291"/>
            <p:cNvSpPr>
              <a:spLocks noChangeAspect="1" noChangeShapeType="1"/>
            </p:cNvSpPr>
            <p:nvPr/>
          </p:nvSpPr>
          <p:spPr bwMode="auto">
            <a:xfrm flipV="1">
              <a:off x="364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29" name="Line 292"/>
            <p:cNvSpPr>
              <a:spLocks noChangeAspect="1" noChangeShapeType="1"/>
            </p:cNvSpPr>
            <p:nvPr/>
          </p:nvSpPr>
          <p:spPr bwMode="auto">
            <a:xfrm flipV="1">
              <a:off x="36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0" name="Line 293"/>
            <p:cNvSpPr>
              <a:spLocks noChangeAspect="1" noChangeShapeType="1"/>
            </p:cNvSpPr>
            <p:nvPr/>
          </p:nvSpPr>
          <p:spPr bwMode="auto">
            <a:xfrm flipV="1">
              <a:off x="364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1" name="Line 294"/>
            <p:cNvSpPr>
              <a:spLocks noChangeAspect="1" noChangeShapeType="1"/>
            </p:cNvSpPr>
            <p:nvPr/>
          </p:nvSpPr>
          <p:spPr bwMode="auto">
            <a:xfrm flipV="1">
              <a:off x="365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2" name="Line 295"/>
            <p:cNvSpPr>
              <a:spLocks noChangeAspect="1" noChangeShapeType="1"/>
            </p:cNvSpPr>
            <p:nvPr/>
          </p:nvSpPr>
          <p:spPr bwMode="auto">
            <a:xfrm flipV="1">
              <a:off x="36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3" name="Line 296"/>
            <p:cNvSpPr>
              <a:spLocks noChangeAspect="1" noChangeShapeType="1"/>
            </p:cNvSpPr>
            <p:nvPr/>
          </p:nvSpPr>
          <p:spPr bwMode="auto">
            <a:xfrm flipV="1">
              <a:off x="3653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4" name="Line 297"/>
            <p:cNvSpPr>
              <a:spLocks noChangeAspect="1" noChangeShapeType="1"/>
            </p:cNvSpPr>
            <p:nvPr/>
          </p:nvSpPr>
          <p:spPr bwMode="auto">
            <a:xfrm flipV="1">
              <a:off x="365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5" name="Line 298"/>
            <p:cNvSpPr>
              <a:spLocks noChangeAspect="1" noChangeShapeType="1"/>
            </p:cNvSpPr>
            <p:nvPr/>
          </p:nvSpPr>
          <p:spPr bwMode="auto">
            <a:xfrm flipV="1">
              <a:off x="36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6" name="Line 299"/>
            <p:cNvSpPr>
              <a:spLocks noChangeAspect="1" noChangeShapeType="1"/>
            </p:cNvSpPr>
            <p:nvPr/>
          </p:nvSpPr>
          <p:spPr bwMode="auto">
            <a:xfrm flipV="1">
              <a:off x="365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7" name="Line 300"/>
            <p:cNvSpPr>
              <a:spLocks noChangeAspect="1" noChangeShapeType="1"/>
            </p:cNvSpPr>
            <p:nvPr/>
          </p:nvSpPr>
          <p:spPr bwMode="auto">
            <a:xfrm flipV="1">
              <a:off x="3656" y="1171"/>
              <a:ext cx="1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8" name="Line 301"/>
            <p:cNvSpPr>
              <a:spLocks noChangeAspect="1" noChangeShapeType="1"/>
            </p:cNvSpPr>
            <p:nvPr/>
          </p:nvSpPr>
          <p:spPr bwMode="auto">
            <a:xfrm flipV="1">
              <a:off x="366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39" name="Line 302"/>
            <p:cNvSpPr>
              <a:spLocks noChangeAspect="1" noChangeShapeType="1"/>
            </p:cNvSpPr>
            <p:nvPr/>
          </p:nvSpPr>
          <p:spPr bwMode="auto">
            <a:xfrm flipV="1">
              <a:off x="366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0" name="Line 303"/>
            <p:cNvSpPr>
              <a:spLocks noChangeAspect="1" noChangeShapeType="1"/>
            </p:cNvSpPr>
            <p:nvPr/>
          </p:nvSpPr>
          <p:spPr bwMode="auto">
            <a:xfrm flipV="1">
              <a:off x="366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1" name="Line 304"/>
            <p:cNvSpPr>
              <a:spLocks noChangeAspect="1" noChangeShapeType="1"/>
            </p:cNvSpPr>
            <p:nvPr/>
          </p:nvSpPr>
          <p:spPr bwMode="auto">
            <a:xfrm flipV="1">
              <a:off x="36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2" name="Line 305"/>
            <p:cNvSpPr>
              <a:spLocks noChangeAspect="1" noChangeShapeType="1"/>
            </p:cNvSpPr>
            <p:nvPr/>
          </p:nvSpPr>
          <p:spPr bwMode="auto">
            <a:xfrm flipV="1">
              <a:off x="366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3" name="Line 306"/>
            <p:cNvSpPr>
              <a:spLocks noChangeAspect="1" noChangeShapeType="1"/>
            </p:cNvSpPr>
            <p:nvPr/>
          </p:nvSpPr>
          <p:spPr bwMode="auto">
            <a:xfrm flipV="1">
              <a:off x="3667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4" name="Line 307"/>
            <p:cNvSpPr>
              <a:spLocks noChangeAspect="1" noChangeShapeType="1"/>
            </p:cNvSpPr>
            <p:nvPr/>
          </p:nvSpPr>
          <p:spPr bwMode="auto">
            <a:xfrm flipV="1">
              <a:off x="366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5" name="Line 308"/>
            <p:cNvSpPr>
              <a:spLocks noChangeAspect="1" noChangeShapeType="1"/>
            </p:cNvSpPr>
            <p:nvPr/>
          </p:nvSpPr>
          <p:spPr bwMode="auto">
            <a:xfrm flipV="1">
              <a:off x="366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6" name="Line 309"/>
            <p:cNvSpPr>
              <a:spLocks noChangeAspect="1" noChangeShapeType="1"/>
            </p:cNvSpPr>
            <p:nvPr/>
          </p:nvSpPr>
          <p:spPr bwMode="auto">
            <a:xfrm flipV="1">
              <a:off x="3670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7" name="Line 310"/>
            <p:cNvSpPr>
              <a:spLocks noChangeAspect="1" noChangeShapeType="1"/>
            </p:cNvSpPr>
            <p:nvPr/>
          </p:nvSpPr>
          <p:spPr bwMode="auto">
            <a:xfrm flipV="1">
              <a:off x="367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8" name="Line 311"/>
            <p:cNvSpPr>
              <a:spLocks noChangeAspect="1" noChangeShapeType="1"/>
            </p:cNvSpPr>
            <p:nvPr/>
          </p:nvSpPr>
          <p:spPr bwMode="auto">
            <a:xfrm flipV="1">
              <a:off x="36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9" name="Line 312"/>
            <p:cNvSpPr>
              <a:spLocks noChangeAspect="1" noChangeShapeType="1"/>
            </p:cNvSpPr>
            <p:nvPr/>
          </p:nvSpPr>
          <p:spPr bwMode="auto">
            <a:xfrm flipV="1">
              <a:off x="36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0" name="Line 313"/>
            <p:cNvSpPr>
              <a:spLocks noChangeAspect="1" noChangeShapeType="1"/>
            </p:cNvSpPr>
            <p:nvPr/>
          </p:nvSpPr>
          <p:spPr bwMode="auto">
            <a:xfrm flipV="1">
              <a:off x="3674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1" name="Line 314"/>
            <p:cNvSpPr>
              <a:spLocks noChangeAspect="1" noChangeShapeType="1"/>
            </p:cNvSpPr>
            <p:nvPr/>
          </p:nvSpPr>
          <p:spPr bwMode="auto">
            <a:xfrm flipV="1">
              <a:off x="367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2" name="Line 315"/>
            <p:cNvSpPr>
              <a:spLocks noChangeAspect="1" noChangeShapeType="1"/>
            </p:cNvSpPr>
            <p:nvPr/>
          </p:nvSpPr>
          <p:spPr bwMode="auto">
            <a:xfrm flipV="1">
              <a:off x="367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3" name="Line 316"/>
            <p:cNvSpPr>
              <a:spLocks noChangeAspect="1" noChangeShapeType="1"/>
            </p:cNvSpPr>
            <p:nvPr/>
          </p:nvSpPr>
          <p:spPr bwMode="auto">
            <a:xfrm flipV="1">
              <a:off x="36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4" name="Line 317"/>
            <p:cNvSpPr>
              <a:spLocks noChangeAspect="1" noChangeShapeType="1"/>
            </p:cNvSpPr>
            <p:nvPr/>
          </p:nvSpPr>
          <p:spPr bwMode="auto">
            <a:xfrm flipV="1">
              <a:off x="3680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5" name="Line 318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6" name="Line 319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7" name="Line 320"/>
            <p:cNvSpPr>
              <a:spLocks noChangeAspect="1" noChangeShapeType="1"/>
            </p:cNvSpPr>
            <p:nvPr/>
          </p:nvSpPr>
          <p:spPr bwMode="auto">
            <a:xfrm flipV="1">
              <a:off x="368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8" name="Line 321"/>
            <p:cNvSpPr>
              <a:spLocks noChangeAspect="1" noChangeShapeType="1"/>
            </p:cNvSpPr>
            <p:nvPr/>
          </p:nvSpPr>
          <p:spPr bwMode="auto">
            <a:xfrm flipV="1">
              <a:off x="3687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9" name="Line 322"/>
            <p:cNvSpPr>
              <a:spLocks noChangeAspect="1" noChangeShapeType="1"/>
            </p:cNvSpPr>
            <p:nvPr/>
          </p:nvSpPr>
          <p:spPr bwMode="auto">
            <a:xfrm flipV="1">
              <a:off x="368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0" name="Line 323"/>
            <p:cNvSpPr>
              <a:spLocks noChangeAspect="1" noChangeShapeType="1"/>
            </p:cNvSpPr>
            <p:nvPr/>
          </p:nvSpPr>
          <p:spPr bwMode="auto">
            <a:xfrm flipV="1">
              <a:off x="36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1" name="Line 324"/>
            <p:cNvSpPr>
              <a:spLocks noChangeAspect="1" noChangeShapeType="1"/>
            </p:cNvSpPr>
            <p:nvPr/>
          </p:nvSpPr>
          <p:spPr bwMode="auto">
            <a:xfrm flipV="1">
              <a:off x="369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2" name="Line 325"/>
            <p:cNvSpPr>
              <a:spLocks noChangeAspect="1" noChangeShapeType="1"/>
            </p:cNvSpPr>
            <p:nvPr/>
          </p:nvSpPr>
          <p:spPr bwMode="auto">
            <a:xfrm flipV="1">
              <a:off x="369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3" name="Line 326"/>
            <p:cNvSpPr>
              <a:spLocks noChangeAspect="1" noChangeShapeType="1"/>
            </p:cNvSpPr>
            <p:nvPr/>
          </p:nvSpPr>
          <p:spPr bwMode="auto">
            <a:xfrm flipV="1">
              <a:off x="369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4" name="Line 327"/>
            <p:cNvSpPr>
              <a:spLocks noChangeAspect="1" noChangeShapeType="1"/>
            </p:cNvSpPr>
            <p:nvPr/>
          </p:nvSpPr>
          <p:spPr bwMode="auto">
            <a:xfrm flipV="1">
              <a:off x="369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5" name="Line 328"/>
            <p:cNvSpPr>
              <a:spLocks noChangeAspect="1" noChangeShapeType="1"/>
            </p:cNvSpPr>
            <p:nvPr/>
          </p:nvSpPr>
          <p:spPr bwMode="auto">
            <a:xfrm flipV="1">
              <a:off x="3696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6" name="Line 329"/>
            <p:cNvSpPr>
              <a:spLocks noChangeAspect="1" noChangeShapeType="1"/>
            </p:cNvSpPr>
            <p:nvPr/>
          </p:nvSpPr>
          <p:spPr bwMode="auto">
            <a:xfrm flipV="1">
              <a:off x="369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7" name="Line 330"/>
            <p:cNvSpPr>
              <a:spLocks noChangeAspect="1" noChangeShapeType="1"/>
            </p:cNvSpPr>
            <p:nvPr/>
          </p:nvSpPr>
          <p:spPr bwMode="auto">
            <a:xfrm flipV="1">
              <a:off x="369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8" name="Line 331"/>
            <p:cNvSpPr>
              <a:spLocks noChangeAspect="1" noChangeShapeType="1"/>
            </p:cNvSpPr>
            <p:nvPr/>
          </p:nvSpPr>
          <p:spPr bwMode="auto">
            <a:xfrm flipV="1">
              <a:off x="36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69" name="Line 332"/>
            <p:cNvSpPr>
              <a:spLocks noChangeAspect="1" noChangeShapeType="1"/>
            </p:cNvSpPr>
            <p:nvPr/>
          </p:nvSpPr>
          <p:spPr bwMode="auto">
            <a:xfrm flipV="1">
              <a:off x="370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0" name="Line 333"/>
            <p:cNvSpPr>
              <a:spLocks noChangeAspect="1" noChangeShapeType="1"/>
            </p:cNvSpPr>
            <p:nvPr/>
          </p:nvSpPr>
          <p:spPr bwMode="auto">
            <a:xfrm flipV="1">
              <a:off x="3701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1" name="Line 334"/>
            <p:cNvSpPr>
              <a:spLocks noChangeAspect="1" noChangeShapeType="1"/>
            </p:cNvSpPr>
            <p:nvPr/>
          </p:nvSpPr>
          <p:spPr bwMode="auto">
            <a:xfrm flipV="1">
              <a:off x="3703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2" name="Line 335"/>
            <p:cNvSpPr>
              <a:spLocks noChangeAspect="1" noChangeShapeType="1"/>
            </p:cNvSpPr>
            <p:nvPr/>
          </p:nvSpPr>
          <p:spPr bwMode="auto">
            <a:xfrm flipV="1">
              <a:off x="3704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3" name="Line 336"/>
            <p:cNvSpPr>
              <a:spLocks noChangeAspect="1" noChangeShapeType="1"/>
            </p:cNvSpPr>
            <p:nvPr/>
          </p:nvSpPr>
          <p:spPr bwMode="auto">
            <a:xfrm flipV="1">
              <a:off x="3704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4" name="Line 337"/>
            <p:cNvSpPr>
              <a:spLocks noChangeAspect="1" noChangeShapeType="1"/>
            </p:cNvSpPr>
            <p:nvPr/>
          </p:nvSpPr>
          <p:spPr bwMode="auto">
            <a:xfrm flipV="1">
              <a:off x="3706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5" name="Line 338"/>
            <p:cNvSpPr>
              <a:spLocks noChangeAspect="1" noChangeShapeType="1"/>
            </p:cNvSpPr>
            <p:nvPr/>
          </p:nvSpPr>
          <p:spPr bwMode="auto">
            <a:xfrm flipV="1">
              <a:off x="370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6" name="Line 339"/>
            <p:cNvSpPr>
              <a:spLocks noChangeAspect="1" noChangeShapeType="1"/>
            </p:cNvSpPr>
            <p:nvPr/>
          </p:nvSpPr>
          <p:spPr bwMode="auto">
            <a:xfrm flipV="1">
              <a:off x="370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7" name="Line 340"/>
            <p:cNvSpPr>
              <a:spLocks noChangeAspect="1" noChangeShapeType="1"/>
            </p:cNvSpPr>
            <p:nvPr/>
          </p:nvSpPr>
          <p:spPr bwMode="auto">
            <a:xfrm flipV="1">
              <a:off x="3709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8" name="Line 341"/>
            <p:cNvSpPr>
              <a:spLocks noChangeAspect="1" noChangeShapeType="1"/>
            </p:cNvSpPr>
            <p:nvPr/>
          </p:nvSpPr>
          <p:spPr bwMode="auto">
            <a:xfrm flipV="1">
              <a:off x="3710" y="1076"/>
              <a:ext cx="0" cy="10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79" name="Line 342"/>
            <p:cNvSpPr>
              <a:spLocks noChangeAspect="1" noChangeShapeType="1"/>
            </p:cNvSpPr>
            <p:nvPr/>
          </p:nvSpPr>
          <p:spPr bwMode="auto">
            <a:xfrm flipV="1">
              <a:off x="3711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0" name="Line 343"/>
            <p:cNvSpPr>
              <a:spLocks noChangeAspect="1" noChangeShapeType="1"/>
            </p:cNvSpPr>
            <p:nvPr/>
          </p:nvSpPr>
          <p:spPr bwMode="auto">
            <a:xfrm flipV="1">
              <a:off x="3712" y="1086"/>
              <a:ext cx="1" cy="9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1" name="Line 344"/>
            <p:cNvSpPr>
              <a:spLocks noChangeAspect="1" noChangeShapeType="1"/>
            </p:cNvSpPr>
            <p:nvPr/>
          </p:nvSpPr>
          <p:spPr bwMode="auto">
            <a:xfrm flipV="1">
              <a:off x="3713" y="1088"/>
              <a:ext cx="0" cy="9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2" name="Line 345"/>
            <p:cNvSpPr>
              <a:spLocks noChangeAspect="1" noChangeShapeType="1"/>
            </p:cNvSpPr>
            <p:nvPr/>
          </p:nvSpPr>
          <p:spPr bwMode="auto">
            <a:xfrm flipV="1">
              <a:off x="371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3" name="Line 346"/>
            <p:cNvSpPr>
              <a:spLocks noChangeAspect="1" noChangeShapeType="1"/>
            </p:cNvSpPr>
            <p:nvPr/>
          </p:nvSpPr>
          <p:spPr bwMode="auto">
            <a:xfrm flipV="1">
              <a:off x="37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4" name="Line 347"/>
            <p:cNvSpPr>
              <a:spLocks noChangeAspect="1" noChangeShapeType="1"/>
            </p:cNvSpPr>
            <p:nvPr/>
          </p:nvSpPr>
          <p:spPr bwMode="auto">
            <a:xfrm flipV="1">
              <a:off x="3716" y="1129"/>
              <a:ext cx="0" cy="5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5" name="Line 348"/>
            <p:cNvSpPr>
              <a:spLocks noChangeAspect="1" noChangeShapeType="1"/>
            </p:cNvSpPr>
            <p:nvPr/>
          </p:nvSpPr>
          <p:spPr bwMode="auto">
            <a:xfrm flipV="1">
              <a:off x="3717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6" name="Line 349"/>
            <p:cNvSpPr>
              <a:spLocks noChangeAspect="1" noChangeShapeType="1"/>
            </p:cNvSpPr>
            <p:nvPr/>
          </p:nvSpPr>
          <p:spPr bwMode="auto">
            <a:xfrm flipV="1">
              <a:off x="3718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7" name="Line 350"/>
            <p:cNvSpPr>
              <a:spLocks noChangeAspect="1" noChangeShapeType="1"/>
            </p:cNvSpPr>
            <p:nvPr/>
          </p:nvSpPr>
          <p:spPr bwMode="auto">
            <a:xfrm flipV="1">
              <a:off x="3719" y="695"/>
              <a:ext cx="0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8" name="Line 351"/>
            <p:cNvSpPr>
              <a:spLocks noChangeAspect="1" noChangeShapeType="1"/>
            </p:cNvSpPr>
            <p:nvPr/>
          </p:nvSpPr>
          <p:spPr bwMode="auto">
            <a:xfrm flipV="1">
              <a:off x="3720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89" name="Line 352"/>
            <p:cNvSpPr>
              <a:spLocks noChangeAspect="1" noChangeShapeType="1"/>
            </p:cNvSpPr>
            <p:nvPr/>
          </p:nvSpPr>
          <p:spPr bwMode="auto">
            <a:xfrm flipV="1">
              <a:off x="3722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0" name="Line 353"/>
            <p:cNvSpPr>
              <a:spLocks noChangeAspect="1" noChangeShapeType="1"/>
            </p:cNvSpPr>
            <p:nvPr/>
          </p:nvSpPr>
          <p:spPr bwMode="auto">
            <a:xfrm flipV="1">
              <a:off x="372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1" name="Line 354"/>
            <p:cNvSpPr>
              <a:spLocks noChangeAspect="1" noChangeShapeType="1"/>
            </p:cNvSpPr>
            <p:nvPr/>
          </p:nvSpPr>
          <p:spPr bwMode="auto">
            <a:xfrm flipV="1">
              <a:off x="372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2" name="Line 355"/>
            <p:cNvSpPr>
              <a:spLocks noChangeAspect="1" noChangeShapeType="1"/>
            </p:cNvSpPr>
            <p:nvPr/>
          </p:nvSpPr>
          <p:spPr bwMode="auto">
            <a:xfrm flipV="1">
              <a:off x="37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3" name="Line 356"/>
            <p:cNvSpPr>
              <a:spLocks noChangeAspect="1" noChangeShapeType="1"/>
            </p:cNvSpPr>
            <p:nvPr/>
          </p:nvSpPr>
          <p:spPr bwMode="auto">
            <a:xfrm flipV="1">
              <a:off x="372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4" name="Line 357"/>
            <p:cNvSpPr>
              <a:spLocks noChangeAspect="1" noChangeShapeType="1"/>
            </p:cNvSpPr>
            <p:nvPr/>
          </p:nvSpPr>
          <p:spPr bwMode="auto">
            <a:xfrm flipV="1">
              <a:off x="37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5" name="Line 358"/>
            <p:cNvSpPr>
              <a:spLocks noChangeAspect="1" noChangeShapeType="1"/>
            </p:cNvSpPr>
            <p:nvPr/>
          </p:nvSpPr>
          <p:spPr bwMode="auto">
            <a:xfrm flipV="1">
              <a:off x="3728" y="1143"/>
              <a:ext cx="1" cy="4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6" name="Line 359"/>
            <p:cNvSpPr>
              <a:spLocks noChangeAspect="1" noChangeShapeType="1"/>
            </p:cNvSpPr>
            <p:nvPr/>
          </p:nvSpPr>
          <p:spPr bwMode="auto">
            <a:xfrm flipV="1">
              <a:off x="3730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7" name="Line 360"/>
            <p:cNvSpPr>
              <a:spLocks noChangeAspect="1" noChangeShapeType="1"/>
            </p:cNvSpPr>
            <p:nvPr/>
          </p:nvSpPr>
          <p:spPr bwMode="auto">
            <a:xfrm flipV="1">
              <a:off x="37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8" name="Line 361"/>
            <p:cNvSpPr>
              <a:spLocks noChangeAspect="1" noChangeShapeType="1"/>
            </p:cNvSpPr>
            <p:nvPr/>
          </p:nvSpPr>
          <p:spPr bwMode="auto">
            <a:xfrm flipV="1">
              <a:off x="373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99" name="Line 362"/>
            <p:cNvSpPr>
              <a:spLocks noChangeAspect="1" noChangeShapeType="1"/>
            </p:cNvSpPr>
            <p:nvPr/>
          </p:nvSpPr>
          <p:spPr bwMode="auto">
            <a:xfrm flipV="1">
              <a:off x="373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0" name="Line 363"/>
            <p:cNvSpPr>
              <a:spLocks noChangeAspect="1" noChangeShapeType="1"/>
            </p:cNvSpPr>
            <p:nvPr/>
          </p:nvSpPr>
          <p:spPr bwMode="auto">
            <a:xfrm flipV="1">
              <a:off x="373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1" name="Line 364"/>
            <p:cNvSpPr>
              <a:spLocks noChangeAspect="1" noChangeShapeType="1"/>
            </p:cNvSpPr>
            <p:nvPr/>
          </p:nvSpPr>
          <p:spPr bwMode="auto">
            <a:xfrm flipV="1">
              <a:off x="37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2" name="Line 365"/>
            <p:cNvSpPr>
              <a:spLocks noChangeAspect="1" noChangeShapeType="1"/>
            </p:cNvSpPr>
            <p:nvPr/>
          </p:nvSpPr>
          <p:spPr bwMode="auto">
            <a:xfrm flipV="1">
              <a:off x="37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3" name="Line 366"/>
            <p:cNvSpPr>
              <a:spLocks noChangeAspect="1" noChangeShapeType="1"/>
            </p:cNvSpPr>
            <p:nvPr/>
          </p:nvSpPr>
          <p:spPr bwMode="auto">
            <a:xfrm flipV="1">
              <a:off x="374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4" name="Line 367"/>
            <p:cNvSpPr>
              <a:spLocks noChangeAspect="1" noChangeShapeType="1"/>
            </p:cNvSpPr>
            <p:nvPr/>
          </p:nvSpPr>
          <p:spPr bwMode="auto">
            <a:xfrm flipV="1">
              <a:off x="374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5" name="Line 368"/>
            <p:cNvSpPr>
              <a:spLocks noChangeAspect="1" noChangeShapeType="1"/>
            </p:cNvSpPr>
            <p:nvPr/>
          </p:nvSpPr>
          <p:spPr bwMode="auto">
            <a:xfrm flipV="1">
              <a:off x="37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6" name="Line 369"/>
            <p:cNvSpPr>
              <a:spLocks noChangeAspect="1" noChangeShapeType="1"/>
            </p:cNvSpPr>
            <p:nvPr/>
          </p:nvSpPr>
          <p:spPr bwMode="auto">
            <a:xfrm flipV="1">
              <a:off x="3747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7" name="Line 370"/>
            <p:cNvSpPr>
              <a:spLocks noChangeAspect="1" noChangeShapeType="1"/>
            </p:cNvSpPr>
            <p:nvPr/>
          </p:nvSpPr>
          <p:spPr bwMode="auto">
            <a:xfrm flipV="1">
              <a:off x="374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8" name="Line 371"/>
            <p:cNvSpPr>
              <a:spLocks noChangeAspect="1" noChangeShapeType="1"/>
            </p:cNvSpPr>
            <p:nvPr/>
          </p:nvSpPr>
          <p:spPr bwMode="auto">
            <a:xfrm flipV="1">
              <a:off x="375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09" name="Line 372"/>
            <p:cNvSpPr>
              <a:spLocks noChangeAspect="1" noChangeShapeType="1"/>
            </p:cNvSpPr>
            <p:nvPr/>
          </p:nvSpPr>
          <p:spPr bwMode="auto">
            <a:xfrm flipV="1">
              <a:off x="375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0" name="Line 373"/>
            <p:cNvSpPr>
              <a:spLocks noChangeAspect="1" noChangeShapeType="1"/>
            </p:cNvSpPr>
            <p:nvPr/>
          </p:nvSpPr>
          <p:spPr bwMode="auto">
            <a:xfrm flipV="1">
              <a:off x="3755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1" name="Line 374"/>
            <p:cNvSpPr>
              <a:spLocks noChangeAspect="1" noChangeShapeType="1"/>
            </p:cNvSpPr>
            <p:nvPr/>
          </p:nvSpPr>
          <p:spPr bwMode="auto">
            <a:xfrm flipV="1">
              <a:off x="375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2" name="Line 375"/>
            <p:cNvSpPr>
              <a:spLocks noChangeAspect="1" noChangeShapeType="1"/>
            </p:cNvSpPr>
            <p:nvPr/>
          </p:nvSpPr>
          <p:spPr bwMode="auto">
            <a:xfrm flipV="1">
              <a:off x="375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3" name="Line 376"/>
            <p:cNvSpPr>
              <a:spLocks noChangeAspect="1" noChangeShapeType="1"/>
            </p:cNvSpPr>
            <p:nvPr/>
          </p:nvSpPr>
          <p:spPr bwMode="auto">
            <a:xfrm flipV="1">
              <a:off x="375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4" name="Line 377"/>
            <p:cNvSpPr>
              <a:spLocks noChangeAspect="1" noChangeShapeType="1"/>
            </p:cNvSpPr>
            <p:nvPr/>
          </p:nvSpPr>
          <p:spPr bwMode="auto">
            <a:xfrm flipV="1">
              <a:off x="376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5" name="Line 378"/>
            <p:cNvSpPr>
              <a:spLocks noChangeAspect="1" noChangeShapeType="1"/>
            </p:cNvSpPr>
            <p:nvPr/>
          </p:nvSpPr>
          <p:spPr bwMode="auto">
            <a:xfrm flipV="1">
              <a:off x="37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6" name="Line 379"/>
            <p:cNvSpPr>
              <a:spLocks noChangeAspect="1" noChangeShapeType="1"/>
            </p:cNvSpPr>
            <p:nvPr/>
          </p:nvSpPr>
          <p:spPr bwMode="auto">
            <a:xfrm flipV="1">
              <a:off x="376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7" name="Line 380"/>
            <p:cNvSpPr>
              <a:spLocks noChangeAspect="1" noChangeShapeType="1"/>
            </p:cNvSpPr>
            <p:nvPr/>
          </p:nvSpPr>
          <p:spPr bwMode="auto">
            <a:xfrm flipV="1">
              <a:off x="376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8" name="Line 381"/>
            <p:cNvSpPr>
              <a:spLocks noChangeAspect="1" noChangeShapeType="1"/>
            </p:cNvSpPr>
            <p:nvPr/>
          </p:nvSpPr>
          <p:spPr bwMode="auto">
            <a:xfrm flipV="1">
              <a:off x="376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19" name="Line 382"/>
            <p:cNvSpPr>
              <a:spLocks noChangeAspect="1" noChangeShapeType="1"/>
            </p:cNvSpPr>
            <p:nvPr/>
          </p:nvSpPr>
          <p:spPr bwMode="auto">
            <a:xfrm flipV="1">
              <a:off x="3767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0" name="Line 383"/>
            <p:cNvSpPr>
              <a:spLocks noChangeAspect="1" noChangeShapeType="1"/>
            </p:cNvSpPr>
            <p:nvPr/>
          </p:nvSpPr>
          <p:spPr bwMode="auto">
            <a:xfrm flipV="1">
              <a:off x="3768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1" name="Line 384"/>
            <p:cNvSpPr>
              <a:spLocks noChangeAspect="1" noChangeShapeType="1"/>
            </p:cNvSpPr>
            <p:nvPr/>
          </p:nvSpPr>
          <p:spPr bwMode="auto">
            <a:xfrm flipV="1">
              <a:off x="377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2" name="Line 385"/>
            <p:cNvSpPr>
              <a:spLocks noChangeAspect="1" noChangeShapeType="1"/>
            </p:cNvSpPr>
            <p:nvPr/>
          </p:nvSpPr>
          <p:spPr bwMode="auto">
            <a:xfrm flipV="1">
              <a:off x="3771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3" name="Line 386"/>
            <p:cNvSpPr>
              <a:spLocks noChangeAspect="1" noChangeShapeType="1"/>
            </p:cNvSpPr>
            <p:nvPr/>
          </p:nvSpPr>
          <p:spPr bwMode="auto">
            <a:xfrm flipV="1">
              <a:off x="377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4" name="Line 387"/>
            <p:cNvSpPr>
              <a:spLocks noChangeAspect="1" noChangeShapeType="1"/>
            </p:cNvSpPr>
            <p:nvPr/>
          </p:nvSpPr>
          <p:spPr bwMode="auto">
            <a:xfrm flipV="1">
              <a:off x="377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5" name="Line 388"/>
            <p:cNvSpPr>
              <a:spLocks noChangeAspect="1" noChangeShapeType="1"/>
            </p:cNvSpPr>
            <p:nvPr/>
          </p:nvSpPr>
          <p:spPr bwMode="auto">
            <a:xfrm flipV="1">
              <a:off x="3776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6" name="Line 389"/>
            <p:cNvSpPr>
              <a:spLocks noChangeAspect="1" noChangeShapeType="1"/>
            </p:cNvSpPr>
            <p:nvPr/>
          </p:nvSpPr>
          <p:spPr bwMode="auto">
            <a:xfrm flipV="1">
              <a:off x="377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7" name="Line 390"/>
            <p:cNvSpPr>
              <a:spLocks noChangeAspect="1" noChangeShapeType="1"/>
            </p:cNvSpPr>
            <p:nvPr/>
          </p:nvSpPr>
          <p:spPr bwMode="auto">
            <a:xfrm flipV="1">
              <a:off x="377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8" name="Line 391"/>
            <p:cNvSpPr>
              <a:spLocks noChangeAspect="1" noChangeShapeType="1"/>
            </p:cNvSpPr>
            <p:nvPr/>
          </p:nvSpPr>
          <p:spPr bwMode="auto">
            <a:xfrm flipV="1">
              <a:off x="37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29" name="Line 392"/>
            <p:cNvSpPr>
              <a:spLocks noChangeAspect="1" noChangeShapeType="1"/>
            </p:cNvSpPr>
            <p:nvPr/>
          </p:nvSpPr>
          <p:spPr bwMode="auto">
            <a:xfrm flipV="1">
              <a:off x="378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0" name="Line 393"/>
            <p:cNvSpPr>
              <a:spLocks noChangeAspect="1" noChangeShapeType="1"/>
            </p:cNvSpPr>
            <p:nvPr/>
          </p:nvSpPr>
          <p:spPr bwMode="auto">
            <a:xfrm flipV="1">
              <a:off x="3782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1" name="Line 394"/>
            <p:cNvSpPr>
              <a:spLocks noChangeAspect="1" noChangeShapeType="1"/>
            </p:cNvSpPr>
            <p:nvPr/>
          </p:nvSpPr>
          <p:spPr bwMode="auto">
            <a:xfrm flipV="1">
              <a:off x="378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2" name="Line 395"/>
            <p:cNvSpPr>
              <a:spLocks noChangeAspect="1" noChangeShapeType="1"/>
            </p:cNvSpPr>
            <p:nvPr/>
          </p:nvSpPr>
          <p:spPr bwMode="auto">
            <a:xfrm flipV="1">
              <a:off x="378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3" name="Line 396"/>
            <p:cNvSpPr>
              <a:spLocks noChangeAspect="1" noChangeShapeType="1"/>
            </p:cNvSpPr>
            <p:nvPr/>
          </p:nvSpPr>
          <p:spPr bwMode="auto">
            <a:xfrm flipV="1">
              <a:off x="3787" y="1151"/>
              <a:ext cx="1" cy="3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4" name="Line 397"/>
            <p:cNvSpPr>
              <a:spLocks noChangeAspect="1" noChangeShapeType="1"/>
            </p:cNvSpPr>
            <p:nvPr/>
          </p:nvSpPr>
          <p:spPr bwMode="auto">
            <a:xfrm flipV="1">
              <a:off x="378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5" name="Line 398"/>
            <p:cNvSpPr>
              <a:spLocks noChangeAspect="1" noChangeShapeType="1"/>
            </p:cNvSpPr>
            <p:nvPr/>
          </p:nvSpPr>
          <p:spPr bwMode="auto">
            <a:xfrm flipV="1">
              <a:off x="378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6" name="Line 399"/>
            <p:cNvSpPr>
              <a:spLocks noChangeAspect="1" noChangeShapeType="1"/>
            </p:cNvSpPr>
            <p:nvPr/>
          </p:nvSpPr>
          <p:spPr bwMode="auto">
            <a:xfrm flipV="1">
              <a:off x="379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7" name="Line 400"/>
            <p:cNvSpPr>
              <a:spLocks noChangeAspect="1" noChangeShapeType="1"/>
            </p:cNvSpPr>
            <p:nvPr/>
          </p:nvSpPr>
          <p:spPr bwMode="auto">
            <a:xfrm flipV="1">
              <a:off x="379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8" name="Line 401"/>
            <p:cNvSpPr>
              <a:spLocks noChangeAspect="1" noChangeShapeType="1"/>
            </p:cNvSpPr>
            <p:nvPr/>
          </p:nvSpPr>
          <p:spPr bwMode="auto">
            <a:xfrm flipV="1">
              <a:off x="3794" y="1007"/>
              <a:ext cx="0" cy="1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39" name="Line 402"/>
            <p:cNvSpPr>
              <a:spLocks noChangeAspect="1" noChangeShapeType="1"/>
            </p:cNvSpPr>
            <p:nvPr/>
          </p:nvSpPr>
          <p:spPr bwMode="auto">
            <a:xfrm flipV="1">
              <a:off x="3794" y="817"/>
              <a:ext cx="0" cy="3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0" name="Line 403"/>
            <p:cNvSpPr>
              <a:spLocks noChangeAspect="1" noChangeShapeType="1"/>
            </p:cNvSpPr>
            <p:nvPr/>
          </p:nvSpPr>
          <p:spPr bwMode="auto">
            <a:xfrm flipV="1">
              <a:off x="3796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1" name="Line 404"/>
            <p:cNvSpPr>
              <a:spLocks noChangeAspect="1" noChangeShapeType="1"/>
            </p:cNvSpPr>
            <p:nvPr/>
          </p:nvSpPr>
          <p:spPr bwMode="auto">
            <a:xfrm flipV="1">
              <a:off x="379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2" name="Line 405"/>
            <p:cNvSpPr>
              <a:spLocks noChangeAspect="1" noChangeShapeType="1"/>
            </p:cNvSpPr>
            <p:nvPr/>
          </p:nvSpPr>
          <p:spPr bwMode="auto">
            <a:xfrm flipV="1">
              <a:off x="379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3" name="Line 406"/>
            <p:cNvSpPr>
              <a:spLocks noChangeAspect="1" noChangeShapeType="1"/>
            </p:cNvSpPr>
            <p:nvPr/>
          </p:nvSpPr>
          <p:spPr bwMode="auto">
            <a:xfrm flipV="1">
              <a:off x="379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4" name="Line 407"/>
            <p:cNvSpPr>
              <a:spLocks noChangeAspect="1" noChangeShapeType="1"/>
            </p:cNvSpPr>
            <p:nvPr/>
          </p:nvSpPr>
          <p:spPr bwMode="auto">
            <a:xfrm flipV="1">
              <a:off x="3800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5" name="Line 408"/>
            <p:cNvSpPr>
              <a:spLocks noChangeAspect="1" noChangeShapeType="1"/>
            </p:cNvSpPr>
            <p:nvPr/>
          </p:nvSpPr>
          <p:spPr bwMode="auto">
            <a:xfrm flipV="1">
              <a:off x="3800" y="1122"/>
              <a:ext cx="1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6" name="Line 409"/>
            <p:cNvSpPr>
              <a:spLocks noChangeAspect="1" noChangeShapeType="1"/>
            </p:cNvSpPr>
            <p:nvPr/>
          </p:nvSpPr>
          <p:spPr bwMode="auto">
            <a:xfrm flipV="1">
              <a:off x="3802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7" name="Line 410"/>
            <p:cNvSpPr>
              <a:spLocks noChangeAspect="1" noChangeShapeType="1"/>
            </p:cNvSpPr>
            <p:nvPr/>
          </p:nvSpPr>
          <p:spPr bwMode="auto">
            <a:xfrm flipV="1">
              <a:off x="380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8" name="Line 411"/>
            <p:cNvSpPr>
              <a:spLocks noChangeAspect="1" noChangeShapeType="1"/>
            </p:cNvSpPr>
            <p:nvPr/>
          </p:nvSpPr>
          <p:spPr bwMode="auto">
            <a:xfrm flipV="1">
              <a:off x="38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49" name="Line 412"/>
            <p:cNvSpPr>
              <a:spLocks noChangeAspect="1" noChangeShapeType="1"/>
            </p:cNvSpPr>
            <p:nvPr/>
          </p:nvSpPr>
          <p:spPr bwMode="auto">
            <a:xfrm flipV="1">
              <a:off x="380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0" name="Line 413"/>
            <p:cNvSpPr>
              <a:spLocks noChangeAspect="1" noChangeShapeType="1"/>
            </p:cNvSpPr>
            <p:nvPr/>
          </p:nvSpPr>
          <p:spPr bwMode="auto">
            <a:xfrm flipV="1">
              <a:off x="381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1" name="Line 414"/>
            <p:cNvSpPr>
              <a:spLocks noChangeAspect="1" noChangeShapeType="1"/>
            </p:cNvSpPr>
            <p:nvPr/>
          </p:nvSpPr>
          <p:spPr bwMode="auto">
            <a:xfrm flipV="1">
              <a:off x="381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2" name="Line 415"/>
            <p:cNvSpPr>
              <a:spLocks noChangeAspect="1" noChangeShapeType="1"/>
            </p:cNvSpPr>
            <p:nvPr/>
          </p:nvSpPr>
          <p:spPr bwMode="auto">
            <a:xfrm flipV="1">
              <a:off x="3812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3" name="Line 416"/>
            <p:cNvSpPr>
              <a:spLocks noChangeAspect="1" noChangeShapeType="1"/>
            </p:cNvSpPr>
            <p:nvPr/>
          </p:nvSpPr>
          <p:spPr bwMode="auto">
            <a:xfrm flipV="1">
              <a:off x="3813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4" name="Line 417"/>
            <p:cNvSpPr>
              <a:spLocks noChangeAspect="1" noChangeShapeType="1"/>
            </p:cNvSpPr>
            <p:nvPr/>
          </p:nvSpPr>
          <p:spPr bwMode="auto">
            <a:xfrm flipV="1">
              <a:off x="3815" y="1156"/>
              <a:ext cx="0" cy="2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5" name="Line 418"/>
            <p:cNvSpPr>
              <a:spLocks noChangeAspect="1" noChangeShapeType="1"/>
            </p:cNvSpPr>
            <p:nvPr/>
          </p:nvSpPr>
          <p:spPr bwMode="auto">
            <a:xfrm flipV="1">
              <a:off x="381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6" name="Line 419"/>
            <p:cNvSpPr>
              <a:spLocks noChangeAspect="1" noChangeShapeType="1"/>
            </p:cNvSpPr>
            <p:nvPr/>
          </p:nvSpPr>
          <p:spPr bwMode="auto">
            <a:xfrm flipV="1">
              <a:off x="381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7" name="Line 420"/>
            <p:cNvSpPr>
              <a:spLocks noChangeAspect="1" noChangeShapeType="1"/>
            </p:cNvSpPr>
            <p:nvPr/>
          </p:nvSpPr>
          <p:spPr bwMode="auto">
            <a:xfrm flipV="1">
              <a:off x="382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8" name="Line 421"/>
            <p:cNvSpPr>
              <a:spLocks noChangeAspect="1" noChangeShapeType="1"/>
            </p:cNvSpPr>
            <p:nvPr/>
          </p:nvSpPr>
          <p:spPr bwMode="auto">
            <a:xfrm flipV="1">
              <a:off x="3821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9" name="Line 422"/>
            <p:cNvSpPr>
              <a:spLocks noChangeAspect="1" noChangeShapeType="1"/>
            </p:cNvSpPr>
            <p:nvPr/>
          </p:nvSpPr>
          <p:spPr bwMode="auto">
            <a:xfrm flipV="1">
              <a:off x="382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0" name="Line 423"/>
            <p:cNvSpPr>
              <a:spLocks noChangeAspect="1" noChangeShapeType="1"/>
            </p:cNvSpPr>
            <p:nvPr/>
          </p:nvSpPr>
          <p:spPr bwMode="auto">
            <a:xfrm flipV="1">
              <a:off x="382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1" name="Line 424"/>
            <p:cNvSpPr>
              <a:spLocks noChangeAspect="1" noChangeShapeType="1"/>
            </p:cNvSpPr>
            <p:nvPr/>
          </p:nvSpPr>
          <p:spPr bwMode="auto">
            <a:xfrm flipV="1">
              <a:off x="382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2" name="Line 425"/>
            <p:cNvSpPr>
              <a:spLocks noChangeAspect="1" noChangeShapeType="1"/>
            </p:cNvSpPr>
            <p:nvPr/>
          </p:nvSpPr>
          <p:spPr bwMode="auto">
            <a:xfrm flipV="1">
              <a:off x="382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3" name="Line 426"/>
            <p:cNvSpPr>
              <a:spLocks noChangeAspect="1" noChangeShapeType="1"/>
            </p:cNvSpPr>
            <p:nvPr/>
          </p:nvSpPr>
          <p:spPr bwMode="auto">
            <a:xfrm flipV="1">
              <a:off x="38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4" name="Line 427"/>
            <p:cNvSpPr>
              <a:spLocks noChangeAspect="1" noChangeShapeType="1"/>
            </p:cNvSpPr>
            <p:nvPr/>
          </p:nvSpPr>
          <p:spPr bwMode="auto">
            <a:xfrm flipV="1">
              <a:off x="382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5" name="Line 428"/>
            <p:cNvSpPr>
              <a:spLocks noChangeAspect="1" noChangeShapeType="1"/>
            </p:cNvSpPr>
            <p:nvPr/>
          </p:nvSpPr>
          <p:spPr bwMode="auto">
            <a:xfrm flipV="1">
              <a:off x="383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6" name="Line 429"/>
            <p:cNvSpPr>
              <a:spLocks noChangeAspect="1" noChangeShapeType="1"/>
            </p:cNvSpPr>
            <p:nvPr/>
          </p:nvSpPr>
          <p:spPr bwMode="auto">
            <a:xfrm flipV="1">
              <a:off x="38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7" name="Line 430"/>
            <p:cNvSpPr>
              <a:spLocks noChangeAspect="1" noChangeShapeType="1"/>
            </p:cNvSpPr>
            <p:nvPr/>
          </p:nvSpPr>
          <p:spPr bwMode="auto">
            <a:xfrm flipV="1">
              <a:off x="383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8" name="Line 431"/>
            <p:cNvSpPr>
              <a:spLocks noChangeAspect="1" noChangeShapeType="1"/>
            </p:cNvSpPr>
            <p:nvPr/>
          </p:nvSpPr>
          <p:spPr bwMode="auto">
            <a:xfrm flipV="1">
              <a:off x="383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69" name="Line 432"/>
            <p:cNvSpPr>
              <a:spLocks noChangeAspect="1" noChangeShapeType="1"/>
            </p:cNvSpPr>
            <p:nvPr/>
          </p:nvSpPr>
          <p:spPr bwMode="auto">
            <a:xfrm flipV="1">
              <a:off x="38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0" name="Line 433"/>
            <p:cNvSpPr>
              <a:spLocks noChangeAspect="1" noChangeShapeType="1"/>
            </p:cNvSpPr>
            <p:nvPr/>
          </p:nvSpPr>
          <p:spPr bwMode="auto">
            <a:xfrm flipV="1">
              <a:off x="38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1" name="Line 434"/>
            <p:cNvSpPr>
              <a:spLocks noChangeAspect="1" noChangeShapeType="1"/>
            </p:cNvSpPr>
            <p:nvPr/>
          </p:nvSpPr>
          <p:spPr bwMode="auto">
            <a:xfrm flipV="1">
              <a:off x="383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2" name="Line 435"/>
            <p:cNvSpPr>
              <a:spLocks noChangeAspect="1" noChangeShapeType="1"/>
            </p:cNvSpPr>
            <p:nvPr/>
          </p:nvSpPr>
          <p:spPr bwMode="auto">
            <a:xfrm flipV="1">
              <a:off x="383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3" name="Line 436"/>
            <p:cNvSpPr>
              <a:spLocks noChangeAspect="1" noChangeShapeType="1"/>
            </p:cNvSpPr>
            <p:nvPr/>
          </p:nvSpPr>
          <p:spPr bwMode="auto">
            <a:xfrm flipV="1">
              <a:off x="383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4" name="Line 437"/>
            <p:cNvSpPr>
              <a:spLocks noChangeAspect="1" noChangeShapeType="1"/>
            </p:cNvSpPr>
            <p:nvPr/>
          </p:nvSpPr>
          <p:spPr bwMode="auto">
            <a:xfrm flipV="1">
              <a:off x="384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5" name="Line 438"/>
            <p:cNvSpPr>
              <a:spLocks noChangeAspect="1" noChangeShapeType="1"/>
            </p:cNvSpPr>
            <p:nvPr/>
          </p:nvSpPr>
          <p:spPr bwMode="auto">
            <a:xfrm flipV="1">
              <a:off x="3842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6" name="Line 439"/>
            <p:cNvSpPr>
              <a:spLocks noChangeAspect="1" noChangeShapeType="1"/>
            </p:cNvSpPr>
            <p:nvPr/>
          </p:nvSpPr>
          <p:spPr bwMode="auto">
            <a:xfrm flipV="1">
              <a:off x="384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7" name="Line 440"/>
            <p:cNvSpPr>
              <a:spLocks noChangeAspect="1" noChangeShapeType="1"/>
            </p:cNvSpPr>
            <p:nvPr/>
          </p:nvSpPr>
          <p:spPr bwMode="auto">
            <a:xfrm flipV="1">
              <a:off x="38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8" name="Line 441"/>
            <p:cNvSpPr>
              <a:spLocks noChangeAspect="1" noChangeShapeType="1"/>
            </p:cNvSpPr>
            <p:nvPr/>
          </p:nvSpPr>
          <p:spPr bwMode="auto">
            <a:xfrm flipV="1">
              <a:off x="38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79" name="Line 442"/>
            <p:cNvSpPr>
              <a:spLocks noChangeAspect="1" noChangeShapeType="1"/>
            </p:cNvSpPr>
            <p:nvPr/>
          </p:nvSpPr>
          <p:spPr bwMode="auto">
            <a:xfrm flipV="1">
              <a:off x="385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0" name="Line 443"/>
            <p:cNvSpPr>
              <a:spLocks noChangeAspect="1" noChangeShapeType="1"/>
            </p:cNvSpPr>
            <p:nvPr/>
          </p:nvSpPr>
          <p:spPr bwMode="auto">
            <a:xfrm flipV="1">
              <a:off x="385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1" name="Line 444"/>
            <p:cNvSpPr>
              <a:spLocks noChangeAspect="1" noChangeShapeType="1"/>
            </p:cNvSpPr>
            <p:nvPr/>
          </p:nvSpPr>
          <p:spPr bwMode="auto">
            <a:xfrm flipV="1">
              <a:off x="38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2" name="Line 445"/>
            <p:cNvSpPr>
              <a:spLocks noChangeAspect="1" noChangeShapeType="1"/>
            </p:cNvSpPr>
            <p:nvPr/>
          </p:nvSpPr>
          <p:spPr bwMode="auto">
            <a:xfrm flipV="1">
              <a:off x="3854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3" name="Line 446"/>
            <p:cNvSpPr>
              <a:spLocks noChangeAspect="1" noChangeShapeType="1"/>
            </p:cNvSpPr>
            <p:nvPr/>
          </p:nvSpPr>
          <p:spPr bwMode="auto">
            <a:xfrm flipV="1">
              <a:off x="385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4" name="Line 447"/>
            <p:cNvSpPr>
              <a:spLocks noChangeAspect="1" noChangeShapeType="1"/>
            </p:cNvSpPr>
            <p:nvPr/>
          </p:nvSpPr>
          <p:spPr bwMode="auto">
            <a:xfrm flipV="1">
              <a:off x="385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5" name="Line 448"/>
            <p:cNvSpPr>
              <a:spLocks noChangeAspect="1" noChangeShapeType="1"/>
            </p:cNvSpPr>
            <p:nvPr/>
          </p:nvSpPr>
          <p:spPr bwMode="auto">
            <a:xfrm flipV="1">
              <a:off x="385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6" name="Line 449"/>
            <p:cNvSpPr>
              <a:spLocks noChangeAspect="1" noChangeShapeType="1"/>
            </p:cNvSpPr>
            <p:nvPr/>
          </p:nvSpPr>
          <p:spPr bwMode="auto">
            <a:xfrm flipV="1">
              <a:off x="38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7" name="Line 450"/>
            <p:cNvSpPr>
              <a:spLocks noChangeAspect="1" noChangeShapeType="1"/>
            </p:cNvSpPr>
            <p:nvPr/>
          </p:nvSpPr>
          <p:spPr bwMode="auto">
            <a:xfrm flipV="1">
              <a:off x="3866" y="1107"/>
              <a:ext cx="0" cy="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8" name="Line 451"/>
            <p:cNvSpPr>
              <a:spLocks noChangeAspect="1" noChangeShapeType="1"/>
            </p:cNvSpPr>
            <p:nvPr/>
          </p:nvSpPr>
          <p:spPr bwMode="auto">
            <a:xfrm flipV="1">
              <a:off x="3867" y="806"/>
              <a:ext cx="1" cy="3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89" name="Line 452"/>
            <p:cNvSpPr>
              <a:spLocks noChangeAspect="1" noChangeShapeType="1"/>
            </p:cNvSpPr>
            <p:nvPr/>
          </p:nvSpPr>
          <p:spPr bwMode="auto">
            <a:xfrm flipV="1">
              <a:off x="3869" y="1063"/>
              <a:ext cx="0" cy="1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0" name="Line 453"/>
            <p:cNvSpPr>
              <a:spLocks noChangeAspect="1" noChangeShapeType="1"/>
            </p:cNvSpPr>
            <p:nvPr/>
          </p:nvSpPr>
          <p:spPr bwMode="auto">
            <a:xfrm flipV="1">
              <a:off x="3869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1" name="Line 454"/>
            <p:cNvSpPr>
              <a:spLocks noChangeAspect="1" noChangeShapeType="1"/>
            </p:cNvSpPr>
            <p:nvPr/>
          </p:nvSpPr>
          <p:spPr bwMode="auto">
            <a:xfrm flipV="1">
              <a:off x="387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2" name="Line 455"/>
            <p:cNvSpPr>
              <a:spLocks noChangeAspect="1" noChangeShapeType="1"/>
            </p:cNvSpPr>
            <p:nvPr/>
          </p:nvSpPr>
          <p:spPr bwMode="auto">
            <a:xfrm flipV="1">
              <a:off x="38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3" name="Line 456"/>
            <p:cNvSpPr>
              <a:spLocks noChangeAspect="1" noChangeShapeType="1"/>
            </p:cNvSpPr>
            <p:nvPr/>
          </p:nvSpPr>
          <p:spPr bwMode="auto">
            <a:xfrm flipV="1">
              <a:off x="3875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4" name="Line 457"/>
            <p:cNvSpPr>
              <a:spLocks noChangeAspect="1" noChangeShapeType="1"/>
            </p:cNvSpPr>
            <p:nvPr/>
          </p:nvSpPr>
          <p:spPr bwMode="auto">
            <a:xfrm flipV="1">
              <a:off x="387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5" name="Line 458"/>
            <p:cNvSpPr>
              <a:spLocks noChangeAspect="1" noChangeShapeType="1"/>
            </p:cNvSpPr>
            <p:nvPr/>
          </p:nvSpPr>
          <p:spPr bwMode="auto">
            <a:xfrm flipV="1">
              <a:off x="3877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6" name="Line 459"/>
            <p:cNvSpPr>
              <a:spLocks noChangeAspect="1" noChangeShapeType="1"/>
            </p:cNvSpPr>
            <p:nvPr/>
          </p:nvSpPr>
          <p:spPr bwMode="auto">
            <a:xfrm flipV="1">
              <a:off x="387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7" name="Line 460"/>
            <p:cNvSpPr>
              <a:spLocks noChangeAspect="1" noChangeShapeType="1"/>
            </p:cNvSpPr>
            <p:nvPr/>
          </p:nvSpPr>
          <p:spPr bwMode="auto">
            <a:xfrm flipV="1">
              <a:off x="387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8" name="Line 461"/>
            <p:cNvSpPr>
              <a:spLocks noChangeAspect="1" noChangeShapeType="1"/>
            </p:cNvSpPr>
            <p:nvPr/>
          </p:nvSpPr>
          <p:spPr bwMode="auto">
            <a:xfrm flipV="1">
              <a:off x="38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99" name="Line 462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0" name="Line 463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1" name="Line 464"/>
            <p:cNvSpPr>
              <a:spLocks noChangeAspect="1" noChangeShapeType="1"/>
            </p:cNvSpPr>
            <p:nvPr/>
          </p:nvSpPr>
          <p:spPr bwMode="auto">
            <a:xfrm flipV="1">
              <a:off x="3893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2" name="Line 465"/>
            <p:cNvSpPr>
              <a:spLocks noChangeAspect="1" noChangeShapeType="1"/>
            </p:cNvSpPr>
            <p:nvPr/>
          </p:nvSpPr>
          <p:spPr bwMode="auto">
            <a:xfrm flipV="1">
              <a:off x="389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3" name="Line 466"/>
            <p:cNvSpPr>
              <a:spLocks noChangeAspect="1" noChangeShapeType="1"/>
            </p:cNvSpPr>
            <p:nvPr/>
          </p:nvSpPr>
          <p:spPr bwMode="auto">
            <a:xfrm flipV="1">
              <a:off x="389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4" name="Line 467"/>
            <p:cNvSpPr>
              <a:spLocks noChangeAspect="1" noChangeShapeType="1"/>
            </p:cNvSpPr>
            <p:nvPr/>
          </p:nvSpPr>
          <p:spPr bwMode="auto">
            <a:xfrm flipV="1">
              <a:off x="3896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5" name="Line 468"/>
            <p:cNvSpPr>
              <a:spLocks noChangeAspect="1" noChangeShapeType="1"/>
            </p:cNvSpPr>
            <p:nvPr/>
          </p:nvSpPr>
          <p:spPr bwMode="auto">
            <a:xfrm flipV="1">
              <a:off x="390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6" name="Line 469"/>
            <p:cNvSpPr>
              <a:spLocks noChangeAspect="1" noChangeShapeType="1"/>
            </p:cNvSpPr>
            <p:nvPr/>
          </p:nvSpPr>
          <p:spPr bwMode="auto">
            <a:xfrm flipV="1">
              <a:off x="3902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7" name="Line 470"/>
            <p:cNvSpPr>
              <a:spLocks noChangeAspect="1" noChangeShapeType="1"/>
            </p:cNvSpPr>
            <p:nvPr/>
          </p:nvSpPr>
          <p:spPr bwMode="auto">
            <a:xfrm flipV="1">
              <a:off x="390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8" name="Line 471"/>
            <p:cNvSpPr>
              <a:spLocks noChangeAspect="1" noChangeShapeType="1"/>
            </p:cNvSpPr>
            <p:nvPr/>
          </p:nvSpPr>
          <p:spPr bwMode="auto">
            <a:xfrm flipV="1">
              <a:off x="390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09" name="Line 472"/>
            <p:cNvSpPr>
              <a:spLocks noChangeAspect="1" noChangeShapeType="1"/>
            </p:cNvSpPr>
            <p:nvPr/>
          </p:nvSpPr>
          <p:spPr bwMode="auto">
            <a:xfrm flipV="1">
              <a:off x="390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0" name="Line 473"/>
            <p:cNvSpPr>
              <a:spLocks noChangeAspect="1" noChangeShapeType="1"/>
            </p:cNvSpPr>
            <p:nvPr/>
          </p:nvSpPr>
          <p:spPr bwMode="auto">
            <a:xfrm flipV="1">
              <a:off x="39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1" name="Line 474"/>
            <p:cNvSpPr>
              <a:spLocks noChangeAspect="1" noChangeShapeType="1"/>
            </p:cNvSpPr>
            <p:nvPr/>
          </p:nvSpPr>
          <p:spPr bwMode="auto">
            <a:xfrm flipV="1">
              <a:off x="391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2" name="Line 475"/>
            <p:cNvSpPr>
              <a:spLocks noChangeAspect="1" noChangeShapeType="1"/>
            </p:cNvSpPr>
            <p:nvPr/>
          </p:nvSpPr>
          <p:spPr bwMode="auto">
            <a:xfrm flipV="1">
              <a:off x="391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3" name="Line 476"/>
            <p:cNvSpPr>
              <a:spLocks noChangeAspect="1" noChangeShapeType="1"/>
            </p:cNvSpPr>
            <p:nvPr/>
          </p:nvSpPr>
          <p:spPr bwMode="auto">
            <a:xfrm flipV="1">
              <a:off x="391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4" name="Line 477"/>
            <p:cNvSpPr>
              <a:spLocks noChangeAspect="1" noChangeShapeType="1"/>
            </p:cNvSpPr>
            <p:nvPr/>
          </p:nvSpPr>
          <p:spPr bwMode="auto">
            <a:xfrm flipV="1">
              <a:off x="391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5" name="Line 478"/>
            <p:cNvSpPr>
              <a:spLocks noChangeAspect="1" noChangeShapeType="1"/>
            </p:cNvSpPr>
            <p:nvPr/>
          </p:nvSpPr>
          <p:spPr bwMode="auto">
            <a:xfrm flipV="1">
              <a:off x="391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6" name="Line 479"/>
            <p:cNvSpPr>
              <a:spLocks noChangeAspect="1" noChangeShapeType="1"/>
            </p:cNvSpPr>
            <p:nvPr/>
          </p:nvSpPr>
          <p:spPr bwMode="auto">
            <a:xfrm flipV="1">
              <a:off x="391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7" name="Line 480"/>
            <p:cNvSpPr>
              <a:spLocks noChangeAspect="1" noChangeShapeType="1"/>
            </p:cNvSpPr>
            <p:nvPr/>
          </p:nvSpPr>
          <p:spPr bwMode="auto">
            <a:xfrm flipV="1">
              <a:off x="392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8" name="Line 481"/>
            <p:cNvSpPr>
              <a:spLocks noChangeAspect="1" noChangeShapeType="1"/>
            </p:cNvSpPr>
            <p:nvPr/>
          </p:nvSpPr>
          <p:spPr bwMode="auto">
            <a:xfrm flipV="1">
              <a:off x="3920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19" name="Line 482"/>
            <p:cNvSpPr>
              <a:spLocks noChangeAspect="1" noChangeShapeType="1"/>
            </p:cNvSpPr>
            <p:nvPr/>
          </p:nvSpPr>
          <p:spPr bwMode="auto">
            <a:xfrm flipV="1">
              <a:off x="392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0" name="Line 483"/>
            <p:cNvSpPr>
              <a:spLocks noChangeAspect="1" noChangeShapeType="1"/>
            </p:cNvSpPr>
            <p:nvPr/>
          </p:nvSpPr>
          <p:spPr bwMode="auto">
            <a:xfrm flipV="1">
              <a:off x="392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1" name="Line 484"/>
            <p:cNvSpPr>
              <a:spLocks noChangeAspect="1" noChangeShapeType="1"/>
            </p:cNvSpPr>
            <p:nvPr/>
          </p:nvSpPr>
          <p:spPr bwMode="auto">
            <a:xfrm flipV="1">
              <a:off x="39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2" name="Line 485"/>
            <p:cNvSpPr>
              <a:spLocks noChangeAspect="1" noChangeShapeType="1"/>
            </p:cNvSpPr>
            <p:nvPr/>
          </p:nvSpPr>
          <p:spPr bwMode="auto">
            <a:xfrm flipV="1">
              <a:off x="39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3" name="Line 486"/>
            <p:cNvSpPr>
              <a:spLocks noChangeAspect="1" noChangeShapeType="1"/>
            </p:cNvSpPr>
            <p:nvPr/>
          </p:nvSpPr>
          <p:spPr bwMode="auto">
            <a:xfrm flipV="1">
              <a:off x="39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4" name="Line 487"/>
            <p:cNvSpPr>
              <a:spLocks noChangeAspect="1" noChangeShapeType="1"/>
            </p:cNvSpPr>
            <p:nvPr/>
          </p:nvSpPr>
          <p:spPr bwMode="auto">
            <a:xfrm flipV="1">
              <a:off x="393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5" name="Line 488"/>
            <p:cNvSpPr>
              <a:spLocks noChangeAspect="1" noChangeShapeType="1"/>
            </p:cNvSpPr>
            <p:nvPr/>
          </p:nvSpPr>
          <p:spPr bwMode="auto">
            <a:xfrm flipV="1">
              <a:off x="393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6" name="Line 489"/>
            <p:cNvSpPr>
              <a:spLocks noChangeAspect="1" noChangeShapeType="1"/>
            </p:cNvSpPr>
            <p:nvPr/>
          </p:nvSpPr>
          <p:spPr bwMode="auto">
            <a:xfrm flipV="1">
              <a:off x="393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7" name="Line 490"/>
            <p:cNvSpPr>
              <a:spLocks noChangeAspect="1" noChangeShapeType="1"/>
            </p:cNvSpPr>
            <p:nvPr/>
          </p:nvSpPr>
          <p:spPr bwMode="auto">
            <a:xfrm flipV="1">
              <a:off x="39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8" name="Line 491"/>
            <p:cNvSpPr>
              <a:spLocks noChangeAspect="1" noChangeShapeType="1"/>
            </p:cNvSpPr>
            <p:nvPr/>
          </p:nvSpPr>
          <p:spPr bwMode="auto">
            <a:xfrm flipV="1">
              <a:off x="39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29" name="Line 492"/>
            <p:cNvSpPr>
              <a:spLocks noChangeAspect="1" noChangeShapeType="1"/>
            </p:cNvSpPr>
            <p:nvPr/>
          </p:nvSpPr>
          <p:spPr bwMode="auto">
            <a:xfrm flipV="1">
              <a:off x="394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0" name="Line 493"/>
            <p:cNvSpPr>
              <a:spLocks noChangeAspect="1" noChangeShapeType="1"/>
            </p:cNvSpPr>
            <p:nvPr/>
          </p:nvSpPr>
          <p:spPr bwMode="auto">
            <a:xfrm flipV="1">
              <a:off x="3950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1" name="Line 494"/>
            <p:cNvSpPr>
              <a:spLocks noChangeAspect="1" noChangeShapeType="1"/>
            </p:cNvSpPr>
            <p:nvPr/>
          </p:nvSpPr>
          <p:spPr bwMode="auto">
            <a:xfrm flipV="1">
              <a:off x="3951" y="1122"/>
              <a:ext cx="0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2" name="Line 495"/>
            <p:cNvSpPr>
              <a:spLocks noChangeAspect="1" noChangeShapeType="1"/>
            </p:cNvSpPr>
            <p:nvPr/>
          </p:nvSpPr>
          <p:spPr bwMode="auto">
            <a:xfrm flipV="1">
              <a:off x="3952" y="1098"/>
              <a:ext cx="0" cy="8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3" name="Line 496"/>
            <p:cNvSpPr>
              <a:spLocks noChangeAspect="1" noChangeShapeType="1"/>
            </p:cNvSpPr>
            <p:nvPr/>
          </p:nvSpPr>
          <p:spPr bwMode="auto">
            <a:xfrm flipV="1">
              <a:off x="395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4" name="Line 497"/>
            <p:cNvSpPr>
              <a:spLocks noChangeAspect="1" noChangeShapeType="1"/>
            </p:cNvSpPr>
            <p:nvPr/>
          </p:nvSpPr>
          <p:spPr bwMode="auto">
            <a:xfrm flipV="1">
              <a:off x="395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5" name="Line 498"/>
            <p:cNvSpPr>
              <a:spLocks noChangeAspect="1" noChangeShapeType="1"/>
            </p:cNvSpPr>
            <p:nvPr/>
          </p:nvSpPr>
          <p:spPr bwMode="auto">
            <a:xfrm flipV="1">
              <a:off x="39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6" name="Line 499"/>
            <p:cNvSpPr>
              <a:spLocks noChangeAspect="1" noChangeShapeType="1"/>
            </p:cNvSpPr>
            <p:nvPr/>
          </p:nvSpPr>
          <p:spPr bwMode="auto">
            <a:xfrm flipV="1">
              <a:off x="3956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7" name="Line 500"/>
            <p:cNvSpPr>
              <a:spLocks noChangeAspect="1" noChangeShapeType="1"/>
            </p:cNvSpPr>
            <p:nvPr/>
          </p:nvSpPr>
          <p:spPr bwMode="auto">
            <a:xfrm flipV="1">
              <a:off x="395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8" name="Line 501"/>
            <p:cNvSpPr>
              <a:spLocks noChangeAspect="1" noChangeShapeType="1"/>
            </p:cNvSpPr>
            <p:nvPr/>
          </p:nvSpPr>
          <p:spPr bwMode="auto">
            <a:xfrm flipV="1">
              <a:off x="396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39" name="Line 502"/>
            <p:cNvSpPr>
              <a:spLocks noChangeAspect="1" noChangeShapeType="1"/>
            </p:cNvSpPr>
            <p:nvPr/>
          </p:nvSpPr>
          <p:spPr bwMode="auto">
            <a:xfrm flipV="1">
              <a:off x="39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0" name="Line 503"/>
            <p:cNvSpPr>
              <a:spLocks noChangeAspect="1" noChangeShapeType="1"/>
            </p:cNvSpPr>
            <p:nvPr/>
          </p:nvSpPr>
          <p:spPr bwMode="auto">
            <a:xfrm flipV="1">
              <a:off x="3965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1" name="Line 504"/>
            <p:cNvSpPr>
              <a:spLocks noChangeAspect="1" noChangeShapeType="1"/>
            </p:cNvSpPr>
            <p:nvPr/>
          </p:nvSpPr>
          <p:spPr bwMode="auto">
            <a:xfrm flipV="1">
              <a:off x="396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2" name="Line 505"/>
            <p:cNvSpPr>
              <a:spLocks noChangeAspect="1" noChangeShapeType="1"/>
            </p:cNvSpPr>
            <p:nvPr/>
          </p:nvSpPr>
          <p:spPr bwMode="auto">
            <a:xfrm flipV="1">
              <a:off x="39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3" name="Line 506"/>
            <p:cNvSpPr>
              <a:spLocks noChangeAspect="1" noChangeShapeType="1"/>
            </p:cNvSpPr>
            <p:nvPr/>
          </p:nvSpPr>
          <p:spPr bwMode="auto">
            <a:xfrm flipV="1">
              <a:off x="39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4" name="Line 507"/>
            <p:cNvSpPr>
              <a:spLocks noChangeAspect="1" noChangeShapeType="1"/>
            </p:cNvSpPr>
            <p:nvPr/>
          </p:nvSpPr>
          <p:spPr bwMode="auto">
            <a:xfrm flipV="1">
              <a:off x="397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5" name="Line 508"/>
            <p:cNvSpPr>
              <a:spLocks noChangeAspect="1" noChangeShapeType="1"/>
            </p:cNvSpPr>
            <p:nvPr/>
          </p:nvSpPr>
          <p:spPr bwMode="auto">
            <a:xfrm flipV="1">
              <a:off x="397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6" name="Line 509"/>
            <p:cNvSpPr>
              <a:spLocks noChangeAspect="1" noChangeShapeType="1"/>
            </p:cNvSpPr>
            <p:nvPr/>
          </p:nvSpPr>
          <p:spPr bwMode="auto">
            <a:xfrm flipV="1">
              <a:off x="3979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7" name="Line 510"/>
            <p:cNvSpPr>
              <a:spLocks noChangeAspect="1" noChangeShapeType="1"/>
            </p:cNvSpPr>
            <p:nvPr/>
          </p:nvSpPr>
          <p:spPr bwMode="auto">
            <a:xfrm flipV="1">
              <a:off x="39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8" name="Line 511"/>
            <p:cNvSpPr>
              <a:spLocks noChangeAspect="1" noChangeShapeType="1"/>
            </p:cNvSpPr>
            <p:nvPr/>
          </p:nvSpPr>
          <p:spPr bwMode="auto">
            <a:xfrm flipV="1">
              <a:off x="398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49" name="Line 512"/>
            <p:cNvSpPr>
              <a:spLocks noChangeAspect="1" noChangeShapeType="1"/>
            </p:cNvSpPr>
            <p:nvPr/>
          </p:nvSpPr>
          <p:spPr bwMode="auto">
            <a:xfrm flipV="1">
              <a:off x="399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0" name="Line 513"/>
            <p:cNvSpPr>
              <a:spLocks noChangeAspect="1" noChangeShapeType="1"/>
            </p:cNvSpPr>
            <p:nvPr/>
          </p:nvSpPr>
          <p:spPr bwMode="auto">
            <a:xfrm flipV="1">
              <a:off x="399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1" name="Line 514"/>
            <p:cNvSpPr>
              <a:spLocks noChangeAspect="1" noChangeShapeType="1"/>
            </p:cNvSpPr>
            <p:nvPr/>
          </p:nvSpPr>
          <p:spPr bwMode="auto">
            <a:xfrm flipV="1">
              <a:off x="399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2" name="Line 515"/>
            <p:cNvSpPr>
              <a:spLocks noChangeAspect="1" noChangeShapeType="1"/>
            </p:cNvSpPr>
            <p:nvPr/>
          </p:nvSpPr>
          <p:spPr bwMode="auto">
            <a:xfrm flipV="1">
              <a:off x="39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3" name="Line 516"/>
            <p:cNvSpPr>
              <a:spLocks noChangeAspect="1" noChangeShapeType="1"/>
            </p:cNvSpPr>
            <p:nvPr/>
          </p:nvSpPr>
          <p:spPr bwMode="auto">
            <a:xfrm flipV="1">
              <a:off x="39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4" name="Line 517"/>
            <p:cNvSpPr>
              <a:spLocks noChangeAspect="1" noChangeShapeType="1"/>
            </p:cNvSpPr>
            <p:nvPr/>
          </p:nvSpPr>
          <p:spPr bwMode="auto">
            <a:xfrm flipV="1">
              <a:off x="40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5" name="Line 518"/>
            <p:cNvSpPr>
              <a:spLocks noChangeAspect="1" noChangeShapeType="1"/>
            </p:cNvSpPr>
            <p:nvPr/>
          </p:nvSpPr>
          <p:spPr bwMode="auto">
            <a:xfrm flipV="1">
              <a:off x="400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6" name="Line 519"/>
            <p:cNvSpPr>
              <a:spLocks noChangeAspect="1" noChangeShapeType="1"/>
            </p:cNvSpPr>
            <p:nvPr/>
          </p:nvSpPr>
          <p:spPr bwMode="auto">
            <a:xfrm flipV="1">
              <a:off x="400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7" name="Line 520"/>
            <p:cNvSpPr>
              <a:spLocks noChangeAspect="1" noChangeShapeType="1"/>
            </p:cNvSpPr>
            <p:nvPr/>
          </p:nvSpPr>
          <p:spPr bwMode="auto">
            <a:xfrm flipV="1">
              <a:off x="40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8" name="Line 521"/>
            <p:cNvSpPr>
              <a:spLocks noChangeAspect="1" noChangeShapeType="1"/>
            </p:cNvSpPr>
            <p:nvPr/>
          </p:nvSpPr>
          <p:spPr bwMode="auto">
            <a:xfrm flipV="1">
              <a:off x="401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9" name="Line 522"/>
            <p:cNvSpPr>
              <a:spLocks noChangeAspect="1" noChangeShapeType="1"/>
            </p:cNvSpPr>
            <p:nvPr/>
          </p:nvSpPr>
          <p:spPr bwMode="auto">
            <a:xfrm flipV="1">
              <a:off x="40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0" name="Line 523"/>
            <p:cNvSpPr>
              <a:spLocks noChangeAspect="1" noChangeShapeType="1"/>
            </p:cNvSpPr>
            <p:nvPr/>
          </p:nvSpPr>
          <p:spPr bwMode="auto">
            <a:xfrm flipV="1">
              <a:off x="402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1" name="Line 524"/>
            <p:cNvSpPr>
              <a:spLocks noChangeAspect="1" noChangeShapeType="1"/>
            </p:cNvSpPr>
            <p:nvPr/>
          </p:nvSpPr>
          <p:spPr bwMode="auto">
            <a:xfrm flipV="1">
              <a:off x="402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2" name="Line 525"/>
            <p:cNvSpPr>
              <a:spLocks noChangeAspect="1" noChangeShapeType="1"/>
            </p:cNvSpPr>
            <p:nvPr/>
          </p:nvSpPr>
          <p:spPr bwMode="auto">
            <a:xfrm flipV="1">
              <a:off x="403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3" name="Line 526"/>
            <p:cNvSpPr>
              <a:spLocks noChangeAspect="1" noChangeShapeType="1"/>
            </p:cNvSpPr>
            <p:nvPr/>
          </p:nvSpPr>
          <p:spPr bwMode="auto">
            <a:xfrm flipV="1">
              <a:off x="40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4" name="Line 527"/>
            <p:cNvSpPr>
              <a:spLocks noChangeAspect="1" noChangeShapeType="1"/>
            </p:cNvSpPr>
            <p:nvPr/>
          </p:nvSpPr>
          <p:spPr bwMode="auto">
            <a:xfrm flipV="1">
              <a:off x="403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5" name="Line 528"/>
            <p:cNvSpPr>
              <a:spLocks noChangeAspect="1" noChangeShapeType="1"/>
            </p:cNvSpPr>
            <p:nvPr/>
          </p:nvSpPr>
          <p:spPr bwMode="auto">
            <a:xfrm flipV="1">
              <a:off x="403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6" name="Line 529"/>
            <p:cNvSpPr>
              <a:spLocks noChangeAspect="1" noChangeShapeType="1"/>
            </p:cNvSpPr>
            <p:nvPr/>
          </p:nvSpPr>
          <p:spPr bwMode="auto">
            <a:xfrm flipV="1">
              <a:off x="40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7" name="Line 530"/>
            <p:cNvSpPr>
              <a:spLocks noChangeAspect="1" noChangeShapeType="1"/>
            </p:cNvSpPr>
            <p:nvPr/>
          </p:nvSpPr>
          <p:spPr bwMode="auto">
            <a:xfrm flipV="1">
              <a:off x="403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8" name="Line 531"/>
            <p:cNvSpPr>
              <a:spLocks noChangeAspect="1" noChangeShapeType="1"/>
            </p:cNvSpPr>
            <p:nvPr/>
          </p:nvSpPr>
          <p:spPr bwMode="auto">
            <a:xfrm flipV="1">
              <a:off x="4037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69" name="Line 532"/>
            <p:cNvSpPr>
              <a:spLocks noChangeAspect="1" noChangeShapeType="1"/>
            </p:cNvSpPr>
            <p:nvPr/>
          </p:nvSpPr>
          <p:spPr bwMode="auto">
            <a:xfrm flipV="1">
              <a:off x="40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0" name="Line 533"/>
            <p:cNvSpPr>
              <a:spLocks noChangeAspect="1" noChangeShapeType="1"/>
            </p:cNvSpPr>
            <p:nvPr/>
          </p:nvSpPr>
          <p:spPr bwMode="auto">
            <a:xfrm flipV="1">
              <a:off x="40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1" name="Line 534"/>
            <p:cNvSpPr>
              <a:spLocks noChangeAspect="1" noChangeShapeType="1"/>
            </p:cNvSpPr>
            <p:nvPr/>
          </p:nvSpPr>
          <p:spPr bwMode="auto">
            <a:xfrm flipV="1">
              <a:off x="404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2" name="Line 535"/>
            <p:cNvSpPr>
              <a:spLocks noChangeAspect="1" noChangeShapeType="1"/>
            </p:cNvSpPr>
            <p:nvPr/>
          </p:nvSpPr>
          <p:spPr bwMode="auto">
            <a:xfrm flipV="1">
              <a:off x="404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3" name="Line 536"/>
            <p:cNvSpPr>
              <a:spLocks noChangeAspect="1" noChangeShapeType="1"/>
            </p:cNvSpPr>
            <p:nvPr/>
          </p:nvSpPr>
          <p:spPr bwMode="auto">
            <a:xfrm flipV="1">
              <a:off x="40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4" name="Line 537"/>
            <p:cNvSpPr>
              <a:spLocks noChangeAspect="1" noChangeShapeType="1"/>
            </p:cNvSpPr>
            <p:nvPr/>
          </p:nvSpPr>
          <p:spPr bwMode="auto">
            <a:xfrm flipV="1">
              <a:off x="40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5" name="Line 538"/>
            <p:cNvSpPr>
              <a:spLocks noChangeAspect="1" noChangeShapeType="1"/>
            </p:cNvSpPr>
            <p:nvPr/>
          </p:nvSpPr>
          <p:spPr bwMode="auto">
            <a:xfrm flipV="1">
              <a:off x="404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6" name="Line 539"/>
            <p:cNvSpPr>
              <a:spLocks noChangeAspect="1" noChangeShapeType="1"/>
            </p:cNvSpPr>
            <p:nvPr/>
          </p:nvSpPr>
          <p:spPr bwMode="auto">
            <a:xfrm flipV="1">
              <a:off x="405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7" name="Line 540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8" name="Line 541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79" name="Line 542"/>
            <p:cNvSpPr>
              <a:spLocks noChangeAspect="1" noChangeShapeType="1"/>
            </p:cNvSpPr>
            <p:nvPr/>
          </p:nvSpPr>
          <p:spPr bwMode="auto">
            <a:xfrm flipV="1">
              <a:off x="4059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0" name="Line 543"/>
            <p:cNvSpPr>
              <a:spLocks noChangeAspect="1" noChangeShapeType="1"/>
            </p:cNvSpPr>
            <p:nvPr/>
          </p:nvSpPr>
          <p:spPr bwMode="auto">
            <a:xfrm flipV="1">
              <a:off x="406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1" name="Line 544"/>
            <p:cNvSpPr>
              <a:spLocks noChangeAspect="1" noChangeShapeType="1"/>
            </p:cNvSpPr>
            <p:nvPr/>
          </p:nvSpPr>
          <p:spPr bwMode="auto">
            <a:xfrm flipV="1">
              <a:off x="40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2" name="Line 545"/>
            <p:cNvSpPr>
              <a:spLocks noChangeAspect="1" noChangeShapeType="1"/>
            </p:cNvSpPr>
            <p:nvPr/>
          </p:nvSpPr>
          <p:spPr bwMode="auto">
            <a:xfrm flipV="1">
              <a:off x="406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3" name="Line 546"/>
            <p:cNvSpPr>
              <a:spLocks noChangeAspect="1" noChangeShapeType="1"/>
            </p:cNvSpPr>
            <p:nvPr/>
          </p:nvSpPr>
          <p:spPr bwMode="auto">
            <a:xfrm flipV="1">
              <a:off x="406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4" name="Line 547"/>
            <p:cNvSpPr>
              <a:spLocks noChangeAspect="1" noChangeShapeType="1"/>
            </p:cNvSpPr>
            <p:nvPr/>
          </p:nvSpPr>
          <p:spPr bwMode="auto">
            <a:xfrm flipV="1">
              <a:off x="4078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5" name="Line 548"/>
            <p:cNvSpPr>
              <a:spLocks noChangeAspect="1" noChangeShapeType="1"/>
            </p:cNvSpPr>
            <p:nvPr/>
          </p:nvSpPr>
          <p:spPr bwMode="auto">
            <a:xfrm flipV="1">
              <a:off x="4079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6" name="Line 549"/>
            <p:cNvSpPr>
              <a:spLocks noChangeAspect="1" noChangeShapeType="1"/>
            </p:cNvSpPr>
            <p:nvPr/>
          </p:nvSpPr>
          <p:spPr bwMode="auto">
            <a:xfrm flipV="1">
              <a:off x="4080" y="1138"/>
              <a:ext cx="0" cy="4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7" name="Line 550"/>
            <p:cNvSpPr>
              <a:spLocks noChangeAspect="1" noChangeShapeType="1"/>
            </p:cNvSpPr>
            <p:nvPr/>
          </p:nvSpPr>
          <p:spPr bwMode="auto">
            <a:xfrm flipV="1">
              <a:off x="408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8" name="Line 551"/>
            <p:cNvSpPr>
              <a:spLocks noChangeAspect="1" noChangeShapeType="1"/>
            </p:cNvSpPr>
            <p:nvPr/>
          </p:nvSpPr>
          <p:spPr bwMode="auto">
            <a:xfrm flipV="1">
              <a:off x="40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89" name="Line 552"/>
            <p:cNvSpPr>
              <a:spLocks noChangeAspect="1" noChangeShapeType="1"/>
            </p:cNvSpPr>
            <p:nvPr/>
          </p:nvSpPr>
          <p:spPr bwMode="auto">
            <a:xfrm flipV="1">
              <a:off x="4099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0" name="Line 553"/>
            <p:cNvSpPr>
              <a:spLocks noChangeAspect="1" noChangeShapeType="1"/>
            </p:cNvSpPr>
            <p:nvPr/>
          </p:nvSpPr>
          <p:spPr bwMode="auto">
            <a:xfrm flipV="1">
              <a:off x="410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1" name="Line 554"/>
            <p:cNvSpPr>
              <a:spLocks noChangeAspect="1" noChangeShapeType="1"/>
            </p:cNvSpPr>
            <p:nvPr/>
          </p:nvSpPr>
          <p:spPr bwMode="auto">
            <a:xfrm flipV="1">
              <a:off x="4107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2" name="Line 555"/>
            <p:cNvSpPr>
              <a:spLocks noChangeAspect="1" noChangeShapeType="1"/>
            </p:cNvSpPr>
            <p:nvPr/>
          </p:nvSpPr>
          <p:spPr bwMode="auto">
            <a:xfrm flipV="1">
              <a:off x="411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3" name="Line 556"/>
            <p:cNvSpPr>
              <a:spLocks noChangeAspect="1" noChangeShapeType="1"/>
            </p:cNvSpPr>
            <p:nvPr/>
          </p:nvSpPr>
          <p:spPr bwMode="auto">
            <a:xfrm flipV="1">
              <a:off x="412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4" name="Line 557"/>
            <p:cNvSpPr>
              <a:spLocks noChangeAspect="1" noChangeShapeType="1"/>
            </p:cNvSpPr>
            <p:nvPr/>
          </p:nvSpPr>
          <p:spPr bwMode="auto">
            <a:xfrm flipV="1">
              <a:off x="41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5" name="Line 558"/>
            <p:cNvSpPr>
              <a:spLocks noChangeAspect="1" noChangeShapeType="1"/>
            </p:cNvSpPr>
            <p:nvPr/>
          </p:nvSpPr>
          <p:spPr bwMode="auto">
            <a:xfrm flipV="1">
              <a:off x="413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6" name="Line 559"/>
            <p:cNvSpPr>
              <a:spLocks noChangeAspect="1" noChangeShapeType="1"/>
            </p:cNvSpPr>
            <p:nvPr/>
          </p:nvSpPr>
          <p:spPr bwMode="auto">
            <a:xfrm flipV="1">
              <a:off x="413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7" name="Line 560"/>
            <p:cNvSpPr>
              <a:spLocks noChangeAspect="1" noChangeShapeType="1"/>
            </p:cNvSpPr>
            <p:nvPr/>
          </p:nvSpPr>
          <p:spPr bwMode="auto">
            <a:xfrm flipV="1">
              <a:off x="4143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8" name="Line 561"/>
            <p:cNvSpPr>
              <a:spLocks noChangeAspect="1" noChangeShapeType="1"/>
            </p:cNvSpPr>
            <p:nvPr/>
          </p:nvSpPr>
          <p:spPr bwMode="auto">
            <a:xfrm flipV="1">
              <a:off x="41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99" name="Line 562"/>
            <p:cNvSpPr>
              <a:spLocks noChangeAspect="1" noChangeShapeType="1"/>
            </p:cNvSpPr>
            <p:nvPr/>
          </p:nvSpPr>
          <p:spPr bwMode="auto">
            <a:xfrm flipV="1">
              <a:off x="414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00" name="Line 563"/>
            <p:cNvSpPr>
              <a:spLocks noChangeAspect="1" noChangeShapeType="1"/>
            </p:cNvSpPr>
            <p:nvPr/>
          </p:nvSpPr>
          <p:spPr bwMode="auto">
            <a:xfrm flipV="1">
              <a:off x="4150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01" name="Line 564"/>
            <p:cNvSpPr>
              <a:spLocks noChangeAspect="1" noChangeShapeType="1"/>
            </p:cNvSpPr>
            <p:nvPr/>
          </p:nvSpPr>
          <p:spPr bwMode="auto">
            <a:xfrm flipV="1">
              <a:off x="415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02" name="Line 565"/>
            <p:cNvSpPr>
              <a:spLocks noChangeAspect="1" noChangeShapeType="1"/>
            </p:cNvSpPr>
            <p:nvPr/>
          </p:nvSpPr>
          <p:spPr bwMode="auto">
            <a:xfrm flipV="1">
              <a:off x="415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03" name="Line 566"/>
            <p:cNvSpPr>
              <a:spLocks noChangeAspect="1" noChangeShapeType="1"/>
            </p:cNvSpPr>
            <p:nvPr/>
          </p:nvSpPr>
          <p:spPr bwMode="auto">
            <a:xfrm flipV="1">
              <a:off x="4176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04" name="Line 567"/>
            <p:cNvSpPr>
              <a:spLocks noChangeAspect="1" noChangeShapeType="1"/>
            </p:cNvSpPr>
            <p:nvPr/>
          </p:nvSpPr>
          <p:spPr bwMode="auto">
            <a:xfrm flipV="1">
              <a:off x="41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05" name="Line 568"/>
            <p:cNvSpPr>
              <a:spLocks noChangeAspect="1" noChangeShapeType="1"/>
            </p:cNvSpPr>
            <p:nvPr/>
          </p:nvSpPr>
          <p:spPr bwMode="auto">
            <a:xfrm flipV="1">
              <a:off x="421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9" name="Rectangle 569"/>
          <p:cNvSpPr>
            <a:spLocks noChangeArrowheads="1"/>
          </p:cNvSpPr>
          <p:nvPr/>
        </p:nvSpPr>
        <p:spPr bwMode="auto">
          <a:xfrm>
            <a:off x="2208226" y="1316038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zh-TW" sz="1600" b="1" i="1">
                <a:solidFill>
                  <a:srgbClr val="000000"/>
                </a:solidFill>
              </a:rPr>
              <a:t>spectra </a:t>
            </a:r>
            <a:endParaRPr kumimoji="1" lang="en-US" sz="1600" b="1" i="1">
              <a:solidFill>
                <a:srgbClr val="000000"/>
              </a:solidFill>
            </a:endParaRPr>
          </a:p>
        </p:txBody>
      </p:sp>
      <p:sp>
        <p:nvSpPr>
          <p:cNvPr id="1030" name="Rectangle 570"/>
          <p:cNvSpPr>
            <a:spLocks noChangeArrowheads="1"/>
          </p:cNvSpPr>
          <p:nvPr/>
        </p:nvSpPr>
        <p:spPr bwMode="auto">
          <a:xfrm>
            <a:off x="6597671" y="1541481"/>
            <a:ext cx="3660775" cy="23814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endParaRPr kumimoji="1" lang="en-US" altLang="zh-TW" sz="1400" b="1">
              <a:solidFill>
                <a:srgbClr val="00FF99"/>
              </a:solidFill>
              <a:latin typeface="Courier New" pitchFamily="49" charset="0"/>
            </a:endParaRP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1400" b="1">
                <a:solidFill>
                  <a:srgbClr val="7030A0"/>
                </a:solidFill>
                <a:latin typeface="Courier New" pitchFamily="49" charset="0"/>
              </a:rPr>
              <a:t>spec peptide    score     label </a:t>
            </a: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endParaRPr kumimoji="1" lang="en-US" altLang="zh-TW" sz="1400" b="1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1400" b="1">
                <a:solidFill>
                  <a:srgbClr val="000000"/>
                </a:solidFill>
                <a:latin typeface="Courier New" pitchFamily="49" charset="0"/>
              </a:rPr>
              <a:t>1  ISLLDAQSAPLR	4.5	target</a:t>
            </a: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1400" b="1">
                <a:solidFill>
                  <a:srgbClr val="000000"/>
                </a:solidFill>
                <a:latin typeface="Courier New" pitchFamily="49" charset="0"/>
              </a:rPr>
              <a:t>2  VVEELCTPEGK	3.9	target</a:t>
            </a: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1400" b="1">
                <a:solidFill>
                  <a:srgbClr val="000000"/>
                </a:solidFill>
                <a:latin typeface="Courier New" pitchFamily="49" charset="0"/>
              </a:rPr>
              <a:t>5  GDAVFVIDALNR	3.6	target</a:t>
            </a: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1400" b="1">
                <a:solidFill>
                  <a:srgbClr val="000000"/>
                </a:solidFill>
                <a:latin typeface="Courier New" pitchFamily="49" charset="0"/>
              </a:rPr>
              <a:t>3  VNSPMKWVVPTPK	1.7	decoy</a:t>
            </a: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1400" b="1">
                <a:solidFill>
                  <a:srgbClr val="000000"/>
                </a:solidFill>
                <a:latin typeface="Courier New" pitchFamily="49" charset="0"/>
              </a:rPr>
              <a:t>4  ECDVVSNTIIAEK	1.5	target</a:t>
            </a: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1400" b="1">
                <a:solidFill>
                  <a:srgbClr val="000000"/>
                </a:solidFill>
                <a:latin typeface="Courier New" pitchFamily="49" charset="0"/>
              </a:rPr>
              <a:t>        …</a:t>
            </a: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1400" b="1">
                <a:solidFill>
                  <a:srgbClr val="000000"/>
                </a:solidFill>
                <a:latin typeface="Courier New" pitchFamily="49" charset="0"/>
              </a:rPr>
              <a:t>N  LIHSVFGIGEK	1.1	decoy</a:t>
            </a:r>
          </a:p>
          <a:p>
            <a:pPr marL="457200" indent="-457200" latinLnBrk="1">
              <a:lnSpc>
                <a:spcPct val="50000"/>
              </a:lnSpc>
              <a:spcBef>
                <a:spcPct val="50000"/>
              </a:spcBef>
            </a:pPr>
            <a:endParaRPr kumimoji="1" lang="en-US" altLang="zh-TW" sz="1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31" name="Rectangle 571"/>
          <p:cNvSpPr>
            <a:spLocks noChangeArrowheads="1"/>
          </p:cNvSpPr>
          <p:nvPr/>
        </p:nvSpPr>
        <p:spPr bwMode="auto">
          <a:xfrm>
            <a:off x="4533906" y="1570052"/>
            <a:ext cx="9400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zh-TW" sz="1600">
                <a:solidFill>
                  <a:srgbClr val="00B050"/>
                </a:solidFill>
              </a:rPr>
              <a:t>database</a:t>
            </a:r>
          </a:p>
          <a:p>
            <a:pPr latinLnBrk="1"/>
            <a:r>
              <a:rPr kumimoji="1" lang="en-US" altLang="zh-TW" sz="1600">
                <a:solidFill>
                  <a:srgbClr val="00B050"/>
                </a:solidFill>
              </a:rPr>
              <a:t>  search</a:t>
            </a:r>
            <a:endParaRPr kumimoji="1" lang="en-US" sz="1600">
              <a:solidFill>
                <a:srgbClr val="00B050"/>
              </a:solidFill>
            </a:endParaRPr>
          </a:p>
        </p:txBody>
      </p:sp>
      <p:sp>
        <p:nvSpPr>
          <p:cNvPr id="1032" name="Line 574"/>
          <p:cNvSpPr>
            <a:spLocks noChangeShapeType="1"/>
          </p:cNvSpPr>
          <p:nvPr/>
        </p:nvSpPr>
        <p:spPr bwMode="auto">
          <a:xfrm>
            <a:off x="3216276" y="2108202"/>
            <a:ext cx="792163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33" name="Group 575"/>
          <p:cNvGrpSpPr>
            <a:grpSpLocks/>
          </p:cNvGrpSpPr>
          <p:nvPr/>
        </p:nvGrpSpPr>
        <p:grpSpPr bwMode="auto">
          <a:xfrm>
            <a:off x="2425721" y="2468576"/>
            <a:ext cx="792163" cy="576263"/>
            <a:chOff x="3237" y="695"/>
            <a:chExt cx="1008" cy="494"/>
          </a:xfrm>
        </p:grpSpPr>
        <p:sp>
          <p:nvSpPr>
            <p:cNvPr id="26878" name="Line 576"/>
            <p:cNvSpPr>
              <a:spLocks noChangeAspect="1" noChangeShapeType="1"/>
            </p:cNvSpPr>
            <p:nvPr/>
          </p:nvSpPr>
          <p:spPr bwMode="auto">
            <a:xfrm flipV="1">
              <a:off x="3246" y="695"/>
              <a:ext cx="1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79" name="Line 577"/>
            <p:cNvSpPr>
              <a:spLocks noChangeAspect="1" noChangeShapeType="1"/>
            </p:cNvSpPr>
            <p:nvPr/>
          </p:nvSpPr>
          <p:spPr bwMode="auto">
            <a:xfrm>
              <a:off x="3357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0" name="Line 578"/>
            <p:cNvSpPr>
              <a:spLocks noChangeAspect="1" noChangeShapeType="1"/>
            </p:cNvSpPr>
            <p:nvPr/>
          </p:nvSpPr>
          <p:spPr bwMode="auto">
            <a:xfrm>
              <a:off x="343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1" name="Line 579"/>
            <p:cNvSpPr>
              <a:spLocks noChangeAspect="1" noChangeShapeType="1"/>
            </p:cNvSpPr>
            <p:nvPr/>
          </p:nvSpPr>
          <p:spPr bwMode="auto">
            <a:xfrm>
              <a:off x="350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2" name="Line 580"/>
            <p:cNvSpPr>
              <a:spLocks noChangeAspect="1" noChangeShapeType="1"/>
            </p:cNvSpPr>
            <p:nvPr/>
          </p:nvSpPr>
          <p:spPr bwMode="auto">
            <a:xfrm>
              <a:off x="358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3" name="Line 581"/>
            <p:cNvSpPr>
              <a:spLocks noChangeAspect="1" noChangeShapeType="1"/>
            </p:cNvSpPr>
            <p:nvPr/>
          </p:nvSpPr>
          <p:spPr bwMode="auto">
            <a:xfrm>
              <a:off x="365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4" name="Line 582"/>
            <p:cNvSpPr>
              <a:spLocks noChangeAspect="1" noChangeShapeType="1"/>
            </p:cNvSpPr>
            <p:nvPr/>
          </p:nvSpPr>
          <p:spPr bwMode="auto">
            <a:xfrm>
              <a:off x="3728" y="1183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5" name="Line 583"/>
            <p:cNvSpPr>
              <a:spLocks noChangeAspect="1" noChangeShapeType="1"/>
            </p:cNvSpPr>
            <p:nvPr/>
          </p:nvSpPr>
          <p:spPr bwMode="auto">
            <a:xfrm>
              <a:off x="3803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6" name="Line 584"/>
            <p:cNvSpPr>
              <a:spLocks noChangeAspect="1" noChangeShapeType="1"/>
            </p:cNvSpPr>
            <p:nvPr/>
          </p:nvSpPr>
          <p:spPr bwMode="auto">
            <a:xfrm>
              <a:off x="3952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7" name="Line 585"/>
            <p:cNvSpPr>
              <a:spLocks noChangeAspect="1" noChangeShapeType="1"/>
            </p:cNvSpPr>
            <p:nvPr/>
          </p:nvSpPr>
          <p:spPr bwMode="auto">
            <a:xfrm>
              <a:off x="402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8" name="Line 586"/>
            <p:cNvSpPr>
              <a:spLocks noChangeAspect="1" noChangeShapeType="1"/>
            </p:cNvSpPr>
            <p:nvPr/>
          </p:nvSpPr>
          <p:spPr bwMode="auto">
            <a:xfrm>
              <a:off x="4100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89" name="Line 587"/>
            <p:cNvSpPr>
              <a:spLocks noChangeAspect="1" noChangeShapeType="1"/>
            </p:cNvSpPr>
            <p:nvPr/>
          </p:nvSpPr>
          <p:spPr bwMode="auto">
            <a:xfrm>
              <a:off x="417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0" name="Line 588"/>
            <p:cNvSpPr>
              <a:spLocks noChangeAspect="1" noChangeShapeType="1"/>
            </p:cNvSpPr>
            <p:nvPr/>
          </p:nvSpPr>
          <p:spPr bwMode="auto">
            <a:xfrm>
              <a:off x="3246" y="1183"/>
              <a:ext cx="99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1" name="Line 589"/>
            <p:cNvSpPr>
              <a:spLocks noChangeAspect="1" noChangeShapeType="1"/>
            </p:cNvSpPr>
            <p:nvPr/>
          </p:nvSpPr>
          <p:spPr bwMode="auto">
            <a:xfrm flipH="1">
              <a:off x="3237" y="1183"/>
              <a:ext cx="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2" name="Line 590"/>
            <p:cNvSpPr>
              <a:spLocks noChangeAspect="1" noChangeShapeType="1"/>
            </p:cNvSpPr>
            <p:nvPr/>
          </p:nvSpPr>
          <p:spPr bwMode="auto">
            <a:xfrm flipV="1">
              <a:off x="32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3" name="Line 591"/>
            <p:cNvSpPr>
              <a:spLocks noChangeAspect="1" noChangeShapeType="1"/>
            </p:cNvSpPr>
            <p:nvPr/>
          </p:nvSpPr>
          <p:spPr bwMode="auto">
            <a:xfrm flipV="1">
              <a:off x="32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4" name="Line 592"/>
            <p:cNvSpPr>
              <a:spLocks noChangeAspect="1" noChangeShapeType="1"/>
            </p:cNvSpPr>
            <p:nvPr/>
          </p:nvSpPr>
          <p:spPr bwMode="auto">
            <a:xfrm flipV="1">
              <a:off x="325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5" name="Line 593"/>
            <p:cNvSpPr>
              <a:spLocks noChangeAspect="1" noChangeShapeType="1"/>
            </p:cNvSpPr>
            <p:nvPr/>
          </p:nvSpPr>
          <p:spPr bwMode="auto">
            <a:xfrm flipV="1">
              <a:off x="3260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6" name="Line 594"/>
            <p:cNvSpPr>
              <a:spLocks noChangeAspect="1" noChangeShapeType="1"/>
            </p:cNvSpPr>
            <p:nvPr/>
          </p:nvSpPr>
          <p:spPr bwMode="auto">
            <a:xfrm flipV="1">
              <a:off x="3262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7" name="Line 595"/>
            <p:cNvSpPr>
              <a:spLocks noChangeAspect="1" noChangeShapeType="1"/>
            </p:cNvSpPr>
            <p:nvPr/>
          </p:nvSpPr>
          <p:spPr bwMode="auto">
            <a:xfrm flipV="1">
              <a:off x="32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8" name="Line 596"/>
            <p:cNvSpPr>
              <a:spLocks noChangeAspect="1" noChangeShapeType="1"/>
            </p:cNvSpPr>
            <p:nvPr/>
          </p:nvSpPr>
          <p:spPr bwMode="auto">
            <a:xfrm flipV="1">
              <a:off x="327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99" name="Line 597"/>
            <p:cNvSpPr>
              <a:spLocks noChangeAspect="1" noChangeShapeType="1"/>
            </p:cNvSpPr>
            <p:nvPr/>
          </p:nvSpPr>
          <p:spPr bwMode="auto">
            <a:xfrm flipV="1">
              <a:off x="3272" y="1142"/>
              <a:ext cx="1" cy="4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0" name="Line 598"/>
            <p:cNvSpPr>
              <a:spLocks noChangeAspect="1" noChangeShapeType="1"/>
            </p:cNvSpPr>
            <p:nvPr/>
          </p:nvSpPr>
          <p:spPr bwMode="auto">
            <a:xfrm flipV="1">
              <a:off x="3274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1" name="Line 599"/>
            <p:cNvSpPr>
              <a:spLocks noChangeAspect="1" noChangeShapeType="1"/>
            </p:cNvSpPr>
            <p:nvPr/>
          </p:nvSpPr>
          <p:spPr bwMode="auto">
            <a:xfrm flipV="1">
              <a:off x="327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2" name="Line 600"/>
            <p:cNvSpPr>
              <a:spLocks noChangeAspect="1" noChangeShapeType="1"/>
            </p:cNvSpPr>
            <p:nvPr/>
          </p:nvSpPr>
          <p:spPr bwMode="auto">
            <a:xfrm flipV="1">
              <a:off x="328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3" name="Line 601"/>
            <p:cNvSpPr>
              <a:spLocks noChangeAspect="1" noChangeShapeType="1"/>
            </p:cNvSpPr>
            <p:nvPr/>
          </p:nvSpPr>
          <p:spPr bwMode="auto">
            <a:xfrm flipV="1">
              <a:off x="32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4" name="Line 602"/>
            <p:cNvSpPr>
              <a:spLocks noChangeAspect="1" noChangeShapeType="1"/>
            </p:cNvSpPr>
            <p:nvPr/>
          </p:nvSpPr>
          <p:spPr bwMode="auto">
            <a:xfrm flipV="1">
              <a:off x="328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5" name="Line 603"/>
            <p:cNvSpPr>
              <a:spLocks noChangeAspect="1" noChangeShapeType="1"/>
            </p:cNvSpPr>
            <p:nvPr/>
          </p:nvSpPr>
          <p:spPr bwMode="auto">
            <a:xfrm flipV="1">
              <a:off x="329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6" name="Line 604"/>
            <p:cNvSpPr>
              <a:spLocks noChangeAspect="1" noChangeShapeType="1"/>
            </p:cNvSpPr>
            <p:nvPr/>
          </p:nvSpPr>
          <p:spPr bwMode="auto">
            <a:xfrm flipV="1">
              <a:off x="329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7" name="Line 605"/>
            <p:cNvSpPr>
              <a:spLocks noChangeAspect="1" noChangeShapeType="1"/>
            </p:cNvSpPr>
            <p:nvPr/>
          </p:nvSpPr>
          <p:spPr bwMode="auto">
            <a:xfrm flipV="1">
              <a:off x="329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8" name="Line 606"/>
            <p:cNvSpPr>
              <a:spLocks noChangeAspect="1" noChangeShapeType="1"/>
            </p:cNvSpPr>
            <p:nvPr/>
          </p:nvSpPr>
          <p:spPr bwMode="auto">
            <a:xfrm flipV="1">
              <a:off x="32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09" name="Line 607"/>
            <p:cNvSpPr>
              <a:spLocks noChangeAspect="1" noChangeShapeType="1"/>
            </p:cNvSpPr>
            <p:nvPr/>
          </p:nvSpPr>
          <p:spPr bwMode="auto">
            <a:xfrm flipV="1">
              <a:off x="329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0" name="Line 608"/>
            <p:cNvSpPr>
              <a:spLocks noChangeAspect="1" noChangeShapeType="1"/>
            </p:cNvSpPr>
            <p:nvPr/>
          </p:nvSpPr>
          <p:spPr bwMode="auto">
            <a:xfrm flipV="1">
              <a:off x="330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1" name="Line 609"/>
            <p:cNvSpPr>
              <a:spLocks noChangeAspect="1" noChangeShapeType="1"/>
            </p:cNvSpPr>
            <p:nvPr/>
          </p:nvSpPr>
          <p:spPr bwMode="auto">
            <a:xfrm flipV="1">
              <a:off x="3305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2" name="Line 610"/>
            <p:cNvSpPr>
              <a:spLocks noChangeAspect="1" noChangeShapeType="1"/>
            </p:cNvSpPr>
            <p:nvPr/>
          </p:nvSpPr>
          <p:spPr bwMode="auto">
            <a:xfrm flipV="1">
              <a:off x="33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3" name="Line 611"/>
            <p:cNvSpPr>
              <a:spLocks noChangeAspect="1" noChangeShapeType="1"/>
            </p:cNvSpPr>
            <p:nvPr/>
          </p:nvSpPr>
          <p:spPr bwMode="auto">
            <a:xfrm flipV="1">
              <a:off x="33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4" name="Line 612"/>
            <p:cNvSpPr>
              <a:spLocks noChangeAspect="1" noChangeShapeType="1"/>
            </p:cNvSpPr>
            <p:nvPr/>
          </p:nvSpPr>
          <p:spPr bwMode="auto">
            <a:xfrm flipV="1">
              <a:off x="330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5" name="Line 613"/>
            <p:cNvSpPr>
              <a:spLocks noChangeAspect="1" noChangeShapeType="1"/>
            </p:cNvSpPr>
            <p:nvPr/>
          </p:nvSpPr>
          <p:spPr bwMode="auto">
            <a:xfrm flipV="1">
              <a:off x="33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6" name="Line 614"/>
            <p:cNvSpPr>
              <a:spLocks noChangeAspect="1" noChangeShapeType="1"/>
            </p:cNvSpPr>
            <p:nvPr/>
          </p:nvSpPr>
          <p:spPr bwMode="auto">
            <a:xfrm flipV="1">
              <a:off x="331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7" name="Line 615"/>
            <p:cNvSpPr>
              <a:spLocks noChangeAspect="1" noChangeShapeType="1"/>
            </p:cNvSpPr>
            <p:nvPr/>
          </p:nvSpPr>
          <p:spPr bwMode="auto">
            <a:xfrm flipV="1">
              <a:off x="331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8" name="Line 616"/>
            <p:cNvSpPr>
              <a:spLocks noChangeAspect="1" noChangeShapeType="1"/>
            </p:cNvSpPr>
            <p:nvPr/>
          </p:nvSpPr>
          <p:spPr bwMode="auto">
            <a:xfrm flipV="1">
              <a:off x="331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19" name="Line 617"/>
            <p:cNvSpPr>
              <a:spLocks noChangeAspect="1" noChangeShapeType="1"/>
            </p:cNvSpPr>
            <p:nvPr/>
          </p:nvSpPr>
          <p:spPr bwMode="auto">
            <a:xfrm flipV="1">
              <a:off x="33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0" name="Line 618"/>
            <p:cNvSpPr>
              <a:spLocks noChangeAspect="1" noChangeShapeType="1"/>
            </p:cNvSpPr>
            <p:nvPr/>
          </p:nvSpPr>
          <p:spPr bwMode="auto">
            <a:xfrm flipV="1">
              <a:off x="331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1" name="Line 619"/>
            <p:cNvSpPr>
              <a:spLocks noChangeAspect="1" noChangeShapeType="1"/>
            </p:cNvSpPr>
            <p:nvPr/>
          </p:nvSpPr>
          <p:spPr bwMode="auto">
            <a:xfrm flipV="1">
              <a:off x="3320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2" name="Line 620"/>
            <p:cNvSpPr>
              <a:spLocks noChangeAspect="1" noChangeShapeType="1"/>
            </p:cNvSpPr>
            <p:nvPr/>
          </p:nvSpPr>
          <p:spPr bwMode="auto">
            <a:xfrm flipV="1">
              <a:off x="332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3" name="Line 621"/>
            <p:cNvSpPr>
              <a:spLocks noChangeAspect="1" noChangeShapeType="1"/>
            </p:cNvSpPr>
            <p:nvPr/>
          </p:nvSpPr>
          <p:spPr bwMode="auto">
            <a:xfrm flipV="1">
              <a:off x="3325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4" name="Line 622"/>
            <p:cNvSpPr>
              <a:spLocks noChangeAspect="1" noChangeShapeType="1"/>
            </p:cNvSpPr>
            <p:nvPr/>
          </p:nvSpPr>
          <p:spPr bwMode="auto">
            <a:xfrm flipV="1">
              <a:off x="3326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5" name="Line 623"/>
            <p:cNvSpPr>
              <a:spLocks noChangeAspect="1" noChangeShapeType="1"/>
            </p:cNvSpPr>
            <p:nvPr/>
          </p:nvSpPr>
          <p:spPr bwMode="auto">
            <a:xfrm flipV="1">
              <a:off x="33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6" name="Line 624"/>
            <p:cNvSpPr>
              <a:spLocks noChangeAspect="1" noChangeShapeType="1"/>
            </p:cNvSpPr>
            <p:nvPr/>
          </p:nvSpPr>
          <p:spPr bwMode="auto">
            <a:xfrm flipV="1">
              <a:off x="33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7" name="Line 625"/>
            <p:cNvSpPr>
              <a:spLocks noChangeAspect="1" noChangeShapeType="1"/>
            </p:cNvSpPr>
            <p:nvPr/>
          </p:nvSpPr>
          <p:spPr bwMode="auto">
            <a:xfrm flipV="1">
              <a:off x="333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8" name="Line 626"/>
            <p:cNvSpPr>
              <a:spLocks noChangeAspect="1" noChangeShapeType="1"/>
            </p:cNvSpPr>
            <p:nvPr/>
          </p:nvSpPr>
          <p:spPr bwMode="auto">
            <a:xfrm flipV="1">
              <a:off x="333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29" name="Line 627"/>
            <p:cNvSpPr>
              <a:spLocks noChangeAspect="1" noChangeShapeType="1"/>
            </p:cNvSpPr>
            <p:nvPr/>
          </p:nvSpPr>
          <p:spPr bwMode="auto">
            <a:xfrm flipV="1">
              <a:off x="33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0" name="Line 628"/>
            <p:cNvSpPr>
              <a:spLocks noChangeAspect="1" noChangeShapeType="1"/>
            </p:cNvSpPr>
            <p:nvPr/>
          </p:nvSpPr>
          <p:spPr bwMode="auto">
            <a:xfrm flipV="1">
              <a:off x="33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1" name="Line 629"/>
            <p:cNvSpPr>
              <a:spLocks noChangeAspect="1" noChangeShapeType="1"/>
            </p:cNvSpPr>
            <p:nvPr/>
          </p:nvSpPr>
          <p:spPr bwMode="auto">
            <a:xfrm flipV="1">
              <a:off x="3338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2" name="Line 630"/>
            <p:cNvSpPr>
              <a:spLocks noChangeAspect="1" noChangeShapeType="1"/>
            </p:cNvSpPr>
            <p:nvPr/>
          </p:nvSpPr>
          <p:spPr bwMode="auto">
            <a:xfrm flipV="1">
              <a:off x="3338" y="1106"/>
              <a:ext cx="0" cy="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3" name="Line 631"/>
            <p:cNvSpPr>
              <a:spLocks noChangeAspect="1" noChangeShapeType="1"/>
            </p:cNvSpPr>
            <p:nvPr/>
          </p:nvSpPr>
          <p:spPr bwMode="auto">
            <a:xfrm flipV="1">
              <a:off x="3339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4" name="Line 632"/>
            <p:cNvSpPr>
              <a:spLocks noChangeAspect="1" noChangeShapeType="1"/>
            </p:cNvSpPr>
            <p:nvPr/>
          </p:nvSpPr>
          <p:spPr bwMode="auto">
            <a:xfrm flipV="1">
              <a:off x="3341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5" name="Line 633"/>
            <p:cNvSpPr>
              <a:spLocks noChangeAspect="1" noChangeShapeType="1"/>
            </p:cNvSpPr>
            <p:nvPr/>
          </p:nvSpPr>
          <p:spPr bwMode="auto">
            <a:xfrm flipV="1">
              <a:off x="334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6" name="Line 634"/>
            <p:cNvSpPr>
              <a:spLocks noChangeAspect="1" noChangeShapeType="1"/>
            </p:cNvSpPr>
            <p:nvPr/>
          </p:nvSpPr>
          <p:spPr bwMode="auto">
            <a:xfrm flipV="1">
              <a:off x="334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7" name="Line 635"/>
            <p:cNvSpPr>
              <a:spLocks noChangeAspect="1" noChangeShapeType="1"/>
            </p:cNvSpPr>
            <p:nvPr/>
          </p:nvSpPr>
          <p:spPr bwMode="auto">
            <a:xfrm flipV="1">
              <a:off x="3346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8" name="Line 636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9" name="Line 637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0" name="Line 638"/>
            <p:cNvSpPr>
              <a:spLocks noChangeAspect="1" noChangeShapeType="1"/>
            </p:cNvSpPr>
            <p:nvPr/>
          </p:nvSpPr>
          <p:spPr bwMode="auto">
            <a:xfrm flipV="1">
              <a:off x="3350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1" name="Line 639"/>
            <p:cNvSpPr>
              <a:spLocks noChangeAspect="1" noChangeShapeType="1"/>
            </p:cNvSpPr>
            <p:nvPr/>
          </p:nvSpPr>
          <p:spPr bwMode="auto">
            <a:xfrm flipV="1">
              <a:off x="33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2" name="Line 640"/>
            <p:cNvSpPr>
              <a:spLocks noChangeAspect="1" noChangeShapeType="1"/>
            </p:cNvSpPr>
            <p:nvPr/>
          </p:nvSpPr>
          <p:spPr bwMode="auto">
            <a:xfrm flipV="1">
              <a:off x="33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3" name="Line 641"/>
            <p:cNvSpPr>
              <a:spLocks noChangeAspect="1" noChangeShapeType="1"/>
            </p:cNvSpPr>
            <p:nvPr/>
          </p:nvSpPr>
          <p:spPr bwMode="auto">
            <a:xfrm flipV="1">
              <a:off x="335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4" name="Line 642"/>
            <p:cNvSpPr>
              <a:spLocks noChangeAspect="1" noChangeShapeType="1"/>
            </p:cNvSpPr>
            <p:nvPr/>
          </p:nvSpPr>
          <p:spPr bwMode="auto">
            <a:xfrm flipV="1">
              <a:off x="335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5" name="Line 643"/>
            <p:cNvSpPr>
              <a:spLocks noChangeAspect="1" noChangeShapeType="1"/>
            </p:cNvSpPr>
            <p:nvPr/>
          </p:nvSpPr>
          <p:spPr bwMode="auto">
            <a:xfrm flipV="1">
              <a:off x="3358" y="1173"/>
              <a:ext cx="1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6" name="Line 644"/>
            <p:cNvSpPr>
              <a:spLocks noChangeAspect="1" noChangeShapeType="1"/>
            </p:cNvSpPr>
            <p:nvPr/>
          </p:nvSpPr>
          <p:spPr bwMode="auto">
            <a:xfrm flipV="1">
              <a:off x="3359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7" name="Line 645"/>
            <p:cNvSpPr>
              <a:spLocks noChangeAspect="1" noChangeShapeType="1"/>
            </p:cNvSpPr>
            <p:nvPr/>
          </p:nvSpPr>
          <p:spPr bwMode="auto">
            <a:xfrm flipV="1">
              <a:off x="336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8" name="Line 646"/>
            <p:cNvSpPr>
              <a:spLocks noChangeAspect="1" noChangeShapeType="1"/>
            </p:cNvSpPr>
            <p:nvPr/>
          </p:nvSpPr>
          <p:spPr bwMode="auto">
            <a:xfrm flipV="1">
              <a:off x="33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49" name="Line 647"/>
            <p:cNvSpPr>
              <a:spLocks noChangeAspect="1" noChangeShapeType="1"/>
            </p:cNvSpPr>
            <p:nvPr/>
          </p:nvSpPr>
          <p:spPr bwMode="auto">
            <a:xfrm flipV="1">
              <a:off x="336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0" name="Line 648"/>
            <p:cNvSpPr>
              <a:spLocks noChangeAspect="1" noChangeShapeType="1"/>
            </p:cNvSpPr>
            <p:nvPr/>
          </p:nvSpPr>
          <p:spPr bwMode="auto">
            <a:xfrm flipV="1">
              <a:off x="336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1" name="Line 649"/>
            <p:cNvSpPr>
              <a:spLocks noChangeAspect="1" noChangeShapeType="1"/>
            </p:cNvSpPr>
            <p:nvPr/>
          </p:nvSpPr>
          <p:spPr bwMode="auto">
            <a:xfrm flipV="1">
              <a:off x="3368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2" name="Line 650"/>
            <p:cNvSpPr>
              <a:spLocks noChangeAspect="1" noChangeShapeType="1"/>
            </p:cNvSpPr>
            <p:nvPr/>
          </p:nvSpPr>
          <p:spPr bwMode="auto">
            <a:xfrm flipV="1">
              <a:off x="337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3" name="Line 651"/>
            <p:cNvSpPr>
              <a:spLocks noChangeAspect="1" noChangeShapeType="1"/>
            </p:cNvSpPr>
            <p:nvPr/>
          </p:nvSpPr>
          <p:spPr bwMode="auto">
            <a:xfrm flipV="1">
              <a:off x="337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4" name="Line 652"/>
            <p:cNvSpPr>
              <a:spLocks noChangeAspect="1" noChangeShapeType="1"/>
            </p:cNvSpPr>
            <p:nvPr/>
          </p:nvSpPr>
          <p:spPr bwMode="auto">
            <a:xfrm flipV="1">
              <a:off x="337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5" name="Line 653"/>
            <p:cNvSpPr>
              <a:spLocks noChangeAspect="1" noChangeShapeType="1"/>
            </p:cNvSpPr>
            <p:nvPr/>
          </p:nvSpPr>
          <p:spPr bwMode="auto">
            <a:xfrm flipV="1">
              <a:off x="337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6" name="Line 654"/>
            <p:cNvSpPr>
              <a:spLocks noChangeAspect="1" noChangeShapeType="1"/>
            </p:cNvSpPr>
            <p:nvPr/>
          </p:nvSpPr>
          <p:spPr bwMode="auto">
            <a:xfrm flipV="1">
              <a:off x="3378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7" name="Line 655"/>
            <p:cNvSpPr>
              <a:spLocks noChangeAspect="1" noChangeShapeType="1"/>
            </p:cNvSpPr>
            <p:nvPr/>
          </p:nvSpPr>
          <p:spPr bwMode="auto">
            <a:xfrm flipV="1">
              <a:off x="337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8" name="Line 656"/>
            <p:cNvSpPr>
              <a:spLocks noChangeAspect="1" noChangeShapeType="1"/>
            </p:cNvSpPr>
            <p:nvPr/>
          </p:nvSpPr>
          <p:spPr bwMode="auto">
            <a:xfrm flipV="1">
              <a:off x="3380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59" name="Line 657"/>
            <p:cNvSpPr>
              <a:spLocks noChangeAspect="1" noChangeShapeType="1"/>
            </p:cNvSpPr>
            <p:nvPr/>
          </p:nvSpPr>
          <p:spPr bwMode="auto">
            <a:xfrm flipV="1">
              <a:off x="3381" y="1071"/>
              <a:ext cx="0" cy="1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0" name="Line 658"/>
            <p:cNvSpPr>
              <a:spLocks noChangeAspect="1" noChangeShapeType="1"/>
            </p:cNvSpPr>
            <p:nvPr/>
          </p:nvSpPr>
          <p:spPr bwMode="auto">
            <a:xfrm flipV="1">
              <a:off x="3382" y="1141"/>
              <a:ext cx="0" cy="4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1" name="Line 659"/>
            <p:cNvSpPr>
              <a:spLocks noChangeAspect="1" noChangeShapeType="1"/>
            </p:cNvSpPr>
            <p:nvPr/>
          </p:nvSpPr>
          <p:spPr bwMode="auto">
            <a:xfrm flipV="1">
              <a:off x="33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2" name="Line 660"/>
            <p:cNvSpPr>
              <a:spLocks noChangeAspect="1" noChangeShapeType="1"/>
            </p:cNvSpPr>
            <p:nvPr/>
          </p:nvSpPr>
          <p:spPr bwMode="auto">
            <a:xfrm flipV="1">
              <a:off x="338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3" name="Line 661"/>
            <p:cNvSpPr>
              <a:spLocks noChangeAspect="1" noChangeShapeType="1"/>
            </p:cNvSpPr>
            <p:nvPr/>
          </p:nvSpPr>
          <p:spPr bwMode="auto">
            <a:xfrm flipV="1">
              <a:off x="3389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4" name="Line 662"/>
            <p:cNvSpPr>
              <a:spLocks noChangeAspect="1" noChangeShapeType="1"/>
            </p:cNvSpPr>
            <p:nvPr/>
          </p:nvSpPr>
          <p:spPr bwMode="auto">
            <a:xfrm flipV="1">
              <a:off x="3389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5" name="Line 663"/>
            <p:cNvSpPr>
              <a:spLocks noChangeAspect="1" noChangeShapeType="1"/>
            </p:cNvSpPr>
            <p:nvPr/>
          </p:nvSpPr>
          <p:spPr bwMode="auto">
            <a:xfrm flipV="1">
              <a:off x="339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6" name="Line 664"/>
            <p:cNvSpPr>
              <a:spLocks noChangeAspect="1" noChangeShapeType="1"/>
            </p:cNvSpPr>
            <p:nvPr/>
          </p:nvSpPr>
          <p:spPr bwMode="auto">
            <a:xfrm flipV="1">
              <a:off x="33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7" name="Line 665"/>
            <p:cNvSpPr>
              <a:spLocks noChangeAspect="1" noChangeShapeType="1"/>
            </p:cNvSpPr>
            <p:nvPr/>
          </p:nvSpPr>
          <p:spPr bwMode="auto">
            <a:xfrm flipV="1">
              <a:off x="339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8" name="Line 666"/>
            <p:cNvSpPr>
              <a:spLocks noChangeAspect="1" noChangeShapeType="1"/>
            </p:cNvSpPr>
            <p:nvPr/>
          </p:nvSpPr>
          <p:spPr bwMode="auto">
            <a:xfrm flipV="1">
              <a:off x="340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69" name="Line 667"/>
            <p:cNvSpPr>
              <a:spLocks noChangeAspect="1" noChangeShapeType="1"/>
            </p:cNvSpPr>
            <p:nvPr/>
          </p:nvSpPr>
          <p:spPr bwMode="auto">
            <a:xfrm flipV="1">
              <a:off x="3401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0" name="Line 668"/>
            <p:cNvSpPr>
              <a:spLocks noChangeAspect="1" noChangeShapeType="1"/>
            </p:cNvSpPr>
            <p:nvPr/>
          </p:nvSpPr>
          <p:spPr bwMode="auto">
            <a:xfrm flipV="1">
              <a:off x="340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1" name="Line 669"/>
            <p:cNvSpPr>
              <a:spLocks noChangeAspect="1" noChangeShapeType="1"/>
            </p:cNvSpPr>
            <p:nvPr/>
          </p:nvSpPr>
          <p:spPr bwMode="auto">
            <a:xfrm flipV="1">
              <a:off x="34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2" name="Line 670"/>
            <p:cNvSpPr>
              <a:spLocks noChangeAspect="1" noChangeShapeType="1"/>
            </p:cNvSpPr>
            <p:nvPr/>
          </p:nvSpPr>
          <p:spPr bwMode="auto">
            <a:xfrm flipV="1">
              <a:off x="340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3" name="Line 671"/>
            <p:cNvSpPr>
              <a:spLocks noChangeAspect="1" noChangeShapeType="1"/>
            </p:cNvSpPr>
            <p:nvPr/>
          </p:nvSpPr>
          <p:spPr bwMode="auto">
            <a:xfrm flipV="1">
              <a:off x="34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4" name="Line 672"/>
            <p:cNvSpPr>
              <a:spLocks noChangeAspect="1" noChangeShapeType="1"/>
            </p:cNvSpPr>
            <p:nvPr/>
          </p:nvSpPr>
          <p:spPr bwMode="auto">
            <a:xfrm flipV="1">
              <a:off x="34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5" name="Line 673"/>
            <p:cNvSpPr>
              <a:spLocks noChangeAspect="1" noChangeShapeType="1"/>
            </p:cNvSpPr>
            <p:nvPr/>
          </p:nvSpPr>
          <p:spPr bwMode="auto">
            <a:xfrm flipV="1">
              <a:off x="341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6" name="Line 674"/>
            <p:cNvSpPr>
              <a:spLocks noChangeAspect="1" noChangeShapeType="1"/>
            </p:cNvSpPr>
            <p:nvPr/>
          </p:nvSpPr>
          <p:spPr bwMode="auto">
            <a:xfrm flipV="1">
              <a:off x="341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7" name="Line 675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8" name="Line 676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79" name="Line 677"/>
            <p:cNvSpPr>
              <a:spLocks noChangeAspect="1" noChangeShapeType="1"/>
            </p:cNvSpPr>
            <p:nvPr/>
          </p:nvSpPr>
          <p:spPr bwMode="auto">
            <a:xfrm flipV="1">
              <a:off x="34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0" name="Line 678"/>
            <p:cNvSpPr>
              <a:spLocks noChangeAspect="1" noChangeShapeType="1"/>
            </p:cNvSpPr>
            <p:nvPr/>
          </p:nvSpPr>
          <p:spPr bwMode="auto">
            <a:xfrm flipV="1">
              <a:off x="341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1" name="Line 679"/>
            <p:cNvSpPr>
              <a:spLocks noChangeAspect="1" noChangeShapeType="1"/>
            </p:cNvSpPr>
            <p:nvPr/>
          </p:nvSpPr>
          <p:spPr bwMode="auto">
            <a:xfrm flipV="1">
              <a:off x="34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2" name="Line 680"/>
            <p:cNvSpPr>
              <a:spLocks noChangeAspect="1" noChangeShapeType="1"/>
            </p:cNvSpPr>
            <p:nvPr/>
          </p:nvSpPr>
          <p:spPr bwMode="auto">
            <a:xfrm flipV="1">
              <a:off x="341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3" name="Line 681"/>
            <p:cNvSpPr>
              <a:spLocks noChangeAspect="1" noChangeShapeType="1"/>
            </p:cNvSpPr>
            <p:nvPr/>
          </p:nvSpPr>
          <p:spPr bwMode="auto">
            <a:xfrm flipV="1">
              <a:off x="341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4" name="Line 682"/>
            <p:cNvSpPr>
              <a:spLocks noChangeAspect="1" noChangeShapeType="1"/>
            </p:cNvSpPr>
            <p:nvPr/>
          </p:nvSpPr>
          <p:spPr bwMode="auto">
            <a:xfrm flipV="1">
              <a:off x="342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5" name="Line 683"/>
            <p:cNvSpPr>
              <a:spLocks noChangeAspect="1" noChangeShapeType="1"/>
            </p:cNvSpPr>
            <p:nvPr/>
          </p:nvSpPr>
          <p:spPr bwMode="auto">
            <a:xfrm flipV="1">
              <a:off x="342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6" name="Line 684"/>
            <p:cNvSpPr>
              <a:spLocks noChangeAspect="1" noChangeShapeType="1"/>
            </p:cNvSpPr>
            <p:nvPr/>
          </p:nvSpPr>
          <p:spPr bwMode="auto">
            <a:xfrm flipV="1">
              <a:off x="342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7" name="Line 685"/>
            <p:cNvSpPr>
              <a:spLocks noChangeAspect="1" noChangeShapeType="1"/>
            </p:cNvSpPr>
            <p:nvPr/>
          </p:nvSpPr>
          <p:spPr bwMode="auto">
            <a:xfrm flipV="1">
              <a:off x="34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8" name="Line 686"/>
            <p:cNvSpPr>
              <a:spLocks noChangeAspect="1" noChangeShapeType="1"/>
            </p:cNvSpPr>
            <p:nvPr/>
          </p:nvSpPr>
          <p:spPr bwMode="auto">
            <a:xfrm flipV="1">
              <a:off x="34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89" name="Line 687"/>
            <p:cNvSpPr>
              <a:spLocks noChangeAspect="1" noChangeShapeType="1"/>
            </p:cNvSpPr>
            <p:nvPr/>
          </p:nvSpPr>
          <p:spPr bwMode="auto">
            <a:xfrm flipV="1">
              <a:off x="342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0" name="Line 688"/>
            <p:cNvSpPr>
              <a:spLocks noChangeAspect="1" noChangeShapeType="1"/>
            </p:cNvSpPr>
            <p:nvPr/>
          </p:nvSpPr>
          <p:spPr bwMode="auto">
            <a:xfrm flipV="1">
              <a:off x="3430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1" name="Line 689"/>
            <p:cNvSpPr>
              <a:spLocks noChangeAspect="1" noChangeShapeType="1"/>
            </p:cNvSpPr>
            <p:nvPr/>
          </p:nvSpPr>
          <p:spPr bwMode="auto">
            <a:xfrm flipV="1">
              <a:off x="34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2" name="Line 690"/>
            <p:cNvSpPr>
              <a:spLocks noChangeAspect="1" noChangeShapeType="1"/>
            </p:cNvSpPr>
            <p:nvPr/>
          </p:nvSpPr>
          <p:spPr bwMode="auto">
            <a:xfrm flipV="1">
              <a:off x="343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3" name="Line 691"/>
            <p:cNvSpPr>
              <a:spLocks noChangeAspect="1" noChangeShapeType="1"/>
            </p:cNvSpPr>
            <p:nvPr/>
          </p:nvSpPr>
          <p:spPr bwMode="auto">
            <a:xfrm flipV="1">
              <a:off x="3434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4" name="Line 692"/>
            <p:cNvSpPr>
              <a:spLocks noChangeAspect="1" noChangeShapeType="1"/>
            </p:cNvSpPr>
            <p:nvPr/>
          </p:nvSpPr>
          <p:spPr bwMode="auto">
            <a:xfrm flipV="1">
              <a:off x="3434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5" name="Line 693"/>
            <p:cNvSpPr>
              <a:spLocks noChangeAspect="1" noChangeShapeType="1"/>
            </p:cNvSpPr>
            <p:nvPr/>
          </p:nvSpPr>
          <p:spPr bwMode="auto">
            <a:xfrm flipV="1">
              <a:off x="3435" y="1166"/>
              <a:ext cx="1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6" name="Line 694"/>
            <p:cNvSpPr>
              <a:spLocks noChangeAspect="1" noChangeShapeType="1"/>
            </p:cNvSpPr>
            <p:nvPr/>
          </p:nvSpPr>
          <p:spPr bwMode="auto">
            <a:xfrm flipV="1">
              <a:off x="343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7" name="Line 695"/>
            <p:cNvSpPr>
              <a:spLocks noChangeAspect="1" noChangeShapeType="1"/>
            </p:cNvSpPr>
            <p:nvPr/>
          </p:nvSpPr>
          <p:spPr bwMode="auto">
            <a:xfrm flipV="1">
              <a:off x="344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8" name="Line 696"/>
            <p:cNvSpPr>
              <a:spLocks noChangeAspect="1" noChangeShapeType="1"/>
            </p:cNvSpPr>
            <p:nvPr/>
          </p:nvSpPr>
          <p:spPr bwMode="auto">
            <a:xfrm flipV="1">
              <a:off x="344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99" name="Line 697"/>
            <p:cNvSpPr>
              <a:spLocks noChangeAspect="1" noChangeShapeType="1"/>
            </p:cNvSpPr>
            <p:nvPr/>
          </p:nvSpPr>
          <p:spPr bwMode="auto">
            <a:xfrm flipV="1">
              <a:off x="344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0" name="Line 698"/>
            <p:cNvSpPr>
              <a:spLocks noChangeAspect="1" noChangeShapeType="1"/>
            </p:cNvSpPr>
            <p:nvPr/>
          </p:nvSpPr>
          <p:spPr bwMode="auto">
            <a:xfrm flipV="1">
              <a:off x="34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1" name="Line 699"/>
            <p:cNvSpPr>
              <a:spLocks noChangeAspect="1" noChangeShapeType="1"/>
            </p:cNvSpPr>
            <p:nvPr/>
          </p:nvSpPr>
          <p:spPr bwMode="auto">
            <a:xfrm flipV="1">
              <a:off x="3443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2" name="Line 700"/>
            <p:cNvSpPr>
              <a:spLocks noChangeAspect="1" noChangeShapeType="1"/>
            </p:cNvSpPr>
            <p:nvPr/>
          </p:nvSpPr>
          <p:spPr bwMode="auto">
            <a:xfrm flipV="1">
              <a:off x="344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3" name="Line 701"/>
            <p:cNvSpPr>
              <a:spLocks noChangeAspect="1" noChangeShapeType="1"/>
            </p:cNvSpPr>
            <p:nvPr/>
          </p:nvSpPr>
          <p:spPr bwMode="auto">
            <a:xfrm flipV="1">
              <a:off x="344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4" name="Line 702"/>
            <p:cNvSpPr>
              <a:spLocks noChangeAspect="1" noChangeShapeType="1"/>
            </p:cNvSpPr>
            <p:nvPr/>
          </p:nvSpPr>
          <p:spPr bwMode="auto">
            <a:xfrm flipV="1">
              <a:off x="344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5" name="Line 703"/>
            <p:cNvSpPr>
              <a:spLocks noChangeAspect="1" noChangeShapeType="1"/>
            </p:cNvSpPr>
            <p:nvPr/>
          </p:nvSpPr>
          <p:spPr bwMode="auto">
            <a:xfrm flipV="1">
              <a:off x="345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6" name="Line 704"/>
            <p:cNvSpPr>
              <a:spLocks noChangeAspect="1" noChangeShapeType="1"/>
            </p:cNvSpPr>
            <p:nvPr/>
          </p:nvSpPr>
          <p:spPr bwMode="auto">
            <a:xfrm flipV="1">
              <a:off x="34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7" name="Line 705"/>
            <p:cNvSpPr>
              <a:spLocks noChangeAspect="1" noChangeShapeType="1"/>
            </p:cNvSpPr>
            <p:nvPr/>
          </p:nvSpPr>
          <p:spPr bwMode="auto">
            <a:xfrm flipV="1">
              <a:off x="345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8" name="Line 706"/>
            <p:cNvSpPr>
              <a:spLocks noChangeAspect="1" noChangeShapeType="1"/>
            </p:cNvSpPr>
            <p:nvPr/>
          </p:nvSpPr>
          <p:spPr bwMode="auto">
            <a:xfrm flipV="1">
              <a:off x="345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09" name="Line 707"/>
            <p:cNvSpPr>
              <a:spLocks noChangeAspect="1" noChangeShapeType="1"/>
            </p:cNvSpPr>
            <p:nvPr/>
          </p:nvSpPr>
          <p:spPr bwMode="auto">
            <a:xfrm flipV="1">
              <a:off x="345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0" name="Line 708"/>
            <p:cNvSpPr>
              <a:spLocks noChangeAspect="1" noChangeShapeType="1"/>
            </p:cNvSpPr>
            <p:nvPr/>
          </p:nvSpPr>
          <p:spPr bwMode="auto">
            <a:xfrm flipV="1">
              <a:off x="345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1" name="Line 709"/>
            <p:cNvSpPr>
              <a:spLocks noChangeAspect="1" noChangeShapeType="1"/>
            </p:cNvSpPr>
            <p:nvPr/>
          </p:nvSpPr>
          <p:spPr bwMode="auto">
            <a:xfrm flipV="1">
              <a:off x="345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2" name="Line 710"/>
            <p:cNvSpPr>
              <a:spLocks noChangeAspect="1" noChangeShapeType="1"/>
            </p:cNvSpPr>
            <p:nvPr/>
          </p:nvSpPr>
          <p:spPr bwMode="auto">
            <a:xfrm flipV="1">
              <a:off x="3459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3" name="Line 711"/>
            <p:cNvSpPr>
              <a:spLocks noChangeAspect="1" noChangeShapeType="1"/>
            </p:cNvSpPr>
            <p:nvPr/>
          </p:nvSpPr>
          <p:spPr bwMode="auto">
            <a:xfrm flipV="1">
              <a:off x="34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4" name="Line 712"/>
            <p:cNvSpPr>
              <a:spLocks noChangeAspect="1" noChangeShapeType="1"/>
            </p:cNvSpPr>
            <p:nvPr/>
          </p:nvSpPr>
          <p:spPr bwMode="auto">
            <a:xfrm flipV="1">
              <a:off x="3461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5" name="Line 713"/>
            <p:cNvSpPr>
              <a:spLocks noChangeAspect="1" noChangeShapeType="1"/>
            </p:cNvSpPr>
            <p:nvPr/>
          </p:nvSpPr>
          <p:spPr bwMode="auto">
            <a:xfrm flipV="1">
              <a:off x="346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6" name="Line 714"/>
            <p:cNvSpPr>
              <a:spLocks noChangeAspect="1" noChangeShapeType="1"/>
            </p:cNvSpPr>
            <p:nvPr/>
          </p:nvSpPr>
          <p:spPr bwMode="auto">
            <a:xfrm flipV="1">
              <a:off x="346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7" name="Line 715"/>
            <p:cNvSpPr>
              <a:spLocks noChangeAspect="1" noChangeShapeType="1"/>
            </p:cNvSpPr>
            <p:nvPr/>
          </p:nvSpPr>
          <p:spPr bwMode="auto">
            <a:xfrm flipV="1">
              <a:off x="3464" y="1169"/>
              <a:ext cx="1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8" name="Line 716"/>
            <p:cNvSpPr>
              <a:spLocks noChangeAspect="1" noChangeShapeType="1"/>
            </p:cNvSpPr>
            <p:nvPr/>
          </p:nvSpPr>
          <p:spPr bwMode="auto">
            <a:xfrm flipV="1">
              <a:off x="3466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19" name="Line 717"/>
            <p:cNvSpPr>
              <a:spLocks noChangeAspect="1" noChangeShapeType="1"/>
            </p:cNvSpPr>
            <p:nvPr/>
          </p:nvSpPr>
          <p:spPr bwMode="auto">
            <a:xfrm flipV="1">
              <a:off x="346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0" name="Line 718"/>
            <p:cNvSpPr>
              <a:spLocks noChangeAspect="1" noChangeShapeType="1"/>
            </p:cNvSpPr>
            <p:nvPr/>
          </p:nvSpPr>
          <p:spPr bwMode="auto">
            <a:xfrm flipV="1">
              <a:off x="34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1" name="Line 719"/>
            <p:cNvSpPr>
              <a:spLocks noChangeAspect="1" noChangeShapeType="1"/>
            </p:cNvSpPr>
            <p:nvPr/>
          </p:nvSpPr>
          <p:spPr bwMode="auto">
            <a:xfrm flipV="1">
              <a:off x="3472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2" name="Line 720"/>
            <p:cNvSpPr>
              <a:spLocks noChangeAspect="1" noChangeShapeType="1"/>
            </p:cNvSpPr>
            <p:nvPr/>
          </p:nvSpPr>
          <p:spPr bwMode="auto">
            <a:xfrm flipV="1">
              <a:off x="3473" y="1112"/>
              <a:ext cx="0" cy="7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3" name="Line 721"/>
            <p:cNvSpPr>
              <a:spLocks noChangeAspect="1" noChangeShapeType="1"/>
            </p:cNvSpPr>
            <p:nvPr/>
          </p:nvSpPr>
          <p:spPr bwMode="auto">
            <a:xfrm flipV="1">
              <a:off x="3474" y="1134"/>
              <a:ext cx="0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4" name="Line 722"/>
            <p:cNvSpPr>
              <a:spLocks noChangeAspect="1" noChangeShapeType="1"/>
            </p:cNvSpPr>
            <p:nvPr/>
          </p:nvSpPr>
          <p:spPr bwMode="auto">
            <a:xfrm flipV="1">
              <a:off x="347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5" name="Line 723"/>
            <p:cNvSpPr>
              <a:spLocks noChangeAspect="1" noChangeShapeType="1"/>
            </p:cNvSpPr>
            <p:nvPr/>
          </p:nvSpPr>
          <p:spPr bwMode="auto">
            <a:xfrm flipV="1">
              <a:off x="347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6" name="Line 724"/>
            <p:cNvSpPr>
              <a:spLocks noChangeAspect="1" noChangeShapeType="1"/>
            </p:cNvSpPr>
            <p:nvPr/>
          </p:nvSpPr>
          <p:spPr bwMode="auto">
            <a:xfrm flipV="1">
              <a:off x="347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7" name="Line 725"/>
            <p:cNvSpPr>
              <a:spLocks noChangeAspect="1" noChangeShapeType="1"/>
            </p:cNvSpPr>
            <p:nvPr/>
          </p:nvSpPr>
          <p:spPr bwMode="auto">
            <a:xfrm flipV="1">
              <a:off x="3480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8" name="Line 726"/>
            <p:cNvSpPr>
              <a:spLocks noChangeAspect="1" noChangeShapeType="1"/>
            </p:cNvSpPr>
            <p:nvPr/>
          </p:nvSpPr>
          <p:spPr bwMode="auto">
            <a:xfrm flipV="1">
              <a:off x="348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29" name="Line 727"/>
            <p:cNvSpPr>
              <a:spLocks noChangeAspect="1" noChangeShapeType="1"/>
            </p:cNvSpPr>
            <p:nvPr/>
          </p:nvSpPr>
          <p:spPr bwMode="auto">
            <a:xfrm flipV="1">
              <a:off x="3483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0" name="Line 728"/>
            <p:cNvSpPr>
              <a:spLocks noChangeAspect="1" noChangeShapeType="1"/>
            </p:cNvSpPr>
            <p:nvPr/>
          </p:nvSpPr>
          <p:spPr bwMode="auto">
            <a:xfrm flipV="1">
              <a:off x="348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1" name="Line 729"/>
            <p:cNvSpPr>
              <a:spLocks noChangeAspect="1" noChangeShapeType="1"/>
            </p:cNvSpPr>
            <p:nvPr/>
          </p:nvSpPr>
          <p:spPr bwMode="auto">
            <a:xfrm flipV="1">
              <a:off x="3485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2" name="Line 730"/>
            <p:cNvSpPr>
              <a:spLocks noChangeAspect="1" noChangeShapeType="1"/>
            </p:cNvSpPr>
            <p:nvPr/>
          </p:nvSpPr>
          <p:spPr bwMode="auto">
            <a:xfrm flipV="1">
              <a:off x="3486" y="995"/>
              <a:ext cx="1" cy="1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3" name="Line 731"/>
            <p:cNvSpPr>
              <a:spLocks noChangeAspect="1" noChangeShapeType="1"/>
            </p:cNvSpPr>
            <p:nvPr/>
          </p:nvSpPr>
          <p:spPr bwMode="auto">
            <a:xfrm flipV="1">
              <a:off x="3488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4" name="Line 732"/>
            <p:cNvSpPr>
              <a:spLocks noChangeAspect="1" noChangeShapeType="1"/>
            </p:cNvSpPr>
            <p:nvPr/>
          </p:nvSpPr>
          <p:spPr bwMode="auto">
            <a:xfrm flipV="1">
              <a:off x="348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5" name="Line 733"/>
            <p:cNvSpPr>
              <a:spLocks noChangeAspect="1" noChangeShapeType="1"/>
            </p:cNvSpPr>
            <p:nvPr/>
          </p:nvSpPr>
          <p:spPr bwMode="auto">
            <a:xfrm flipV="1">
              <a:off x="349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6" name="Line 734"/>
            <p:cNvSpPr>
              <a:spLocks noChangeAspect="1" noChangeShapeType="1"/>
            </p:cNvSpPr>
            <p:nvPr/>
          </p:nvSpPr>
          <p:spPr bwMode="auto">
            <a:xfrm flipV="1">
              <a:off x="3491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7" name="Line 735"/>
            <p:cNvSpPr>
              <a:spLocks noChangeAspect="1" noChangeShapeType="1"/>
            </p:cNvSpPr>
            <p:nvPr/>
          </p:nvSpPr>
          <p:spPr bwMode="auto">
            <a:xfrm flipV="1">
              <a:off x="349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8" name="Line 736"/>
            <p:cNvSpPr>
              <a:spLocks noChangeAspect="1" noChangeShapeType="1"/>
            </p:cNvSpPr>
            <p:nvPr/>
          </p:nvSpPr>
          <p:spPr bwMode="auto">
            <a:xfrm flipV="1">
              <a:off x="349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39" name="Line 737"/>
            <p:cNvSpPr>
              <a:spLocks noChangeAspect="1" noChangeShapeType="1"/>
            </p:cNvSpPr>
            <p:nvPr/>
          </p:nvSpPr>
          <p:spPr bwMode="auto">
            <a:xfrm flipV="1">
              <a:off x="34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0" name="Line 738"/>
            <p:cNvSpPr>
              <a:spLocks noChangeAspect="1" noChangeShapeType="1"/>
            </p:cNvSpPr>
            <p:nvPr/>
          </p:nvSpPr>
          <p:spPr bwMode="auto">
            <a:xfrm flipV="1">
              <a:off x="349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1" name="Line 739"/>
            <p:cNvSpPr>
              <a:spLocks noChangeAspect="1" noChangeShapeType="1"/>
            </p:cNvSpPr>
            <p:nvPr/>
          </p:nvSpPr>
          <p:spPr bwMode="auto">
            <a:xfrm flipV="1">
              <a:off x="349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2" name="Line 740"/>
            <p:cNvSpPr>
              <a:spLocks noChangeAspect="1" noChangeShapeType="1"/>
            </p:cNvSpPr>
            <p:nvPr/>
          </p:nvSpPr>
          <p:spPr bwMode="auto">
            <a:xfrm flipV="1">
              <a:off x="349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3" name="Line 741"/>
            <p:cNvSpPr>
              <a:spLocks noChangeAspect="1" noChangeShapeType="1"/>
            </p:cNvSpPr>
            <p:nvPr/>
          </p:nvSpPr>
          <p:spPr bwMode="auto">
            <a:xfrm flipV="1">
              <a:off x="349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4" name="Line 742"/>
            <p:cNvSpPr>
              <a:spLocks noChangeAspect="1" noChangeShapeType="1"/>
            </p:cNvSpPr>
            <p:nvPr/>
          </p:nvSpPr>
          <p:spPr bwMode="auto">
            <a:xfrm flipV="1">
              <a:off x="350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5" name="Line 743"/>
            <p:cNvSpPr>
              <a:spLocks noChangeAspect="1" noChangeShapeType="1"/>
            </p:cNvSpPr>
            <p:nvPr/>
          </p:nvSpPr>
          <p:spPr bwMode="auto">
            <a:xfrm flipV="1">
              <a:off x="3502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6" name="Line 744"/>
            <p:cNvSpPr>
              <a:spLocks noChangeAspect="1" noChangeShapeType="1"/>
            </p:cNvSpPr>
            <p:nvPr/>
          </p:nvSpPr>
          <p:spPr bwMode="auto">
            <a:xfrm flipV="1">
              <a:off x="35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7" name="Line 745"/>
            <p:cNvSpPr>
              <a:spLocks noChangeAspect="1" noChangeShapeType="1"/>
            </p:cNvSpPr>
            <p:nvPr/>
          </p:nvSpPr>
          <p:spPr bwMode="auto">
            <a:xfrm flipV="1">
              <a:off x="350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8" name="Line 746"/>
            <p:cNvSpPr>
              <a:spLocks noChangeAspect="1" noChangeShapeType="1"/>
            </p:cNvSpPr>
            <p:nvPr/>
          </p:nvSpPr>
          <p:spPr bwMode="auto">
            <a:xfrm flipV="1">
              <a:off x="3506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49" name="Line 747"/>
            <p:cNvSpPr>
              <a:spLocks noChangeAspect="1" noChangeShapeType="1"/>
            </p:cNvSpPr>
            <p:nvPr/>
          </p:nvSpPr>
          <p:spPr bwMode="auto">
            <a:xfrm flipV="1">
              <a:off x="350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0" name="Line 748"/>
            <p:cNvSpPr>
              <a:spLocks noChangeAspect="1" noChangeShapeType="1"/>
            </p:cNvSpPr>
            <p:nvPr/>
          </p:nvSpPr>
          <p:spPr bwMode="auto">
            <a:xfrm flipV="1">
              <a:off x="3507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1" name="Line 749"/>
            <p:cNvSpPr>
              <a:spLocks noChangeAspect="1" noChangeShapeType="1"/>
            </p:cNvSpPr>
            <p:nvPr/>
          </p:nvSpPr>
          <p:spPr bwMode="auto">
            <a:xfrm flipV="1">
              <a:off x="35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2" name="Line 750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3" name="Line 751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4" name="Line 752"/>
            <p:cNvSpPr>
              <a:spLocks noChangeAspect="1" noChangeShapeType="1"/>
            </p:cNvSpPr>
            <p:nvPr/>
          </p:nvSpPr>
          <p:spPr bwMode="auto">
            <a:xfrm flipV="1">
              <a:off x="351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5" name="Line 753"/>
            <p:cNvSpPr>
              <a:spLocks noChangeAspect="1" noChangeShapeType="1"/>
            </p:cNvSpPr>
            <p:nvPr/>
          </p:nvSpPr>
          <p:spPr bwMode="auto">
            <a:xfrm flipV="1">
              <a:off x="351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6" name="Line 754"/>
            <p:cNvSpPr>
              <a:spLocks noChangeAspect="1" noChangeShapeType="1"/>
            </p:cNvSpPr>
            <p:nvPr/>
          </p:nvSpPr>
          <p:spPr bwMode="auto">
            <a:xfrm flipV="1">
              <a:off x="3515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7" name="Line 755"/>
            <p:cNvSpPr>
              <a:spLocks noChangeAspect="1" noChangeShapeType="1"/>
            </p:cNvSpPr>
            <p:nvPr/>
          </p:nvSpPr>
          <p:spPr bwMode="auto">
            <a:xfrm flipV="1">
              <a:off x="35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8" name="Line 756"/>
            <p:cNvSpPr>
              <a:spLocks noChangeAspect="1" noChangeShapeType="1"/>
            </p:cNvSpPr>
            <p:nvPr/>
          </p:nvSpPr>
          <p:spPr bwMode="auto">
            <a:xfrm flipV="1">
              <a:off x="3518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59" name="Line 757"/>
            <p:cNvSpPr>
              <a:spLocks noChangeAspect="1" noChangeShapeType="1"/>
            </p:cNvSpPr>
            <p:nvPr/>
          </p:nvSpPr>
          <p:spPr bwMode="auto">
            <a:xfrm flipV="1">
              <a:off x="3519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0" name="Line 758"/>
            <p:cNvSpPr>
              <a:spLocks noChangeAspect="1" noChangeShapeType="1"/>
            </p:cNvSpPr>
            <p:nvPr/>
          </p:nvSpPr>
          <p:spPr bwMode="auto">
            <a:xfrm flipV="1">
              <a:off x="3520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1" name="Line 759"/>
            <p:cNvSpPr>
              <a:spLocks noChangeAspect="1" noChangeShapeType="1"/>
            </p:cNvSpPr>
            <p:nvPr/>
          </p:nvSpPr>
          <p:spPr bwMode="auto">
            <a:xfrm flipV="1">
              <a:off x="3523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2" name="Line 760"/>
            <p:cNvSpPr>
              <a:spLocks noChangeAspect="1" noChangeShapeType="1"/>
            </p:cNvSpPr>
            <p:nvPr/>
          </p:nvSpPr>
          <p:spPr bwMode="auto">
            <a:xfrm flipV="1">
              <a:off x="352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3" name="Line 761"/>
            <p:cNvSpPr>
              <a:spLocks noChangeAspect="1" noChangeShapeType="1"/>
            </p:cNvSpPr>
            <p:nvPr/>
          </p:nvSpPr>
          <p:spPr bwMode="auto">
            <a:xfrm flipV="1">
              <a:off x="352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4" name="Line 762"/>
            <p:cNvSpPr>
              <a:spLocks noChangeAspect="1" noChangeShapeType="1"/>
            </p:cNvSpPr>
            <p:nvPr/>
          </p:nvSpPr>
          <p:spPr bwMode="auto">
            <a:xfrm flipV="1">
              <a:off x="352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5" name="Line 763"/>
            <p:cNvSpPr>
              <a:spLocks noChangeAspect="1" noChangeShapeType="1"/>
            </p:cNvSpPr>
            <p:nvPr/>
          </p:nvSpPr>
          <p:spPr bwMode="auto">
            <a:xfrm flipV="1">
              <a:off x="352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6" name="Line 764"/>
            <p:cNvSpPr>
              <a:spLocks noChangeAspect="1" noChangeShapeType="1"/>
            </p:cNvSpPr>
            <p:nvPr/>
          </p:nvSpPr>
          <p:spPr bwMode="auto">
            <a:xfrm flipV="1">
              <a:off x="352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7" name="Line 765"/>
            <p:cNvSpPr>
              <a:spLocks noChangeAspect="1" noChangeShapeType="1"/>
            </p:cNvSpPr>
            <p:nvPr/>
          </p:nvSpPr>
          <p:spPr bwMode="auto">
            <a:xfrm flipV="1">
              <a:off x="35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8" name="Line 766"/>
            <p:cNvSpPr>
              <a:spLocks noChangeAspect="1" noChangeShapeType="1"/>
            </p:cNvSpPr>
            <p:nvPr/>
          </p:nvSpPr>
          <p:spPr bwMode="auto">
            <a:xfrm flipV="1">
              <a:off x="353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69" name="Line 767"/>
            <p:cNvSpPr>
              <a:spLocks noChangeAspect="1" noChangeShapeType="1"/>
            </p:cNvSpPr>
            <p:nvPr/>
          </p:nvSpPr>
          <p:spPr bwMode="auto">
            <a:xfrm flipV="1">
              <a:off x="3533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0" name="Line 768"/>
            <p:cNvSpPr>
              <a:spLocks noChangeAspect="1" noChangeShapeType="1"/>
            </p:cNvSpPr>
            <p:nvPr/>
          </p:nvSpPr>
          <p:spPr bwMode="auto">
            <a:xfrm flipV="1">
              <a:off x="3533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1" name="Line 769"/>
            <p:cNvSpPr>
              <a:spLocks noChangeAspect="1" noChangeShapeType="1"/>
            </p:cNvSpPr>
            <p:nvPr/>
          </p:nvSpPr>
          <p:spPr bwMode="auto">
            <a:xfrm flipV="1">
              <a:off x="3535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2" name="Line 770"/>
            <p:cNvSpPr>
              <a:spLocks noChangeAspect="1" noChangeShapeType="1"/>
            </p:cNvSpPr>
            <p:nvPr/>
          </p:nvSpPr>
          <p:spPr bwMode="auto">
            <a:xfrm flipV="1">
              <a:off x="353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3" name="Line 771"/>
            <p:cNvSpPr>
              <a:spLocks noChangeAspect="1" noChangeShapeType="1"/>
            </p:cNvSpPr>
            <p:nvPr/>
          </p:nvSpPr>
          <p:spPr bwMode="auto">
            <a:xfrm flipV="1">
              <a:off x="353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4" name="Line 772"/>
            <p:cNvSpPr>
              <a:spLocks noChangeAspect="1" noChangeShapeType="1"/>
            </p:cNvSpPr>
            <p:nvPr/>
          </p:nvSpPr>
          <p:spPr bwMode="auto">
            <a:xfrm flipV="1">
              <a:off x="3538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5" name="Line 773"/>
            <p:cNvSpPr>
              <a:spLocks noChangeAspect="1" noChangeShapeType="1"/>
            </p:cNvSpPr>
            <p:nvPr/>
          </p:nvSpPr>
          <p:spPr bwMode="auto">
            <a:xfrm flipV="1">
              <a:off x="35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6" name="Line 774"/>
            <p:cNvSpPr>
              <a:spLocks noChangeAspect="1" noChangeShapeType="1"/>
            </p:cNvSpPr>
            <p:nvPr/>
          </p:nvSpPr>
          <p:spPr bwMode="auto">
            <a:xfrm flipV="1">
              <a:off x="35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7" name="Line 775"/>
            <p:cNvSpPr>
              <a:spLocks noChangeAspect="1" noChangeShapeType="1"/>
            </p:cNvSpPr>
            <p:nvPr/>
          </p:nvSpPr>
          <p:spPr bwMode="auto">
            <a:xfrm flipV="1">
              <a:off x="354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8" name="Line 776"/>
            <p:cNvSpPr>
              <a:spLocks noChangeAspect="1" noChangeShapeType="1"/>
            </p:cNvSpPr>
            <p:nvPr/>
          </p:nvSpPr>
          <p:spPr bwMode="auto">
            <a:xfrm flipV="1">
              <a:off x="3544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79" name="Line 777"/>
            <p:cNvSpPr>
              <a:spLocks noChangeAspect="1" noChangeShapeType="1"/>
            </p:cNvSpPr>
            <p:nvPr/>
          </p:nvSpPr>
          <p:spPr bwMode="auto">
            <a:xfrm flipV="1">
              <a:off x="3545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0" name="Line 778"/>
            <p:cNvSpPr>
              <a:spLocks noChangeAspect="1" noChangeShapeType="1"/>
            </p:cNvSpPr>
            <p:nvPr/>
          </p:nvSpPr>
          <p:spPr bwMode="auto">
            <a:xfrm flipV="1">
              <a:off x="3546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1" name="Line 779"/>
            <p:cNvSpPr>
              <a:spLocks noChangeAspect="1" noChangeShapeType="1"/>
            </p:cNvSpPr>
            <p:nvPr/>
          </p:nvSpPr>
          <p:spPr bwMode="auto">
            <a:xfrm flipV="1">
              <a:off x="3547" y="1160"/>
              <a:ext cx="1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2" name="Line 780"/>
            <p:cNvSpPr>
              <a:spLocks noChangeAspect="1" noChangeShapeType="1"/>
            </p:cNvSpPr>
            <p:nvPr/>
          </p:nvSpPr>
          <p:spPr bwMode="auto">
            <a:xfrm flipV="1">
              <a:off x="354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3" name="Line 781"/>
            <p:cNvSpPr>
              <a:spLocks noChangeAspect="1" noChangeShapeType="1"/>
            </p:cNvSpPr>
            <p:nvPr/>
          </p:nvSpPr>
          <p:spPr bwMode="auto">
            <a:xfrm flipV="1">
              <a:off x="3549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4" name="Line 782"/>
            <p:cNvSpPr>
              <a:spLocks noChangeAspect="1" noChangeShapeType="1"/>
            </p:cNvSpPr>
            <p:nvPr/>
          </p:nvSpPr>
          <p:spPr bwMode="auto">
            <a:xfrm flipV="1">
              <a:off x="3550" y="1079"/>
              <a:ext cx="1" cy="10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5" name="Line 783"/>
            <p:cNvSpPr>
              <a:spLocks noChangeAspect="1" noChangeShapeType="1"/>
            </p:cNvSpPr>
            <p:nvPr/>
          </p:nvSpPr>
          <p:spPr bwMode="auto">
            <a:xfrm flipV="1">
              <a:off x="355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6" name="Line 784"/>
            <p:cNvSpPr>
              <a:spLocks noChangeAspect="1" noChangeShapeType="1"/>
            </p:cNvSpPr>
            <p:nvPr/>
          </p:nvSpPr>
          <p:spPr bwMode="auto">
            <a:xfrm flipV="1">
              <a:off x="3552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7" name="Line 785"/>
            <p:cNvSpPr>
              <a:spLocks noChangeAspect="1" noChangeShapeType="1"/>
            </p:cNvSpPr>
            <p:nvPr/>
          </p:nvSpPr>
          <p:spPr bwMode="auto">
            <a:xfrm flipV="1">
              <a:off x="3554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8" name="Line 786"/>
            <p:cNvSpPr>
              <a:spLocks noChangeAspect="1" noChangeShapeType="1"/>
            </p:cNvSpPr>
            <p:nvPr/>
          </p:nvSpPr>
          <p:spPr bwMode="auto">
            <a:xfrm flipV="1">
              <a:off x="35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89" name="Line 787"/>
            <p:cNvSpPr>
              <a:spLocks noChangeAspect="1" noChangeShapeType="1"/>
            </p:cNvSpPr>
            <p:nvPr/>
          </p:nvSpPr>
          <p:spPr bwMode="auto">
            <a:xfrm flipV="1">
              <a:off x="355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0" name="Line 788"/>
            <p:cNvSpPr>
              <a:spLocks noChangeAspect="1" noChangeShapeType="1"/>
            </p:cNvSpPr>
            <p:nvPr/>
          </p:nvSpPr>
          <p:spPr bwMode="auto">
            <a:xfrm flipV="1">
              <a:off x="3557" y="1072"/>
              <a:ext cx="0" cy="1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1" name="Line 789"/>
            <p:cNvSpPr>
              <a:spLocks noChangeAspect="1" noChangeShapeType="1"/>
            </p:cNvSpPr>
            <p:nvPr/>
          </p:nvSpPr>
          <p:spPr bwMode="auto">
            <a:xfrm flipV="1">
              <a:off x="3558" y="1121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2" name="Line 790"/>
            <p:cNvSpPr>
              <a:spLocks noChangeAspect="1" noChangeShapeType="1"/>
            </p:cNvSpPr>
            <p:nvPr/>
          </p:nvSpPr>
          <p:spPr bwMode="auto">
            <a:xfrm flipV="1">
              <a:off x="3560" y="1126"/>
              <a:ext cx="0" cy="5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3" name="Line 791"/>
            <p:cNvSpPr>
              <a:spLocks noChangeAspect="1" noChangeShapeType="1"/>
            </p:cNvSpPr>
            <p:nvPr/>
          </p:nvSpPr>
          <p:spPr bwMode="auto">
            <a:xfrm flipV="1">
              <a:off x="356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4" name="Line 792"/>
            <p:cNvSpPr>
              <a:spLocks noChangeAspect="1" noChangeShapeType="1"/>
            </p:cNvSpPr>
            <p:nvPr/>
          </p:nvSpPr>
          <p:spPr bwMode="auto">
            <a:xfrm flipV="1">
              <a:off x="356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5" name="Line 793"/>
            <p:cNvSpPr>
              <a:spLocks noChangeAspect="1" noChangeShapeType="1"/>
            </p:cNvSpPr>
            <p:nvPr/>
          </p:nvSpPr>
          <p:spPr bwMode="auto">
            <a:xfrm flipV="1">
              <a:off x="356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6" name="Line 794"/>
            <p:cNvSpPr>
              <a:spLocks noChangeAspect="1" noChangeShapeType="1"/>
            </p:cNvSpPr>
            <p:nvPr/>
          </p:nvSpPr>
          <p:spPr bwMode="auto">
            <a:xfrm flipV="1">
              <a:off x="3565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7" name="Line 795"/>
            <p:cNvSpPr>
              <a:spLocks noChangeAspect="1" noChangeShapeType="1"/>
            </p:cNvSpPr>
            <p:nvPr/>
          </p:nvSpPr>
          <p:spPr bwMode="auto">
            <a:xfrm flipV="1">
              <a:off x="356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8" name="Line 796"/>
            <p:cNvSpPr>
              <a:spLocks noChangeAspect="1" noChangeShapeType="1"/>
            </p:cNvSpPr>
            <p:nvPr/>
          </p:nvSpPr>
          <p:spPr bwMode="auto">
            <a:xfrm flipV="1">
              <a:off x="356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99" name="Line 797"/>
            <p:cNvSpPr>
              <a:spLocks noChangeAspect="1" noChangeShapeType="1"/>
            </p:cNvSpPr>
            <p:nvPr/>
          </p:nvSpPr>
          <p:spPr bwMode="auto">
            <a:xfrm flipV="1">
              <a:off x="356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0" name="Line 798"/>
            <p:cNvSpPr>
              <a:spLocks noChangeAspect="1" noChangeShapeType="1"/>
            </p:cNvSpPr>
            <p:nvPr/>
          </p:nvSpPr>
          <p:spPr bwMode="auto">
            <a:xfrm flipV="1">
              <a:off x="356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1" name="Line 799"/>
            <p:cNvSpPr>
              <a:spLocks noChangeAspect="1" noChangeShapeType="1"/>
            </p:cNvSpPr>
            <p:nvPr/>
          </p:nvSpPr>
          <p:spPr bwMode="auto">
            <a:xfrm flipV="1">
              <a:off x="3570" y="1061"/>
              <a:ext cx="0" cy="1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2" name="Line 800"/>
            <p:cNvSpPr>
              <a:spLocks noChangeAspect="1" noChangeShapeType="1"/>
            </p:cNvSpPr>
            <p:nvPr/>
          </p:nvSpPr>
          <p:spPr bwMode="auto">
            <a:xfrm flipV="1">
              <a:off x="3571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3" name="Line 801"/>
            <p:cNvSpPr>
              <a:spLocks noChangeAspect="1" noChangeShapeType="1"/>
            </p:cNvSpPr>
            <p:nvPr/>
          </p:nvSpPr>
          <p:spPr bwMode="auto">
            <a:xfrm flipV="1">
              <a:off x="357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4" name="Line 802"/>
            <p:cNvSpPr>
              <a:spLocks noChangeAspect="1" noChangeShapeType="1"/>
            </p:cNvSpPr>
            <p:nvPr/>
          </p:nvSpPr>
          <p:spPr bwMode="auto">
            <a:xfrm flipV="1">
              <a:off x="3576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5" name="Line 803"/>
            <p:cNvSpPr>
              <a:spLocks noChangeAspect="1" noChangeShapeType="1"/>
            </p:cNvSpPr>
            <p:nvPr/>
          </p:nvSpPr>
          <p:spPr bwMode="auto">
            <a:xfrm flipV="1">
              <a:off x="357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6" name="Line 804"/>
            <p:cNvSpPr>
              <a:spLocks noChangeAspect="1" noChangeShapeType="1"/>
            </p:cNvSpPr>
            <p:nvPr/>
          </p:nvSpPr>
          <p:spPr bwMode="auto">
            <a:xfrm flipV="1">
              <a:off x="357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7" name="Line 805"/>
            <p:cNvSpPr>
              <a:spLocks noChangeAspect="1" noChangeShapeType="1"/>
            </p:cNvSpPr>
            <p:nvPr/>
          </p:nvSpPr>
          <p:spPr bwMode="auto">
            <a:xfrm flipV="1">
              <a:off x="3579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8" name="Line 806"/>
            <p:cNvSpPr>
              <a:spLocks noChangeAspect="1" noChangeShapeType="1"/>
            </p:cNvSpPr>
            <p:nvPr/>
          </p:nvSpPr>
          <p:spPr bwMode="auto">
            <a:xfrm flipV="1">
              <a:off x="358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09" name="Line 807"/>
            <p:cNvSpPr>
              <a:spLocks noChangeAspect="1" noChangeShapeType="1"/>
            </p:cNvSpPr>
            <p:nvPr/>
          </p:nvSpPr>
          <p:spPr bwMode="auto">
            <a:xfrm flipV="1">
              <a:off x="358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0" name="Line 808"/>
            <p:cNvSpPr>
              <a:spLocks noChangeAspect="1" noChangeShapeType="1"/>
            </p:cNvSpPr>
            <p:nvPr/>
          </p:nvSpPr>
          <p:spPr bwMode="auto">
            <a:xfrm flipV="1">
              <a:off x="3584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1" name="Line 809"/>
            <p:cNvSpPr>
              <a:spLocks noChangeAspect="1" noChangeShapeType="1"/>
            </p:cNvSpPr>
            <p:nvPr/>
          </p:nvSpPr>
          <p:spPr bwMode="auto">
            <a:xfrm flipV="1">
              <a:off x="358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2" name="Line 810"/>
            <p:cNvSpPr>
              <a:spLocks noChangeAspect="1" noChangeShapeType="1"/>
            </p:cNvSpPr>
            <p:nvPr/>
          </p:nvSpPr>
          <p:spPr bwMode="auto">
            <a:xfrm flipV="1">
              <a:off x="358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3" name="Line 811"/>
            <p:cNvSpPr>
              <a:spLocks noChangeAspect="1" noChangeShapeType="1"/>
            </p:cNvSpPr>
            <p:nvPr/>
          </p:nvSpPr>
          <p:spPr bwMode="auto">
            <a:xfrm flipV="1">
              <a:off x="358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4" name="Line 812"/>
            <p:cNvSpPr>
              <a:spLocks noChangeAspect="1" noChangeShapeType="1"/>
            </p:cNvSpPr>
            <p:nvPr/>
          </p:nvSpPr>
          <p:spPr bwMode="auto">
            <a:xfrm flipV="1">
              <a:off x="35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5" name="Line 813"/>
            <p:cNvSpPr>
              <a:spLocks noChangeAspect="1" noChangeShapeType="1"/>
            </p:cNvSpPr>
            <p:nvPr/>
          </p:nvSpPr>
          <p:spPr bwMode="auto">
            <a:xfrm flipV="1">
              <a:off x="358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6" name="Line 814"/>
            <p:cNvSpPr>
              <a:spLocks noChangeAspect="1" noChangeShapeType="1"/>
            </p:cNvSpPr>
            <p:nvPr/>
          </p:nvSpPr>
          <p:spPr bwMode="auto">
            <a:xfrm flipV="1">
              <a:off x="3590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7" name="Line 815"/>
            <p:cNvSpPr>
              <a:spLocks noChangeAspect="1" noChangeShapeType="1"/>
            </p:cNvSpPr>
            <p:nvPr/>
          </p:nvSpPr>
          <p:spPr bwMode="auto">
            <a:xfrm flipV="1">
              <a:off x="359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8" name="Line 816"/>
            <p:cNvSpPr>
              <a:spLocks noChangeAspect="1" noChangeShapeType="1"/>
            </p:cNvSpPr>
            <p:nvPr/>
          </p:nvSpPr>
          <p:spPr bwMode="auto">
            <a:xfrm flipV="1">
              <a:off x="359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19" name="Line 817"/>
            <p:cNvSpPr>
              <a:spLocks noChangeAspect="1" noChangeShapeType="1"/>
            </p:cNvSpPr>
            <p:nvPr/>
          </p:nvSpPr>
          <p:spPr bwMode="auto">
            <a:xfrm flipV="1">
              <a:off x="35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0" name="Line 818"/>
            <p:cNvSpPr>
              <a:spLocks noChangeAspect="1" noChangeShapeType="1"/>
            </p:cNvSpPr>
            <p:nvPr/>
          </p:nvSpPr>
          <p:spPr bwMode="auto">
            <a:xfrm flipV="1">
              <a:off x="359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1" name="Line 819"/>
            <p:cNvSpPr>
              <a:spLocks noChangeAspect="1" noChangeShapeType="1"/>
            </p:cNvSpPr>
            <p:nvPr/>
          </p:nvSpPr>
          <p:spPr bwMode="auto">
            <a:xfrm flipV="1">
              <a:off x="3597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2" name="Line 820"/>
            <p:cNvSpPr>
              <a:spLocks noChangeAspect="1" noChangeShapeType="1"/>
            </p:cNvSpPr>
            <p:nvPr/>
          </p:nvSpPr>
          <p:spPr bwMode="auto">
            <a:xfrm flipV="1">
              <a:off x="359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3" name="Line 821"/>
            <p:cNvSpPr>
              <a:spLocks noChangeAspect="1" noChangeShapeType="1"/>
            </p:cNvSpPr>
            <p:nvPr/>
          </p:nvSpPr>
          <p:spPr bwMode="auto">
            <a:xfrm flipV="1">
              <a:off x="35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4" name="Line 822"/>
            <p:cNvSpPr>
              <a:spLocks noChangeAspect="1" noChangeShapeType="1"/>
            </p:cNvSpPr>
            <p:nvPr/>
          </p:nvSpPr>
          <p:spPr bwMode="auto">
            <a:xfrm flipV="1">
              <a:off x="3601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5" name="Line 823"/>
            <p:cNvSpPr>
              <a:spLocks noChangeAspect="1" noChangeShapeType="1"/>
            </p:cNvSpPr>
            <p:nvPr/>
          </p:nvSpPr>
          <p:spPr bwMode="auto">
            <a:xfrm flipV="1">
              <a:off x="360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6" name="Line 824"/>
            <p:cNvSpPr>
              <a:spLocks noChangeAspect="1" noChangeShapeType="1"/>
            </p:cNvSpPr>
            <p:nvPr/>
          </p:nvSpPr>
          <p:spPr bwMode="auto">
            <a:xfrm flipV="1">
              <a:off x="360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7" name="Line 825"/>
            <p:cNvSpPr>
              <a:spLocks noChangeAspect="1" noChangeShapeType="1"/>
            </p:cNvSpPr>
            <p:nvPr/>
          </p:nvSpPr>
          <p:spPr bwMode="auto">
            <a:xfrm flipV="1">
              <a:off x="360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8" name="Line 826"/>
            <p:cNvSpPr>
              <a:spLocks noChangeAspect="1" noChangeShapeType="1"/>
            </p:cNvSpPr>
            <p:nvPr/>
          </p:nvSpPr>
          <p:spPr bwMode="auto">
            <a:xfrm flipV="1">
              <a:off x="3608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29" name="Line 827"/>
            <p:cNvSpPr>
              <a:spLocks noChangeAspect="1" noChangeShapeType="1"/>
            </p:cNvSpPr>
            <p:nvPr/>
          </p:nvSpPr>
          <p:spPr bwMode="auto">
            <a:xfrm flipV="1">
              <a:off x="3608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0" name="Line 828"/>
            <p:cNvSpPr>
              <a:spLocks noChangeAspect="1" noChangeShapeType="1"/>
            </p:cNvSpPr>
            <p:nvPr/>
          </p:nvSpPr>
          <p:spPr bwMode="auto">
            <a:xfrm flipV="1">
              <a:off x="3610" y="1150"/>
              <a:ext cx="0" cy="3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1" name="Line 829"/>
            <p:cNvSpPr>
              <a:spLocks noChangeAspect="1" noChangeShapeType="1"/>
            </p:cNvSpPr>
            <p:nvPr/>
          </p:nvSpPr>
          <p:spPr bwMode="auto">
            <a:xfrm flipV="1">
              <a:off x="361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2" name="Line 830"/>
            <p:cNvSpPr>
              <a:spLocks noChangeAspect="1" noChangeShapeType="1"/>
            </p:cNvSpPr>
            <p:nvPr/>
          </p:nvSpPr>
          <p:spPr bwMode="auto">
            <a:xfrm flipV="1">
              <a:off x="361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3" name="Line 831"/>
            <p:cNvSpPr>
              <a:spLocks noChangeAspect="1" noChangeShapeType="1"/>
            </p:cNvSpPr>
            <p:nvPr/>
          </p:nvSpPr>
          <p:spPr bwMode="auto">
            <a:xfrm flipV="1">
              <a:off x="361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4" name="Line 832"/>
            <p:cNvSpPr>
              <a:spLocks noChangeAspect="1" noChangeShapeType="1"/>
            </p:cNvSpPr>
            <p:nvPr/>
          </p:nvSpPr>
          <p:spPr bwMode="auto">
            <a:xfrm flipV="1">
              <a:off x="361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5" name="Line 833"/>
            <p:cNvSpPr>
              <a:spLocks noChangeAspect="1" noChangeShapeType="1"/>
            </p:cNvSpPr>
            <p:nvPr/>
          </p:nvSpPr>
          <p:spPr bwMode="auto">
            <a:xfrm flipV="1">
              <a:off x="361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6" name="Line 834"/>
            <p:cNvSpPr>
              <a:spLocks noChangeAspect="1" noChangeShapeType="1"/>
            </p:cNvSpPr>
            <p:nvPr/>
          </p:nvSpPr>
          <p:spPr bwMode="auto">
            <a:xfrm flipV="1">
              <a:off x="361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7" name="Line 835"/>
            <p:cNvSpPr>
              <a:spLocks noChangeAspect="1" noChangeShapeType="1"/>
            </p:cNvSpPr>
            <p:nvPr/>
          </p:nvSpPr>
          <p:spPr bwMode="auto">
            <a:xfrm flipV="1">
              <a:off x="3618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8" name="Line 836"/>
            <p:cNvSpPr>
              <a:spLocks noChangeAspect="1" noChangeShapeType="1"/>
            </p:cNvSpPr>
            <p:nvPr/>
          </p:nvSpPr>
          <p:spPr bwMode="auto">
            <a:xfrm flipV="1">
              <a:off x="3619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9" name="Line 837"/>
            <p:cNvSpPr>
              <a:spLocks noChangeAspect="1" noChangeShapeType="1"/>
            </p:cNvSpPr>
            <p:nvPr/>
          </p:nvSpPr>
          <p:spPr bwMode="auto">
            <a:xfrm flipV="1">
              <a:off x="3620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0" name="Line 838"/>
            <p:cNvSpPr>
              <a:spLocks noChangeAspect="1" noChangeShapeType="1"/>
            </p:cNvSpPr>
            <p:nvPr/>
          </p:nvSpPr>
          <p:spPr bwMode="auto">
            <a:xfrm flipV="1">
              <a:off x="362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1" name="Line 839"/>
            <p:cNvSpPr>
              <a:spLocks noChangeAspect="1" noChangeShapeType="1"/>
            </p:cNvSpPr>
            <p:nvPr/>
          </p:nvSpPr>
          <p:spPr bwMode="auto">
            <a:xfrm flipV="1">
              <a:off x="362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2" name="Line 840"/>
            <p:cNvSpPr>
              <a:spLocks noChangeAspect="1" noChangeShapeType="1"/>
            </p:cNvSpPr>
            <p:nvPr/>
          </p:nvSpPr>
          <p:spPr bwMode="auto">
            <a:xfrm flipV="1">
              <a:off x="362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3" name="Line 841"/>
            <p:cNvSpPr>
              <a:spLocks noChangeAspect="1" noChangeShapeType="1"/>
            </p:cNvSpPr>
            <p:nvPr/>
          </p:nvSpPr>
          <p:spPr bwMode="auto">
            <a:xfrm flipV="1">
              <a:off x="3624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4" name="Line 842"/>
            <p:cNvSpPr>
              <a:spLocks noChangeAspect="1" noChangeShapeType="1"/>
            </p:cNvSpPr>
            <p:nvPr/>
          </p:nvSpPr>
          <p:spPr bwMode="auto">
            <a:xfrm flipV="1">
              <a:off x="3626" y="823"/>
              <a:ext cx="0" cy="36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5" name="Line 843"/>
            <p:cNvSpPr>
              <a:spLocks noChangeAspect="1" noChangeShapeType="1"/>
            </p:cNvSpPr>
            <p:nvPr/>
          </p:nvSpPr>
          <p:spPr bwMode="auto">
            <a:xfrm flipV="1">
              <a:off x="362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6" name="Line 844"/>
            <p:cNvSpPr>
              <a:spLocks noChangeAspect="1" noChangeShapeType="1"/>
            </p:cNvSpPr>
            <p:nvPr/>
          </p:nvSpPr>
          <p:spPr bwMode="auto">
            <a:xfrm flipV="1">
              <a:off x="3627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7" name="Line 845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8" name="Line 846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49" name="Line 847"/>
            <p:cNvSpPr>
              <a:spLocks noChangeAspect="1" noChangeShapeType="1"/>
            </p:cNvSpPr>
            <p:nvPr/>
          </p:nvSpPr>
          <p:spPr bwMode="auto">
            <a:xfrm flipV="1">
              <a:off x="3631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0" name="Line 848"/>
            <p:cNvSpPr>
              <a:spLocks noChangeAspect="1" noChangeShapeType="1"/>
            </p:cNvSpPr>
            <p:nvPr/>
          </p:nvSpPr>
          <p:spPr bwMode="auto">
            <a:xfrm flipV="1">
              <a:off x="363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1" name="Line 849"/>
            <p:cNvSpPr>
              <a:spLocks noChangeAspect="1" noChangeShapeType="1"/>
            </p:cNvSpPr>
            <p:nvPr/>
          </p:nvSpPr>
          <p:spPr bwMode="auto">
            <a:xfrm flipV="1">
              <a:off x="3632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2" name="Line 850"/>
            <p:cNvSpPr>
              <a:spLocks noChangeAspect="1" noChangeShapeType="1"/>
            </p:cNvSpPr>
            <p:nvPr/>
          </p:nvSpPr>
          <p:spPr bwMode="auto">
            <a:xfrm flipV="1">
              <a:off x="363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3" name="Line 851"/>
            <p:cNvSpPr>
              <a:spLocks noChangeAspect="1" noChangeShapeType="1"/>
            </p:cNvSpPr>
            <p:nvPr/>
          </p:nvSpPr>
          <p:spPr bwMode="auto">
            <a:xfrm flipV="1">
              <a:off x="363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4" name="Line 852"/>
            <p:cNvSpPr>
              <a:spLocks noChangeAspect="1" noChangeShapeType="1"/>
            </p:cNvSpPr>
            <p:nvPr/>
          </p:nvSpPr>
          <p:spPr bwMode="auto">
            <a:xfrm flipV="1">
              <a:off x="363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5" name="Line 853"/>
            <p:cNvSpPr>
              <a:spLocks noChangeAspect="1" noChangeShapeType="1"/>
            </p:cNvSpPr>
            <p:nvPr/>
          </p:nvSpPr>
          <p:spPr bwMode="auto">
            <a:xfrm flipV="1">
              <a:off x="363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6" name="Line 854"/>
            <p:cNvSpPr>
              <a:spLocks noChangeAspect="1" noChangeShapeType="1"/>
            </p:cNvSpPr>
            <p:nvPr/>
          </p:nvSpPr>
          <p:spPr bwMode="auto">
            <a:xfrm flipV="1">
              <a:off x="363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7" name="Line 855"/>
            <p:cNvSpPr>
              <a:spLocks noChangeAspect="1" noChangeShapeType="1"/>
            </p:cNvSpPr>
            <p:nvPr/>
          </p:nvSpPr>
          <p:spPr bwMode="auto">
            <a:xfrm flipV="1">
              <a:off x="364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8" name="Line 856"/>
            <p:cNvSpPr>
              <a:spLocks noChangeAspect="1" noChangeShapeType="1"/>
            </p:cNvSpPr>
            <p:nvPr/>
          </p:nvSpPr>
          <p:spPr bwMode="auto">
            <a:xfrm flipV="1">
              <a:off x="364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59" name="Line 857"/>
            <p:cNvSpPr>
              <a:spLocks noChangeAspect="1" noChangeShapeType="1"/>
            </p:cNvSpPr>
            <p:nvPr/>
          </p:nvSpPr>
          <p:spPr bwMode="auto">
            <a:xfrm flipV="1">
              <a:off x="364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0" name="Line 858"/>
            <p:cNvSpPr>
              <a:spLocks noChangeAspect="1" noChangeShapeType="1"/>
            </p:cNvSpPr>
            <p:nvPr/>
          </p:nvSpPr>
          <p:spPr bwMode="auto">
            <a:xfrm flipV="1">
              <a:off x="364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1" name="Line 859"/>
            <p:cNvSpPr>
              <a:spLocks noChangeAspect="1" noChangeShapeType="1"/>
            </p:cNvSpPr>
            <p:nvPr/>
          </p:nvSpPr>
          <p:spPr bwMode="auto">
            <a:xfrm flipV="1">
              <a:off x="3644" y="1103"/>
              <a:ext cx="0" cy="8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2" name="Line 860"/>
            <p:cNvSpPr>
              <a:spLocks noChangeAspect="1" noChangeShapeType="1"/>
            </p:cNvSpPr>
            <p:nvPr/>
          </p:nvSpPr>
          <p:spPr bwMode="auto">
            <a:xfrm flipV="1">
              <a:off x="3645" y="1073"/>
              <a:ext cx="0" cy="1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3" name="Line 861"/>
            <p:cNvSpPr>
              <a:spLocks noChangeAspect="1" noChangeShapeType="1"/>
            </p:cNvSpPr>
            <p:nvPr/>
          </p:nvSpPr>
          <p:spPr bwMode="auto">
            <a:xfrm flipV="1">
              <a:off x="364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4" name="Line 862"/>
            <p:cNvSpPr>
              <a:spLocks noChangeAspect="1" noChangeShapeType="1"/>
            </p:cNvSpPr>
            <p:nvPr/>
          </p:nvSpPr>
          <p:spPr bwMode="auto">
            <a:xfrm flipV="1">
              <a:off x="364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5" name="Line 863"/>
            <p:cNvSpPr>
              <a:spLocks noChangeAspect="1" noChangeShapeType="1"/>
            </p:cNvSpPr>
            <p:nvPr/>
          </p:nvSpPr>
          <p:spPr bwMode="auto">
            <a:xfrm flipV="1">
              <a:off x="36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6" name="Line 864"/>
            <p:cNvSpPr>
              <a:spLocks noChangeAspect="1" noChangeShapeType="1"/>
            </p:cNvSpPr>
            <p:nvPr/>
          </p:nvSpPr>
          <p:spPr bwMode="auto">
            <a:xfrm flipV="1">
              <a:off x="364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7" name="Line 865"/>
            <p:cNvSpPr>
              <a:spLocks noChangeAspect="1" noChangeShapeType="1"/>
            </p:cNvSpPr>
            <p:nvPr/>
          </p:nvSpPr>
          <p:spPr bwMode="auto">
            <a:xfrm flipV="1">
              <a:off x="365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8" name="Line 866"/>
            <p:cNvSpPr>
              <a:spLocks noChangeAspect="1" noChangeShapeType="1"/>
            </p:cNvSpPr>
            <p:nvPr/>
          </p:nvSpPr>
          <p:spPr bwMode="auto">
            <a:xfrm flipV="1">
              <a:off x="36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69" name="Line 867"/>
            <p:cNvSpPr>
              <a:spLocks noChangeAspect="1" noChangeShapeType="1"/>
            </p:cNvSpPr>
            <p:nvPr/>
          </p:nvSpPr>
          <p:spPr bwMode="auto">
            <a:xfrm flipV="1">
              <a:off x="3653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0" name="Line 868"/>
            <p:cNvSpPr>
              <a:spLocks noChangeAspect="1" noChangeShapeType="1"/>
            </p:cNvSpPr>
            <p:nvPr/>
          </p:nvSpPr>
          <p:spPr bwMode="auto">
            <a:xfrm flipV="1">
              <a:off x="365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1" name="Line 869"/>
            <p:cNvSpPr>
              <a:spLocks noChangeAspect="1" noChangeShapeType="1"/>
            </p:cNvSpPr>
            <p:nvPr/>
          </p:nvSpPr>
          <p:spPr bwMode="auto">
            <a:xfrm flipV="1">
              <a:off x="36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2" name="Line 870"/>
            <p:cNvSpPr>
              <a:spLocks noChangeAspect="1" noChangeShapeType="1"/>
            </p:cNvSpPr>
            <p:nvPr/>
          </p:nvSpPr>
          <p:spPr bwMode="auto">
            <a:xfrm flipV="1">
              <a:off x="365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3" name="Line 871"/>
            <p:cNvSpPr>
              <a:spLocks noChangeAspect="1" noChangeShapeType="1"/>
            </p:cNvSpPr>
            <p:nvPr/>
          </p:nvSpPr>
          <p:spPr bwMode="auto">
            <a:xfrm flipV="1">
              <a:off x="3656" y="1171"/>
              <a:ext cx="1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4" name="Line 872"/>
            <p:cNvSpPr>
              <a:spLocks noChangeAspect="1" noChangeShapeType="1"/>
            </p:cNvSpPr>
            <p:nvPr/>
          </p:nvSpPr>
          <p:spPr bwMode="auto">
            <a:xfrm flipV="1">
              <a:off x="366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5" name="Line 873"/>
            <p:cNvSpPr>
              <a:spLocks noChangeAspect="1" noChangeShapeType="1"/>
            </p:cNvSpPr>
            <p:nvPr/>
          </p:nvSpPr>
          <p:spPr bwMode="auto">
            <a:xfrm flipV="1">
              <a:off x="366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6" name="Line 874"/>
            <p:cNvSpPr>
              <a:spLocks noChangeAspect="1" noChangeShapeType="1"/>
            </p:cNvSpPr>
            <p:nvPr/>
          </p:nvSpPr>
          <p:spPr bwMode="auto">
            <a:xfrm flipV="1">
              <a:off x="366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7" name="Line 875"/>
            <p:cNvSpPr>
              <a:spLocks noChangeAspect="1" noChangeShapeType="1"/>
            </p:cNvSpPr>
            <p:nvPr/>
          </p:nvSpPr>
          <p:spPr bwMode="auto">
            <a:xfrm flipV="1">
              <a:off x="36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8" name="Line 876"/>
            <p:cNvSpPr>
              <a:spLocks noChangeAspect="1" noChangeShapeType="1"/>
            </p:cNvSpPr>
            <p:nvPr/>
          </p:nvSpPr>
          <p:spPr bwMode="auto">
            <a:xfrm flipV="1">
              <a:off x="366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79" name="Line 877"/>
            <p:cNvSpPr>
              <a:spLocks noChangeAspect="1" noChangeShapeType="1"/>
            </p:cNvSpPr>
            <p:nvPr/>
          </p:nvSpPr>
          <p:spPr bwMode="auto">
            <a:xfrm flipV="1">
              <a:off x="3667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0" name="Line 878"/>
            <p:cNvSpPr>
              <a:spLocks noChangeAspect="1" noChangeShapeType="1"/>
            </p:cNvSpPr>
            <p:nvPr/>
          </p:nvSpPr>
          <p:spPr bwMode="auto">
            <a:xfrm flipV="1">
              <a:off x="366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1" name="Line 879"/>
            <p:cNvSpPr>
              <a:spLocks noChangeAspect="1" noChangeShapeType="1"/>
            </p:cNvSpPr>
            <p:nvPr/>
          </p:nvSpPr>
          <p:spPr bwMode="auto">
            <a:xfrm flipV="1">
              <a:off x="366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2" name="Line 880"/>
            <p:cNvSpPr>
              <a:spLocks noChangeAspect="1" noChangeShapeType="1"/>
            </p:cNvSpPr>
            <p:nvPr/>
          </p:nvSpPr>
          <p:spPr bwMode="auto">
            <a:xfrm flipV="1">
              <a:off x="3670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3" name="Line 881"/>
            <p:cNvSpPr>
              <a:spLocks noChangeAspect="1" noChangeShapeType="1"/>
            </p:cNvSpPr>
            <p:nvPr/>
          </p:nvSpPr>
          <p:spPr bwMode="auto">
            <a:xfrm flipV="1">
              <a:off x="367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4" name="Line 882"/>
            <p:cNvSpPr>
              <a:spLocks noChangeAspect="1" noChangeShapeType="1"/>
            </p:cNvSpPr>
            <p:nvPr/>
          </p:nvSpPr>
          <p:spPr bwMode="auto">
            <a:xfrm flipV="1">
              <a:off x="36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5" name="Line 883"/>
            <p:cNvSpPr>
              <a:spLocks noChangeAspect="1" noChangeShapeType="1"/>
            </p:cNvSpPr>
            <p:nvPr/>
          </p:nvSpPr>
          <p:spPr bwMode="auto">
            <a:xfrm flipV="1">
              <a:off x="36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6" name="Line 884"/>
            <p:cNvSpPr>
              <a:spLocks noChangeAspect="1" noChangeShapeType="1"/>
            </p:cNvSpPr>
            <p:nvPr/>
          </p:nvSpPr>
          <p:spPr bwMode="auto">
            <a:xfrm flipV="1">
              <a:off x="3674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7" name="Line 885"/>
            <p:cNvSpPr>
              <a:spLocks noChangeAspect="1" noChangeShapeType="1"/>
            </p:cNvSpPr>
            <p:nvPr/>
          </p:nvSpPr>
          <p:spPr bwMode="auto">
            <a:xfrm flipV="1">
              <a:off x="367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8" name="Line 886"/>
            <p:cNvSpPr>
              <a:spLocks noChangeAspect="1" noChangeShapeType="1"/>
            </p:cNvSpPr>
            <p:nvPr/>
          </p:nvSpPr>
          <p:spPr bwMode="auto">
            <a:xfrm flipV="1">
              <a:off x="367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89" name="Line 887"/>
            <p:cNvSpPr>
              <a:spLocks noChangeAspect="1" noChangeShapeType="1"/>
            </p:cNvSpPr>
            <p:nvPr/>
          </p:nvSpPr>
          <p:spPr bwMode="auto">
            <a:xfrm flipV="1">
              <a:off x="36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0" name="Line 888"/>
            <p:cNvSpPr>
              <a:spLocks noChangeAspect="1" noChangeShapeType="1"/>
            </p:cNvSpPr>
            <p:nvPr/>
          </p:nvSpPr>
          <p:spPr bwMode="auto">
            <a:xfrm flipV="1">
              <a:off x="3680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1" name="Line 889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2" name="Line 890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3" name="Line 891"/>
            <p:cNvSpPr>
              <a:spLocks noChangeAspect="1" noChangeShapeType="1"/>
            </p:cNvSpPr>
            <p:nvPr/>
          </p:nvSpPr>
          <p:spPr bwMode="auto">
            <a:xfrm flipV="1">
              <a:off x="368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4" name="Line 892"/>
            <p:cNvSpPr>
              <a:spLocks noChangeAspect="1" noChangeShapeType="1"/>
            </p:cNvSpPr>
            <p:nvPr/>
          </p:nvSpPr>
          <p:spPr bwMode="auto">
            <a:xfrm flipV="1">
              <a:off x="3687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5" name="Line 893"/>
            <p:cNvSpPr>
              <a:spLocks noChangeAspect="1" noChangeShapeType="1"/>
            </p:cNvSpPr>
            <p:nvPr/>
          </p:nvSpPr>
          <p:spPr bwMode="auto">
            <a:xfrm flipV="1">
              <a:off x="368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6" name="Line 894"/>
            <p:cNvSpPr>
              <a:spLocks noChangeAspect="1" noChangeShapeType="1"/>
            </p:cNvSpPr>
            <p:nvPr/>
          </p:nvSpPr>
          <p:spPr bwMode="auto">
            <a:xfrm flipV="1">
              <a:off x="36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7" name="Line 895"/>
            <p:cNvSpPr>
              <a:spLocks noChangeAspect="1" noChangeShapeType="1"/>
            </p:cNvSpPr>
            <p:nvPr/>
          </p:nvSpPr>
          <p:spPr bwMode="auto">
            <a:xfrm flipV="1">
              <a:off x="369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8" name="Line 896"/>
            <p:cNvSpPr>
              <a:spLocks noChangeAspect="1" noChangeShapeType="1"/>
            </p:cNvSpPr>
            <p:nvPr/>
          </p:nvSpPr>
          <p:spPr bwMode="auto">
            <a:xfrm flipV="1">
              <a:off x="369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99" name="Line 897"/>
            <p:cNvSpPr>
              <a:spLocks noChangeAspect="1" noChangeShapeType="1"/>
            </p:cNvSpPr>
            <p:nvPr/>
          </p:nvSpPr>
          <p:spPr bwMode="auto">
            <a:xfrm flipV="1">
              <a:off x="369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0" name="Line 898"/>
            <p:cNvSpPr>
              <a:spLocks noChangeAspect="1" noChangeShapeType="1"/>
            </p:cNvSpPr>
            <p:nvPr/>
          </p:nvSpPr>
          <p:spPr bwMode="auto">
            <a:xfrm flipV="1">
              <a:off x="369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1" name="Line 899"/>
            <p:cNvSpPr>
              <a:spLocks noChangeAspect="1" noChangeShapeType="1"/>
            </p:cNvSpPr>
            <p:nvPr/>
          </p:nvSpPr>
          <p:spPr bwMode="auto">
            <a:xfrm flipV="1">
              <a:off x="3696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2" name="Line 900"/>
            <p:cNvSpPr>
              <a:spLocks noChangeAspect="1" noChangeShapeType="1"/>
            </p:cNvSpPr>
            <p:nvPr/>
          </p:nvSpPr>
          <p:spPr bwMode="auto">
            <a:xfrm flipV="1">
              <a:off x="369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3" name="Line 901"/>
            <p:cNvSpPr>
              <a:spLocks noChangeAspect="1" noChangeShapeType="1"/>
            </p:cNvSpPr>
            <p:nvPr/>
          </p:nvSpPr>
          <p:spPr bwMode="auto">
            <a:xfrm flipV="1">
              <a:off x="369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4" name="Line 902"/>
            <p:cNvSpPr>
              <a:spLocks noChangeAspect="1" noChangeShapeType="1"/>
            </p:cNvSpPr>
            <p:nvPr/>
          </p:nvSpPr>
          <p:spPr bwMode="auto">
            <a:xfrm flipV="1">
              <a:off x="36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5" name="Line 903"/>
            <p:cNvSpPr>
              <a:spLocks noChangeAspect="1" noChangeShapeType="1"/>
            </p:cNvSpPr>
            <p:nvPr/>
          </p:nvSpPr>
          <p:spPr bwMode="auto">
            <a:xfrm flipV="1">
              <a:off x="370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6" name="Line 904"/>
            <p:cNvSpPr>
              <a:spLocks noChangeAspect="1" noChangeShapeType="1"/>
            </p:cNvSpPr>
            <p:nvPr/>
          </p:nvSpPr>
          <p:spPr bwMode="auto">
            <a:xfrm flipV="1">
              <a:off x="3701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7" name="Line 905"/>
            <p:cNvSpPr>
              <a:spLocks noChangeAspect="1" noChangeShapeType="1"/>
            </p:cNvSpPr>
            <p:nvPr/>
          </p:nvSpPr>
          <p:spPr bwMode="auto">
            <a:xfrm flipV="1">
              <a:off x="3703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8" name="Line 906"/>
            <p:cNvSpPr>
              <a:spLocks noChangeAspect="1" noChangeShapeType="1"/>
            </p:cNvSpPr>
            <p:nvPr/>
          </p:nvSpPr>
          <p:spPr bwMode="auto">
            <a:xfrm flipV="1">
              <a:off x="3704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09" name="Line 907"/>
            <p:cNvSpPr>
              <a:spLocks noChangeAspect="1" noChangeShapeType="1"/>
            </p:cNvSpPr>
            <p:nvPr/>
          </p:nvSpPr>
          <p:spPr bwMode="auto">
            <a:xfrm flipV="1">
              <a:off x="3704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0" name="Line 908"/>
            <p:cNvSpPr>
              <a:spLocks noChangeAspect="1" noChangeShapeType="1"/>
            </p:cNvSpPr>
            <p:nvPr/>
          </p:nvSpPr>
          <p:spPr bwMode="auto">
            <a:xfrm flipV="1">
              <a:off x="3706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1" name="Line 909"/>
            <p:cNvSpPr>
              <a:spLocks noChangeAspect="1" noChangeShapeType="1"/>
            </p:cNvSpPr>
            <p:nvPr/>
          </p:nvSpPr>
          <p:spPr bwMode="auto">
            <a:xfrm flipV="1">
              <a:off x="370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2" name="Line 910"/>
            <p:cNvSpPr>
              <a:spLocks noChangeAspect="1" noChangeShapeType="1"/>
            </p:cNvSpPr>
            <p:nvPr/>
          </p:nvSpPr>
          <p:spPr bwMode="auto">
            <a:xfrm flipV="1">
              <a:off x="370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3" name="Line 911"/>
            <p:cNvSpPr>
              <a:spLocks noChangeAspect="1" noChangeShapeType="1"/>
            </p:cNvSpPr>
            <p:nvPr/>
          </p:nvSpPr>
          <p:spPr bwMode="auto">
            <a:xfrm flipV="1">
              <a:off x="3709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4" name="Line 912"/>
            <p:cNvSpPr>
              <a:spLocks noChangeAspect="1" noChangeShapeType="1"/>
            </p:cNvSpPr>
            <p:nvPr/>
          </p:nvSpPr>
          <p:spPr bwMode="auto">
            <a:xfrm flipV="1">
              <a:off x="3710" y="1076"/>
              <a:ext cx="0" cy="10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5" name="Line 913"/>
            <p:cNvSpPr>
              <a:spLocks noChangeAspect="1" noChangeShapeType="1"/>
            </p:cNvSpPr>
            <p:nvPr/>
          </p:nvSpPr>
          <p:spPr bwMode="auto">
            <a:xfrm flipV="1">
              <a:off x="3711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6" name="Line 914"/>
            <p:cNvSpPr>
              <a:spLocks noChangeAspect="1" noChangeShapeType="1"/>
            </p:cNvSpPr>
            <p:nvPr/>
          </p:nvSpPr>
          <p:spPr bwMode="auto">
            <a:xfrm flipV="1">
              <a:off x="3712" y="1086"/>
              <a:ext cx="1" cy="9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7" name="Line 915"/>
            <p:cNvSpPr>
              <a:spLocks noChangeAspect="1" noChangeShapeType="1"/>
            </p:cNvSpPr>
            <p:nvPr/>
          </p:nvSpPr>
          <p:spPr bwMode="auto">
            <a:xfrm flipV="1">
              <a:off x="3713" y="1088"/>
              <a:ext cx="0" cy="9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8" name="Line 916"/>
            <p:cNvSpPr>
              <a:spLocks noChangeAspect="1" noChangeShapeType="1"/>
            </p:cNvSpPr>
            <p:nvPr/>
          </p:nvSpPr>
          <p:spPr bwMode="auto">
            <a:xfrm flipV="1">
              <a:off x="371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19" name="Line 917"/>
            <p:cNvSpPr>
              <a:spLocks noChangeAspect="1" noChangeShapeType="1"/>
            </p:cNvSpPr>
            <p:nvPr/>
          </p:nvSpPr>
          <p:spPr bwMode="auto">
            <a:xfrm flipV="1">
              <a:off x="37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0" name="Line 918"/>
            <p:cNvSpPr>
              <a:spLocks noChangeAspect="1" noChangeShapeType="1"/>
            </p:cNvSpPr>
            <p:nvPr/>
          </p:nvSpPr>
          <p:spPr bwMode="auto">
            <a:xfrm flipV="1">
              <a:off x="3716" y="1129"/>
              <a:ext cx="0" cy="5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1" name="Line 919"/>
            <p:cNvSpPr>
              <a:spLocks noChangeAspect="1" noChangeShapeType="1"/>
            </p:cNvSpPr>
            <p:nvPr/>
          </p:nvSpPr>
          <p:spPr bwMode="auto">
            <a:xfrm flipV="1">
              <a:off x="3717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2" name="Line 920"/>
            <p:cNvSpPr>
              <a:spLocks noChangeAspect="1" noChangeShapeType="1"/>
            </p:cNvSpPr>
            <p:nvPr/>
          </p:nvSpPr>
          <p:spPr bwMode="auto">
            <a:xfrm flipV="1">
              <a:off x="3718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3" name="Line 921"/>
            <p:cNvSpPr>
              <a:spLocks noChangeAspect="1" noChangeShapeType="1"/>
            </p:cNvSpPr>
            <p:nvPr/>
          </p:nvSpPr>
          <p:spPr bwMode="auto">
            <a:xfrm flipV="1">
              <a:off x="3719" y="695"/>
              <a:ext cx="0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4" name="Line 922"/>
            <p:cNvSpPr>
              <a:spLocks noChangeAspect="1" noChangeShapeType="1"/>
            </p:cNvSpPr>
            <p:nvPr/>
          </p:nvSpPr>
          <p:spPr bwMode="auto">
            <a:xfrm flipV="1">
              <a:off x="3720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5" name="Line 923"/>
            <p:cNvSpPr>
              <a:spLocks noChangeAspect="1" noChangeShapeType="1"/>
            </p:cNvSpPr>
            <p:nvPr/>
          </p:nvSpPr>
          <p:spPr bwMode="auto">
            <a:xfrm flipV="1">
              <a:off x="3722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6" name="Line 924"/>
            <p:cNvSpPr>
              <a:spLocks noChangeAspect="1" noChangeShapeType="1"/>
            </p:cNvSpPr>
            <p:nvPr/>
          </p:nvSpPr>
          <p:spPr bwMode="auto">
            <a:xfrm flipV="1">
              <a:off x="372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7" name="Line 925"/>
            <p:cNvSpPr>
              <a:spLocks noChangeAspect="1" noChangeShapeType="1"/>
            </p:cNvSpPr>
            <p:nvPr/>
          </p:nvSpPr>
          <p:spPr bwMode="auto">
            <a:xfrm flipV="1">
              <a:off x="372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8" name="Line 926"/>
            <p:cNvSpPr>
              <a:spLocks noChangeAspect="1" noChangeShapeType="1"/>
            </p:cNvSpPr>
            <p:nvPr/>
          </p:nvSpPr>
          <p:spPr bwMode="auto">
            <a:xfrm flipV="1">
              <a:off x="37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29" name="Line 927"/>
            <p:cNvSpPr>
              <a:spLocks noChangeAspect="1" noChangeShapeType="1"/>
            </p:cNvSpPr>
            <p:nvPr/>
          </p:nvSpPr>
          <p:spPr bwMode="auto">
            <a:xfrm flipV="1">
              <a:off x="372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0" name="Line 928"/>
            <p:cNvSpPr>
              <a:spLocks noChangeAspect="1" noChangeShapeType="1"/>
            </p:cNvSpPr>
            <p:nvPr/>
          </p:nvSpPr>
          <p:spPr bwMode="auto">
            <a:xfrm flipV="1">
              <a:off x="37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1" name="Line 929"/>
            <p:cNvSpPr>
              <a:spLocks noChangeAspect="1" noChangeShapeType="1"/>
            </p:cNvSpPr>
            <p:nvPr/>
          </p:nvSpPr>
          <p:spPr bwMode="auto">
            <a:xfrm flipV="1">
              <a:off x="3728" y="1143"/>
              <a:ext cx="1" cy="4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2" name="Line 930"/>
            <p:cNvSpPr>
              <a:spLocks noChangeAspect="1" noChangeShapeType="1"/>
            </p:cNvSpPr>
            <p:nvPr/>
          </p:nvSpPr>
          <p:spPr bwMode="auto">
            <a:xfrm flipV="1">
              <a:off x="3730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3" name="Line 931"/>
            <p:cNvSpPr>
              <a:spLocks noChangeAspect="1" noChangeShapeType="1"/>
            </p:cNvSpPr>
            <p:nvPr/>
          </p:nvSpPr>
          <p:spPr bwMode="auto">
            <a:xfrm flipV="1">
              <a:off x="37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4" name="Line 932"/>
            <p:cNvSpPr>
              <a:spLocks noChangeAspect="1" noChangeShapeType="1"/>
            </p:cNvSpPr>
            <p:nvPr/>
          </p:nvSpPr>
          <p:spPr bwMode="auto">
            <a:xfrm flipV="1">
              <a:off x="373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5" name="Line 933"/>
            <p:cNvSpPr>
              <a:spLocks noChangeAspect="1" noChangeShapeType="1"/>
            </p:cNvSpPr>
            <p:nvPr/>
          </p:nvSpPr>
          <p:spPr bwMode="auto">
            <a:xfrm flipV="1">
              <a:off x="373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6" name="Line 934"/>
            <p:cNvSpPr>
              <a:spLocks noChangeAspect="1" noChangeShapeType="1"/>
            </p:cNvSpPr>
            <p:nvPr/>
          </p:nvSpPr>
          <p:spPr bwMode="auto">
            <a:xfrm flipV="1">
              <a:off x="373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7" name="Line 935"/>
            <p:cNvSpPr>
              <a:spLocks noChangeAspect="1" noChangeShapeType="1"/>
            </p:cNvSpPr>
            <p:nvPr/>
          </p:nvSpPr>
          <p:spPr bwMode="auto">
            <a:xfrm flipV="1">
              <a:off x="37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8" name="Line 936"/>
            <p:cNvSpPr>
              <a:spLocks noChangeAspect="1" noChangeShapeType="1"/>
            </p:cNvSpPr>
            <p:nvPr/>
          </p:nvSpPr>
          <p:spPr bwMode="auto">
            <a:xfrm flipV="1">
              <a:off x="37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9" name="Line 937"/>
            <p:cNvSpPr>
              <a:spLocks noChangeAspect="1" noChangeShapeType="1"/>
            </p:cNvSpPr>
            <p:nvPr/>
          </p:nvSpPr>
          <p:spPr bwMode="auto">
            <a:xfrm flipV="1">
              <a:off x="374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0" name="Line 938"/>
            <p:cNvSpPr>
              <a:spLocks noChangeAspect="1" noChangeShapeType="1"/>
            </p:cNvSpPr>
            <p:nvPr/>
          </p:nvSpPr>
          <p:spPr bwMode="auto">
            <a:xfrm flipV="1">
              <a:off x="374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1" name="Line 939"/>
            <p:cNvSpPr>
              <a:spLocks noChangeAspect="1" noChangeShapeType="1"/>
            </p:cNvSpPr>
            <p:nvPr/>
          </p:nvSpPr>
          <p:spPr bwMode="auto">
            <a:xfrm flipV="1">
              <a:off x="37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2" name="Line 940"/>
            <p:cNvSpPr>
              <a:spLocks noChangeAspect="1" noChangeShapeType="1"/>
            </p:cNvSpPr>
            <p:nvPr/>
          </p:nvSpPr>
          <p:spPr bwMode="auto">
            <a:xfrm flipV="1">
              <a:off x="3747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3" name="Line 941"/>
            <p:cNvSpPr>
              <a:spLocks noChangeAspect="1" noChangeShapeType="1"/>
            </p:cNvSpPr>
            <p:nvPr/>
          </p:nvSpPr>
          <p:spPr bwMode="auto">
            <a:xfrm flipV="1">
              <a:off x="374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4" name="Line 942"/>
            <p:cNvSpPr>
              <a:spLocks noChangeAspect="1" noChangeShapeType="1"/>
            </p:cNvSpPr>
            <p:nvPr/>
          </p:nvSpPr>
          <p:spPr bwMode="auto">
            <a:xfrm flipV="1">
              <a:off x="375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5" name="Line 943"/>
            <p:cNvSpPr>
              <a:spLocks noChangeAspect="1" noChangeShapeType="1"/>
            </p:cNvSpPr>
            <p:nvPr/>
          </p:nvSpPr>
          <p:spPr bwMode="auto">
            <a:xfrm flipV="1">
              <a:off x="375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6" name="Line 944"/>
            <p:cNvSpPr>
              <a:spLocks noChangeAspect="1" noChangeShapeType="1"/>
            </p:cNvSpPr>
            <p:nvPr/>
          </p:nvSpPr>
          <p:spPr bwMode="auto">
            <a:xfrm flipV="1">
              <a:off x="3755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7" name="Line 945"/>
            <p:cNvSpPr>
              <a:spLocks noChangeAspect="1" noChangeShapeType="1"/>
            </p:cNvSpPr>
            <p:nvPr/>
          </p:nvSpPr>
          <p:spPr bwMode="auto">
            <a:xfrm flipV="1">
              <a:off x="375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8" name="Line 946"/>
            <p:cNvSpPr>
              <a:spLocks noChangeAspect="1" noChangeShapeType="1"/>
            </p:cNvSpPr>
            <p:nvPr/>
          </p:nvSpPr>
          <p:spPr bwMode="auto">
            <a:xfrm flipV="1">
              <a:off x="375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49" name="Line 947"/>
            <p:cNvSpPr>
              <a:spLocks noChangeAspect="1" noChangeShapeType="1"/>
            </p:cNvSpPr>
            <p:nvPr/>
          </p:nvSpPr>
          <p:spPr bwMode="auto">
            <a:xfrm flipV="1">
              <a:off x="375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0" name="Line 948"/>
            <p:cNvSpPr>
              <a:spLocks noChangeAspect="1" noChangeShapeType="1"/>
            </p:cNvSpPr>
            <p:nvPr/>
          </p:nvSpPr>
          <p:spPr bwMode="auto">
            <a:xfrm flipV="1">
              <a:off x="376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1" name="Line 949"/>
            <p:cNvSpPr>
              <a:spLocks noChangeAspect="1" noChangeShapeType="1"/>
            </p:cNvSpPr>
            <p:nvPr/>
          </p:nvSpPr>
          <p:spPr bwMode="auto">
            <a:xfrm flipV="1">
              <a:off x="37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2" name="Line 950"/>
            <p:cNvSpPr>
              <a:spLocks noChangeAspect="1" noChangeShapeType="1"/>
            </p:cNvSpPr>
            <p:nvPr/>
          </p:nvSpPr>
          <p:spPr bwMode="auto">
            <a:xfrm flipV="1">
              <a:off x="376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3" name="Line 951"/>
            <p:cNvSpPr>
              <a:spLocks noChangeAspect="1" noChangeShapeType="1"/>
            </p:cNvSpPr>
            <p:nvPr/>
          </p:nvSpPr>
          <p:spPr bwMode="auto">
            <a:xfrm flipV="1">
              <a:off x="376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4" name="Line 952"/>
            <p:cNvSpPr>
              <a:spLocks noChangeAspect="1" noChangeShapeType="1"/>
            </p:cNvSpPr>
            <p:nvPr/>
          </p:nvSpPr>
          <p:spPr bwMode="auto">
            <a:xfrm flipV="1">
              <a:off x="376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5" name="Line 953"/>
            <p:cNvSpPr>
              <a:spLocks noChangeAspect="1" noChangeShapeType="1"/>
            </p:cNvSpPr>
            <p:nvPr/>
          </p:nvSpPr>
          <p:spPr bwMode="auto">
            <a:xfrm flipV="1">
              <a:off x="3767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6" name="Line 954"/>
            <p:cNvSpPr>
              <a:spLocks noChangeAspect="1" noChangeShapeType="1"/>
            </p:cNvSpPr>
            <p:nvPr/>
          </p:nvSpPr>
          <p:spPr bwMode="auto">
            <a:xfrm flipV="1">
              <a:off x="3768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7" name="Line 955"/>
            <p:cNvSpPr>
              <a:spLocks noChangeAspect="1" noChangeShapeType="1"/>
            </p:cNvSpPr>
            <p:nvPr/>
          </p:nvSpPr>
          <p:spPr bwMode="auto">
            <a:xfrm flipV="1">
              <a:off x="377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8" name="Line 956"/>
            <p:cNvSpPr>
              <a:spLocks noChangeAspect="1" noChangeShapeType="1"/>
            </p:cNvSpPr>
            <p:nvPr/>
          </p:nvSpPr>
          <p:spPr bwMode="auto">
            <a:xfrm flipV="1">
              <a:off x="3771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59" name="Line 957"/>
            <p:cNvSpPr>
              <a:spLocks noChangeAspect="1" noChangeShapeType="1"/>
            </p:cNvSpPr>
            <p:nvPr/>
          </p:nvSpPr>
          <p:spPr bwMode="auto">
            <a:xfrm flipV="1">
              <a:off x="377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0" name="Line 958"/>
            <p:cNvSpPr>
              <a:spLocks noChangeAspect="1" noChangeShapeType="1"/>
            </p:cNvSpPr>
            <p:nvPr/>
          </p:nvSpPr>
          <p:spPr bwMode="auto">
            <a:xfrm flipV="1">
              <a:off x="377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1" name="Line 959"/>
            <p:cNvSpPr>
              <a:spLocks noChangeAspect="1" noChangeShapeType="1"/>
            </p:cNvSpPr>
            <p:nvPr/>
          </p:nvSpPr>
          <p:spPr bwMode="auto">
            <a:xfrm flipV="1">
              <a:off x="3776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2" name="Line 960"/>
            <p:cNvSpPr>
              <a:spLocks noChangeAspect="1" noChangeShapeType="1"/>
            </p:cNvSpPr>
            <p:nvPr/>
          </p:nvSpPr>
          <p:spPr bwMode="auto">
            <a:xfrm flipV="1">
              <a:off x="377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3" name="Line 961"/>
            <p:cNvSpPr>
              <a:spLocks noChangeAspect="1" noChangeShapeType="1"/>
            </p:cNvSpPr>
            <p:nvPr/>
          </p:nvSpPr>
          <p:spPr bwMode="auto">
            <a:xfrm flipV="1">
              <a:off x="377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4" name="Line 962"/>
            <p:cNvSpPr>
              <a:spLocks noChangeAspect="1" noChangeShapeType="1"/>
            </p:cNvSpPr>
            <p:nvPr/>
          </p:nvSpPr>
          <p:spPr bwMode="auto">
            <a:xfrm flipV="1">
              <a:off x="37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5" name="Line 963"/>
            <p:cNvSpPr>
              <a:spLocks noChangeAspect="1" noChangeShapeType="1"/>
            </p:cNvSpPr>
            <p:nvPr/>
          </p:nvSpPr>
          <p:spPr bwMode="auto">
            <a:xfrm flipV="1">
              <a:off x="378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6" name="Line 964"/>
            <p:cNvSpPr>
              <a:spLocks noChangeAspect="1" noChangeShapeType="1"/>
            </p:cNvSpPr>
            <p:nvPr/>
          </p:nvSpPr>
          <p:spPr bwMode="auto">
            <a:xfrm flipV="1">
              <a:off x="3782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7" name="Line 965"/>
            <p:cNvSpPr>
              <a:spLocks noChangeAspect="1" noChangeShapeType="1"/>
            </p:cNvSpPr>
            <p:nvPr/>
          </p:nvSpPr>
          <p:spPr bwMode="auto">
            <a:xfrm flipV="1">
              <a:off x="378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8" name="Line 966"/>
            <p:cNvSpPr>
              <a:spLocks noChangeAspect="1" noChangeShapeType="1"/>
            </p:cNvSpPr>
            <p:nvPr/>
          </p:nvSpPr>
          <p:spPr bwMode="auto">
            <a:xfrm flipV="1">
              <a:off x="378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69" name="Line 967"/>
            <p:cNvSpPr>
              <a:spLocks noChangeAspect="1" noChangeShapeType="1"/>
            </p:cNvSpPr>
            <p:nvPr/>
          </p:nvSpPr>
          <p:spPr bwMode="auto">
            <a:xfrm flipV="1">
              <a:off x="3787" y="1151"/>
              <a:ext cx="1" cy="3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0" name="Line 968"/>
            <p:cNvSpPr>
              <a:spLocks noChangeAspect="1" noChangeShapeType="1"/>
            </p:cNvSpPr>
            <p:nvPr/>
          </p:nvSpPr>
          <p:spPr bwMode="auto">
            <a:xfrm flipV="1">
              <a:off x="378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1" name="Line 969"/>
            <p:cNvSpPr>
              <a:spLocks noChangeAspect="1" noChangeShapeType="1"/>
            </p:cNvSpPr>
            <p:nvPr/>
          </p:nvSpPr>
          <p:spPr bwMode="auto">
            <a:xfrm flipV="1">
              <a:off x="378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2" name="Line 970"/>
            <p:cNvSpPr>
              <a:spLocks noChangeAspect="1" noChangeShapeType="1"/>
            </p:cNvSpPr>
            <p:nvPr/>
          </p:nvSpPr>
          <p:spPr bwMode="auto">
            <a:xfrm flipV="1">
              <a:off x="379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3" name="Line 971"/>
            <p:cNvSpPr>
              <a:spLocks noChangeAspect="1" noChangeShapeType="1"/>
            </p:cNvSpPr>
            <p:nvPr/>
          </p:nvSpPr>
          <p:spPr bwMode="auto">
            <a:xfrm flipV="1">
              <a:off x="379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4" name="Line 972"/>
            <p:cNvSpPr>
              <a:spLocks noChangeAspect="1" noChangeShapeType="1"/>
            </p:cNvSpPr>
            <p:nvPr/>
          </p:nvSpPr>
          <p:spPr bwMode="auto">
            <a:xfrm flipV="1">
              <a:off x="3794" y="1007"/>
              <a:ext cx="0" cy="1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5" name="Line 973"/>
            <p:cNvSpPr>
              <a:spLocks noChangeAspect="1" noChangeShapeType="1"/>
            </p:cNvSpPr>
            <p:nvPr/>
          </p:nvSpPr>
          <p:spPr bwMode="auto">
            <a:xfrm flipV="1">
              <a:off x="3794" y="817"/>
              <a:ext cx="0" cy="3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6" name="Line 974"/>
            <p:cNvSpPr>
              <a:spLocks noChangeAspect="1" noChangeShapeType="1"/>
            </p:cNvSpPr>
            <p:nvPr/>
          </p:nvSpPr>
          <p:spPr bwMode="auto">
            <a:xfrm flipV="1">
              <a:off x="3796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7" name="Line 975"/>
            <p:cNvSpPr>
              <a:spLocks noChangeAspect="1" noChangeShapeType="1"/>
            </p:cNvSpPr>
            <p:nvPr/>
          </p:nvSpPr>
          <p:spPr bwMode="auto">
            <a:xfrm flipV="1">
              <a:off x="379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8" name="Line 976"/>
            <p:cNvSpPr>
              <a:spLocks noChangeAspect="1" noChangeShapeType="1"/>
            </p:cNvSpPr>
            <p:nvPr/>
          </p:nvSpPr>
          <p:spPr bwMode="auto">
            <a:xfrm flipV="1">
              <a:off x="379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79" name="Line 977"/>
            <p:cNvSpPr>
              <a:spLocks noChangeAspect="1" noChangeShapeType="1"/>
            </p:cNvSpPr>
            <p:nvPr/>
          </p:nvSpPr>
          <p:spPr bwMode="auto">
            <a:xfrm flipV="1">
              <a:off x="379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0" name="Line 978"/>
            <p:cNvSpPr>
              <a:spLocks noChangeAspect="1" noChangeShapeType="1"/>
            </p:cNvSpPr>
            <p:nvPr/>
          </p:nvSpPr>
          <p:spPr bwMode="auto">
            <a:xfrm flipV="1">
              <a:off x="3800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1" name="Line 979"/>
            <p:cNvSpPr>
              <a:spLocks noChangeAspect="1" noChangeShapeType="1"/>
            </p:cNvSpPr>
            <p:nvPr/>
          </p:nvSpPr>
          <p:spPr bwMode="auto">
            <a:xfrm flipV="1">
              <a:off x="3800" y="1122"/>
              <a:ext cx="1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2" name="Line 980"/>
            <p:cNvSpPr>
              <a:spLocks noChangeAspect="1" noChangeShapeType="1"/>
            </p:cNvSpPr>
            <p:nvPr/>
          </p:nvSpPr>
          <p:spPr bwMode="auto">
            <a:xfrm flipV="1">
              <a:off x="3802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3" name="Line 981"/>
            <p:cNvSpPr>
              <a:spLocks noChangeAspect="1" noChangeShapeType="1"/>
            </p:cNvSpPr>
            <p:nvPr/>
          </p:nvSpPr>
          <p:spPr bwMode="auto">
            <a:xfrm flipV="1">
              <a:off x="380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4" name="Line 982"/>
            <p:cNvSpPr>
              <a:spLocks noChangeAspect="1" noChangeShapeType="1"/>
            </p:cNvSpPr>
            <p:nvPr/>
          </p:nvSpPr>
          <p:spPr bwMode="auto">
            <a:xfrm flipV="1">
              <a:off x="38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5" name="Line 983"/>
            <p:cNvSpPr>
              <a:spLocks noChangeAspect="1" noChangeShapeType="1"/>
            </p:cNvSpPr>
            <p:nvPr/>
          </p:nvSpPr>
          <p:spPr bwMode="auto">
            <a:xfrm flipV="1">
              <a:off x="380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6" name="Line 984"/>
            <p:cNvSpPr>
              <a:spLocks noChangeAspect="1" noChangeShapeType="1"/>
            </p:cNvSpPr>
            <p:nvPr/>
          </p:nvSpPr>
          <p:spPr bwMode="auto">
            <a:xfrm flipV="1">
              <a:off x="381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7" name="Line 985"/>
            <p:cNvSpPr>
              <a:spLocks noChangeAspect="1" noChangeShapeType="1"/>
            </p:cNvSpPr>
            <p:nvPr/>
          </p:nvSpPr>
          <p:spPr bwMode="auto">
            <a:xfrm flipV="1">
              <a:off x="381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8" name="Line 986"/>
            <p:cNvSpPr>
              <a:spLocks noChangeAspect="1" noChangeShapeType="1"/>
            </p:cNvSpPr>
            <p:nvPr/>
          </p:nvSpPr>
          <p:spPr bwMode="auto">
            <a:xfrm flipV="1">
              <a:off x="3812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89" name="Line 987"/>
            <p:cNvSpPr>
              <a:spLocks noChangeAspect="1" noChangeShapeType="1"/>
            </p:cNvSpPr>
            <p:nvPr/>
          </p:nvSpPr>
          <p:spPr bwMode="auto">
            <a:xfrm flipV="1">
              <a:off x="3813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0" name="Line 988"/>
            <p:cNvSpPr>
              <a:spLocks noChangeAspect="1" noChangeShapeType="1"/>
            </p:cNvSpPr>
            <p:nvPr/>
          </p:nvSpPr>
          <p:spPr bwMode="auto">
            <a:xfrm flipV="1">
              <a:off x="3815" y="1156"/>
              <a:ext cx="0" cy="2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1" name="Line 989"/>
            <p:cNvSpPr>
              <a:spLocks noChangeAspect="1" noChangeShapeType="1"/>
            </p:cNvSpPr>
            <p:nvPr/>
          </p:nvSpPr>
          <p:spPr bwMode="auto">
            <a:xfrm flipV="1">
              <a:off x="381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2" name="Line 990"/>
            <p:cNvSpPr>
              <a:spLocks noChangeAspect="1" noChangeShapeType="1"/>
            </p:cNvSpPr>
            <p:nvPr/>
          </p:nvSpPr>
          <p:spPr bwMode="auto">
            <a:xfrm flipV="1">
              <a:off x="381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3" name="Line 991"/>
            <p:cNvSpPr>
              <a:spLocks noChangeAspect="1" noChangeShapeType="1"/>
            </p:cNvSpPr>
            <p:nvPr/>
          </p:nvSpPr>
          <p:spPr bwMode="auto">
            <a:xfrm flipV="1">
              <a:off x="382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4" name="Line 992"/>
            <p:cNvSpPr>
              <a:spLocks noChangeAspect="1" noChangeShapeType="1"/>
            </p:cNvSpPr>
            <p:nvPr/>
          </p:nvSpPr>
          <p:spPr bwMode="auto">
            <a:xfrm flipV="1">
              <a:off x="3821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5" name="Line 993"/>
            <p:cNvSpPr>
              <a:spLocks noChangeAspect="1" noChangeShapeType="1"/>
            </p:cNvSpPr>
            <p:nvPr/>
          </p:nvSpPr>
          <p:spPr bwMode="auto">
            <a:xfrm flipV="1">
              <a:off x="382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6" name="Line 994"/>
            <p:cNvSpPr>
              <a:spLocks noChangeAspect="1" noChangeShapeType="1"/>
            </p:cNvSpPr>
            <p:nvPr/>
          </p:nvSpPr>
          <p:spPr bwMode="auto">
            <a:xfrm flipV="1">
              <a:off x="382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7" name="Line 995"/>
            <p:cNvSpPr>
              <a:spLocks noChangeAspect="1" noChangeShapeType="1"/>
            </p:cNvSpPr>
            <p:nvPr/>
          </p:nvSpPr>
          <p:spPr bwMode="auto">
            <a:xfrm flipV="1">
              <a:off x="382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8" name="Line 996"/>
            <p:cNvSpPr>
              <a:spLocks noChangeAspect="1" noChangeShapeType="1"/>
            </p:cNvSpPr>
            <p:nvPr/>
          </p:nvSpPr>
          <p:spPr bwMode="auto">
            <a:xfrm flipV="1">
              <a:off x="382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99" name="Line 997"/>
            <p:cNvSpPr>
              <a:spLocks noChangeAspect="1" noChangeShapeType="1"/>
            </p:cNvSpPr>
            <p:nvPr/>
          </p:nvSpPr>
          <p:spPr bwMode="auto">
            <a:xfrm flipV="1">
              <a:off x="38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0" name="Line 998"/>
            <p:cNvSpPr>
              <a:spLocks noChangeAspect="1" noChangeShapeType="1"/>
            </p:cNvSpPr>
            <p:nvPr/>
          </p:nvSpPr>
          <p:spPr bwMode="auto">
            <a:xfrm flipV="1">
              <a:off x="382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1" name="Line 999"/>
            <p:cNvSpPr>
              <a:spLocks noChangeAspect="1" noChangeShapeType="1"/>
            </p:cNvSpPr>
            <p:nvPr/>
          </p:nvSpPr>
          <p:spPr bwMode="auto">
            <a:xfrm flipV="1">
              <a:off x="383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2" name="Line 1000"/>
            <p:cNvSpPr>
              <a:spLocks noChangeAspect="1" noChangeShapeType="1"/>
            </p:cNvSpPr>
            <p:nvPr/>
          </p:nvSpPr>
          <p:spPr bwMode="auto">
            <a:xfrm flipV="1">
              <a:off x="38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3" name="Line 1001"/>
            <p:cNvSpPr>
              <a:spLocks noChangeAspect="1" noChangeShapeType="1"/>
            </p:cNvSpPr>
            <p:nvPr/>
          </p:nvSpPr>
          <p:spPr bwMode="auto">
            <a:xfrm flipV="1">
              <a:off x="383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4" name="Line 1002"/>
            <p:cNvSpPr>
              <a:spLocks noChangeAspect="1" noChangeShapeType="1"/>
            </p:cNvSpPr>
            <p:nvPr/>
          </p:nvSpPr>
          <p:spPr bwMode="auto">
            <a:xfrm flipV="1">
              <a:off x="383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5" name="Line 1003"/>
            <p:cNvSpPr>
              <a:spLocks noChangeAspect="1" noChangeShapeType="1"/>
            </p:cNvSpPr>
            <p:nvPr/>
          </p:nvSpPr>
          <p:spPr bwMode="auto">
            <a:xfrm flipV="1">
              <a:off x="38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6" name="Line 1004"/>
            <p:cNvSpPr>
              <a:spLocks noChangeAspect="1" noChangeShapeType="1"/>
            </p:cNvSpPr>
            <p:nvPr/>
          </p:nvSpPr>
          <p:spPr bwMode="auto">
            <a:xfrm flipV="1">
              <a:off x="38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7" name="Line 1005"/>
            <p:cNvSpPr>
              <a:spLocks noChangeAspect="1" noChangeShapeType="1"/>
            </p:cNvSpPr>
            <p:nvPr/>
          </p:nvSpPr>
          <p:spPr bwMode="auto">
            <a:xfrm flipV="1">
              <a:off x="383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8" name="Line 1006"/>
            <p:cNvSpPr>
              <a:spLocks noChangeAspect="1" noChangeShapeType="1"/>
            </p:cNvSpPr>
            <p:nvPr/>
          </p:nvSpPr>
          <p:spPr bwMode="auto">
            <a:xfrm flipV="1">
              <a:off x="383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09" name="Line 1007"/>
            <p:cNvSpPr>
              <a:spLocks noChangeAspect="1" noChangeShapeType="1"/>
            </p:cNvSpPr>
            <p:nvPr/>
          </p:nvSpPr>
          <p:spPr bwMode="auto">
            <a:xfrm flipV="1">
              <a:off x="383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0" name="Line 1008"/>
            <p:cNvSpPr>
              <a:spLocks noChangeAspect="1" noChangeShapeType="1"/>
            </p:cNvSpPr>
            <p:nvPr/>
          </p:nvSpPr>
          <p:spPr bwMode="auto">
            <a:xfrm flipV="1">
              <a:off x="384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1" name="Line 1009"/>
            <p:cNvSpPr>
              <a:spLocks noChangeAspect="1" noChangeShapeType="1"/>
            </p:cNvSpPr>
            <p:nvPr/>
          </p:nvSpPr>
          <p:spPr bwMode="auto">
            <a:xfrm flipV="1">
              <a:off x="3842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2" name="Line 1010"/>
            <p:cNvSpPr>
              <a:spLocks noChangeAspect="1" noChangeShapeType="1"/>
            </p:cNvSpPr>
            <p:nvPr/>
          </p:nvSpPr>
          <p:spPr bwMode="auto">
            <a:xfrm flipV="1">
              <a:off x="384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3" name="Line 1011"/>
            <p:cNvSpPr>
              <a:spLocks noChangeAspect="1" noChangeShapeType="1"/>
            </p:cNvSpPr>
            <p:nvPr/>
          </p:nvSpPr>
          <p:spPr bwMode="auto">
            <a:xfrm flipV="1">
              <a:off x="38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4" name="Line 1012"/>
            <p:cNvSpPr>
              <a:spLocks noChangeAspect="1" noChangeShapeType="1"/>
            </p:cNvSpPr>
            <p:nvPr/>
          </p:nvSpPr>
          <p:spPr bwMode="auto">
            <a:xfrm flipV="1">
              <a:off x="38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5" name="Line 1013"/>
            <p:cNvSpPr>
              <a:spLocks noChangeAspect="1" noChangeShapeType="1"/>
            </p:cNvSpPr>
            <p:nvPr/>
          </p:nvSpPr>
          <p:spPr bwMode="auto">
            <a:xfrm flipV="1">
              <a:off x="385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6" name="Line 1014"/>
            <p:cNvSpPr>
              <a:spLocks noChangeAspect="1" noChangeShapeType="1"/>
            </p:cNvSpPr>
            <p:nvPr/>
          </p:nvSpPr>
          <p:spPr bwMode="auto">
            <a:xfrm flipV="1">
              <a:off x="385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7" name="Line 1015"/>
            <p:cNvSpPr>
              <a:spLocks noChangeAspect="1" noChangeShapeType="1"/>
            </p:cNvSpPr>
            <p:nvPr/>
          </p:nvSpPr>
          <p:spPr bwMode="auto">
            <a:xfrm flipV="1">
              <a:off x="38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8" name="Line 1016"/>
            <p:cNvSpPr>
              <a:spLocks noChangeAspect="1" noChangeShapeType="1"/>
            </p:cNvSpPr>
            <p:nvPr/>
          </p:nvSpPr>
          <p:spPr bwMode="auto">
            <a:xfrm flipV="1">
              <a:off x="3854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19" name="Line 1017"/>
            <p:cNvSpPr>
              <a:spLocks noChangeAspect="1" noChangeShapeType="1"/>
            </p:cNvSpPr>
            <p:nvPr/>
          </p:nvSpPr>
          <p:spPr bwMode="auto">
            <a:xfrm flipV="1">
              <a:off x="385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0" name="Line 1018"/>
            <p:cNvSpPr>
              <a:spLocks noChangeAspect="1" noChangeShapeType="1"/>
            </p:cNvSpPr>
            <p:nvPr/>
          </p:nvSpPr>
          <p:spPr bwMode="auto">
            <a:xfrm flipV="1">
              <a:off x="385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1" name="Line 1019"/>
            <p:cNvSpPr>
              <a:spLocks noChangeAspect="1" noChangeShapeType="1"/>
            </p:cNvSpPr>
            <p:nvPr/>
          </p:nvSpPr>
          <p:spPr bwMode="auto">
            <a:xfrm flipV="1">
              <a:off x="385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2" name="Line 1020"/>
            <p:cNvSpPr>
              <a:spLocks noChangeAspect="1" noChangeShapeType="1"/>
            </p:cNvSpPr>
            <p:nvPr/>
          </p:nvSpPr>
          <p:spPr bwMode="auto">
            <a:xfrm flipV="1">
              <a:off x="38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3" name="Line 1021"/>
            <p:cNvSpPr>
              <a:spLocks noChangeAspect="1" noChangeShapeType="1"/>
            </p:cNvSpPr>
            <p:nvPr/>
          </p:nvSpPr>
          <p:spPr bwMode="auto">
            <a:xfrm flipV="1">
              <a:off x="3866" y="1107"/>
              <a:ext cx="0" cy="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4" name="Line 1022"/>
            <p:cNvSpPr>
              <a:spLocks noChangeAspect="1" noChangeShapeType="1"/>
            </p:cNvSpPr>
            <p:nvPr/>
          </p:nvSpPr>
          <p:spPr bwMode="auto">
            <a:xfrm flipV="1">
              <a:off x="3867" y="806"/>
              <a:ext cx="1" cy="3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5" name="Line 1023"/>
            <p:cNvSpPr>
              <a:spLocks noChangeAspect="1" noChangeShapeType="1"/>
            </p:cNvSpPr>
            <p:nvPr/>
          </p:nvSpPr>
          <p:spPr bwMode="auto">
            <a:xfrm flipV="1">
              <a:off x="3869" y="1063"/>
              <a:ext cx="0" cy="1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6" name="Line 1024"/>
            <p:cNvSpPr>
              <a:spLocks noChangeAspect="1" noChangeShapeType="1"/>
            </p:cNvSpPr>
            <p:nvPr/>
          </p:nvSpPr>
          <p:spPr bwMode="auto">
            <a:xfrm flipV="1">
              <a:off x="3869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7" name="Line 1025"/>
            <p:cNvSpPr>
              <a:spLocks noChangeAspect="1" noChangeShapeType="1"/>
            </p:cNvSpPr>
            <p:nvPr/>
          </p:nvSpPr>
          <p:spPr bwMode="auto">
            <a:xfrm flipV="1">
              <a:off x="387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8" name="Line 1026"/>
            <p:cNvSpPr>
              <a:spLocks noChangeAspect="1" noChangeShapeType="1"/>
            </p:cNvSpPr>
            <p:nvPr/>
          </p:nvSpPr>
          <p:spPr bwMode="auto">
            <a:xfrm flipV="1">
              <a:off x="38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29" name="Line 1027"/>
            <p:cNvSpPr>
              <a:spLocks noChangeAspect="1" noChangeShapeType="1"/>
            </p:cNvSpPr>
            <p:nvPr/>
          </p:nvSpPr>
          <p:spPr bwMode="auto">
            <a:xfrm flipV="1">
              <a:off x="3875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0" name="Line 1028"/>
            <p:cNvSpPr>
              <a:spLocks noChangeAspect="1" noChangeShapeType="1"/>
            </p:cNvSpPr>
            <p:nvPr/>
          </p:nvSpPr>
          <p:spPr bwMode="auto">
            <a:xfrm flipV="1">
              <a:off x="387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1" name="Line 1029"/>
            <p:cNvSpPr>
              <a:spLocks noChangeAspect="1" noChangeShapeType="1"/>
            </p:cNvSpPr>
            <p:nvPr/>
          </p:nvSpPr>
          <p:spPr bwMode="auto">
            <a:xfrm flipV="1">
              <a:off x="3877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2" name="Line 1030"/>
            <p:cNvSpPr>
              <a:spLocks noChangeAspect="1" noChangeShapeType="1"/>
            </p:cNvSpPr>
            <p:nvPr/>
          </p:nvSpPr>
          <p:spPr bwMode="auto">
            <a:xfrm flipV="1">
              <a:off x="387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3" name="Line 1031"/>
            <p:cNvSpPr>
              <a:spLocks noChangeAspect="1" noChangeShapeType="1"/>
            </p:cNvSpPr>
            <p:nvPr/>
          </p:nvSpPr>
          <p:spPr bwMode="auto">
            <a:xfrm flipV="1">
              <a:off x="387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4" name="Line 1032"/>
            <p:cNvSpPr>
              <a:spLocks noChangeAspect="1" noChangeShapeType="1"/>
            </p:cNvSpPr>
            <p:nvPr/>
          </p:nvSpPr>
          <p:spPr bwMode="auto">
            <a:xfrm flipV="1">
              <a:off x="38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5" name="Line 1033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6" name="Line 1034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7" name="Line 1035"/>
            <p:cNvSpPr>
              <a:spLocks noChangeAspect="1" noChangeShapeType="1"/>
            </p:cNvSpPr>
            <p:nvPr/>
          </p:nvSpPr>
          <p:spPr bwMode="auto">
            <a:xfrm flipV="1">
              <a:off x="3893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8" name="Line 1036"/>
            <p:cNvSpPr>
              <a:spLocks noChangeAspect="1" noChangeShapeType="1"/>
            </p:cNvSpPr>
            <p:nvPr/>
          </p:nvSpPr>
          <p:spPr bwMode="auto">
            <a:xfrm flipV="1">
              <a:off x="389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39" name="Line 1037"/>
            <p:cNvSpPr>
              <a:spLocks noChangeAspect="1" noChangeShapeType="1"/>
            </p:cNvSpPr>
            <p:nvPr/>
          </p:nvSpPr>
          <p:spPr bwMode="auto">
            <a:xfrm flipV="1">
              <a:off x="389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0" name="Line 1038"/>
            <p:cNvSpPr>
              <a:spLocks noChangeAspect="1" noChangeShapeType="1"/>
            </p:cNvSpPr>
            <p:nvPr/>
          </p:nvSpPr>
          <p:spPr bwMode="auto">
            <a:xfrm flipV="1">
              <a:off x="3896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1" name="Line 1039"/>
            <p:cNvSpPr>
              <a:spLocks noChangeAspect="1" noChangeShapeType="1"/>
            </p:cNvSpPr>
            <p:nvPr/>
          </p:nvSpPr>
          <p:spPr bwMode="auto">
            <a:xfrm flipV="1">
              <a:off x="390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2" name="Line 1040"/>
            <p:cNvSpPr>
              <a:spLocks noChangeAspect="1" noChangeShapeType="1"/>
            </p:cNvSpPr>
            <p:nvPr/>
          </p:nvSpPr>
          <p:spPr bwMode="auto">
            <a:xfrm flipV="1">
              <a:off x="3902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3" name="Line 1041"/>
            <p:cNvSpPr>
              <a:spLocks noChangeAspect="1" noChangeShapeType="1"/>
            </p:cNvSpPr>
            <p:nvPr/>
          </p:nvSpPr>
          <p:spPr bwMode="auto">
            <a:xfrm flipV="1">
              <a:off x="390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4" name="Line 1042"/>
            <p:cNvSpPr>
              <a:spLocks noChangeAspect="1" noChangeShapeType="1"/>
            </p:cNvSpPr>
            <p:nvPr/>
          </p:nvSpPr>
          <p:spPr bwMode="auto">
            <a:xfrm flipV="1">
              <a:off x="390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5" name="Line 1043"/>
            <p:cNvSpPr>
              <a:spLocks noChangeAspect="1" noChangeShapeType="1"/>
            </p:cNvSpPr>
            <p:nvPr/>
          </p:nvSpPr>
          <p:spPr bwMode="auto">
            <a:xfrm flipV="1">
              <a:off x="390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6" name="Line 1044"/>
            <p:cNvSpPr>
              <a:spLocks noChangeAspect="1" noChangeShapeType="1"/>
            </p:cNvSpPr>
            <p:nvPr/>
          </p:nvSpPr>
          <p:spPr bwMode="auto">
            <a:xfrm flipV="1">
              <a:off x="39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7" name="Line 1045"/>
            <p:cNvSpPr>
              <a:spLocks noChangeAspect="1" noChangeShapeType="1"/>
            </p:cNvSpPr>
            <p:nvPr/>
          </p:nvSpPr>
          <p:spPr bwMode="auto">
            <a:xfrm flipV="1">
              <a:off x="391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8" name="Line 1046"/>
            <p:cNvSpPr>
              <a:spLocks noChangeAspect="1" noChangeShapeType="1"/>
            </p:cNvSpPr>
            <p:nvPr/>
          </p:nvSpPr>
          <p:spPr bwMode="auto">
            <a:xfrm flipV="1">
              <a:off x="391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49" name="Line 1047"/>
            <p:cNvSpPr>
              <a:spLocks noChangeAspect="1" noChangeShapeType="1"/>
            </p:cNvSpPr>
            <p:nvPr/>
          </p:nvSpPr>
          <p:spPr bwMode="auto">
            <a:xfrm flipV="1">
              <a:off x="391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0" name="Line 1048"/>
            <p:cNvSpPr>
              <a:spLocks noChangeAspect="1" noChangeShapeType="1"/>
            </p:cNvSpPr>
            <p:nvPr/>
          </p:nvSpPr>
          <p:spPr bwMode="auto">
            <a:xfrm flipV="1">
              <a:off x="391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1" name="Line 1049"/>
            <p:cNvSpPr>
              <a:spLocks noChangeAspect="1" noChangeShapeType="1"/>
            </p:cNvSpPr>
            <p:nvPr/>
          </p:nvSpPr>
          <p:spPr bwMode="auto">
            <a:xfrm flipV="1">
              <a:off x="391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2" name="Line 1050"/>
            <p:cNvSpPr>
              <a:spLocks noChangeAspect="1" noChangeShapeType="1"/>
            </p:cNvSpPr>
            <p:nvPr/>
          </p:nvSpPr>
          <p:spPr bwMode="auto">
            <a:xfrm flipV="1">
              <a:off x="391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3" name="Line 1051"/>
            <p:cNvSpPr>
              <a:spLocks noChangeAspect="1" noChangeShapeType="1"/>
            </p:cNvSpPr>
            <p:nvPr/>
          </p:nvSpPr>
          <p:spPr bwMode="auto">
            <a:xfrm flipV="1">
              <a:off x="392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4" name="Line 1052"/>
            <p:cNvSpPr>
              <a:spLocks noChangeAspect="1" noChangeShapeType="1"/>
            </p:cNvSpPr>
            <p:nvPr/>
          </p:nvSpPr>
          <p:spPr bwMode="auto">
            <a:xfrm flipV="1">
              <a:off x="3920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5" name="Line 1053"/>
            <p:cNvSpPr>
              <a:spLocks noChangeAspect="1" noChangeShapeType="1"/>
            </p:cNvSpPr>
            <p:nvPr/>
          </p:nvSpPr>
          <p:spPr bwMode="auto">
            <a:xfrm flipV="1">
              <a:off x="392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6" name="Line 1054"/>
            <p:cNvSpPr>
              <a:spLocks noChangeAspect="1" noChangeShapeType="1"/>
            </p:cNvSpPr>
            <p:nvPr/>
          </p:nvSpPr>
          <p:spPr bwMode="auto">
            <a:xfrm flipV="1">
              <a:off x="392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7" name="Line 1055"/>
            <p:cNvSpPr>
              <a:spLocks noChangeAspect="1" noChangeShapeType="1"/>
            </p:cNvSpPr>
            <p:nvPr/>
          </p:nvSpPr>
          <p:spPr bwMode="auto">
            <a:xfrm flipV="1">
              <a:off x="39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8" name="Line 1056"/>
            <p:cNvSpPr>
              <a:spLocks noChangeAspect="1" noChangeShapeType="1"/>
            </p:cNvSpPr>
            <p:nvPr/>
          </p:nvSpPr>
          <p:spPr bwMode="auto">
            <a:xfrm flipV="1">
              <a:off x="39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59" name="Line 1057"/>
            <p:cNvSpPr>
              <a:spLocks noChangeAspect="1" noChangeShapeType="1"/>
            </p:cNvSpPr>
            <p:nvPr/>
          </p:nvSpPr>
          <p:spPr bwMode="auto">
            <a:xfrm flipV="1">
              <a:off x="39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0" name="Line 1058"/>
            <p:cNvSpPr>
              <a:spLocks noChangeAspect="1" noChangeShapeType="1"/>
            </p:cNvSpPr>
            <p:nvPr/>
          </p:nvSpPr>
          <p:spPr bwMode="auto">
            <a:xfrm flipV="1">
              <a:off x="393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1" name="Line 1059"/>
            <p:cNvSpPr>
              <a:spLocks noChangeAspect="1" noChangeShapeType="1"/>
            </p:cNvSpPr>
            <p:nvPr/>
          </p:nvSpPr>
          <p:spPr bwMode="auto">
            <a:xfrm flipV="1">
              <a:off x="393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2" name="Line 1060"/>
            <p:cNvSpPr>
              <a:spLocks noChangeAspect="1" noChangeShapeType="1"/>
            </p:cNvSpPr>
            <p:nvPr/>
          </p:nvSpPr>
          <p:spPr bwMode="auto">
            <a:xfrm flipV="1">
              <a:off x="393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3" name="Line 1061"/>
            <p:cNvSpPr>
              <a:spLocks noChangeAspect="1" noChangeShapeType="1"/>
            </p:cNvSpPr>
            <p:nvPr/>
          </p:nvSpPr>
          <p:spPr bwMode="auto">
            <a:xfrm flipV="1">
              <a:off x="39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4" name="Line 1062"/>
            <p:cNvSpPr>
              <a:spLocks noChangeAspect="1" noChangeShapeType="1"/>
            </p:cNvSpPr>
            <p:nvPr/>
          </p:nvSpPr>
          <p:spPr bwMode="auto">
            <a:xfrm flipV="1">
              <a:off x="39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5" name="Line 1063"/>
            <p:cNvSpPr>
              <a:spLocks noChangeAspect="1" noChangeShapeType="1"/>
            </p:cNvSpPr>
            <p:nvPr/>
          </p:nvSpPr>
          <p:spPr bwMode="auto">
            <a:xfrm flipV="1">
              <a:off x="394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6" name="Line 1064"/>
            <p:cNvSpPr>
              <a:spLocks noChangeAspect="1" noChangeShapeType="1"/>
            </p:cNvSpPr>
            <p:nvPr/>
          </p:nvSpPr>
          <p:spPr bwMode="auto">
            <a:xfrm flipV="1">
              <a:off x="3950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7" name="Line 1065"/>
            <p:cNvSpPr>
              <a:spLocks noChangeAspect="1" noChangeShapeType="1"/>
            </p:cNvSpPr>
            <p:nvPr/>
          </p:nvSpPr>
          <p:spPr bwMode="auto">
            <a:xfrm flipV="1">
              <a:off x="3951" y="1122"/>
              <a:ext cx="0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8" name="Line 1066"/>
            <p:cNvSpPr>
              <a:spLocks noChangeAspect="1" noChangeShapeType="1"/>
            </p:cNvSpPr>
            <p:nvPr/>
          </p:nvSpPr>
          <p:spPr bwMode="auto">
            <a:xfrm flipV="1">
              <a:off x="3952" y="1098"/>
              <a:ext cx="0" cy="8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69" name="Line 1067"/>
            <p:cNvSpPr>
              <a:spLocks noChangeAspect="1" noChangeShapeType="1"/>
            </p:cNvSpPr>
            <p:nvPr/>
          </p:nvSpPr>
          <p:spPr bwMode="auto">
            <a:xfrm flipV="1">
              <a:off x="395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0" name="Line 1068"/>
            <p:cNvSpPr>
              <a:spLocks noChangeAspect="1" noChangeShapeType="1"/>
            </p:cNvSpPr>
            <p:nvPr/>
          </p:nvSpPr>
          <p:spPr bwMode="auto">
            <a:xfrm flipV="1">
              <a:off x="395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1" name="Line 1069"/>
            <p:cNvSpPr>
              <a:spLocks noChangeAspect="1" noChangeShapeType="1"/>
            </p:cNvSpPr>
            <p:nvPr/>
          </p:nvSpPr>
          <p:spPr bwMode="auto">
            <a:xfrm flipV="1">
              <a:off x="39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2" name="Line 1070"/>
            <p:cNvSpPr>
              <a:spLocks noChangeAspect="1" noChangeShapeType="1"/>
            </p:cNvSpPr>
            <p:nvPr/>
          </p:nvSpPr>
          <p:spPr bwMode="auto">
            <a:xfrm flipV="1">
              <a:off x="3956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3" name="Line 1071"/>
            <p:cNvSpPr>
              <a:spLocks noChangeAspect="1" noChangeShapeType="1"/>
            </p:cNvSpPr>
            <p:nvPr/>
          </p:nvSpPr>
          <p:spPr bwMode="auto">
            <a:xfrm flipV="1">
              <a:off x="395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4" name="Line 1072"/>
            <p:cNvSpPr>
              <a:spLocks noChangeAspect="1" noChangeShapeType="1"/>
            </p:cNvSpPr>
            <p:nvPr/>
          </p:nvSpPr>
          <p:spPr bwMode="auto">
            <a:xfrm flipV="1">
              <a:off x="396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5" name="Line 1073"/>
            <p:cNvSpPr>
              <a:spLocks noChangeAspect="1" noChangeShapeType="1"/>
            </p:cNvSpPr>
            <p:nvPr/>
          </p:nvSpPr>
          <p:spPr bwMode="auto">
            <a:xfrm flipV="1">
              <a:off x="39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6" name="Line 1074"/>
            <p:cNvSpPr>
              <a:spLocks noChangeAspect="1" noChangeShapeType="1"/>
            </p:cNvSpPr>
            <p:nvPr/>
          </p:nvSpPr>
          <p:spPr bwMode="auto">
            <a:xfrm flipV="1">
              <a:off x="3965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7" name="Line 1075"/>
            <p:cNvSpPr>
              <a:spLocks noChangeAspect="1" noChangeShapeType="1"/>
            </p:cNvSpPr>
            <p:nvPr/>
          </p:nvSpPr>
          <p:spPr bwMode="auto">
            <a:xfrm flipV="1">
              <a:off x="396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8" name="Line 1076"/>
            <p:cNvSpPr>
              <a:spLocks noChangeAspect="1" noChangeShapeType="1"/>
            </p:cNvSpPr>
            <p:nvPr/>
          </p:nvSpPr>
          <p:spPr bwMode="auto">
            <a:xfrm flipV="1">
              <a:off x="39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79" name="Line 1077"/>
            <p:cNvSpPr>
              <a:spLocks noChangeAspect="1" noChangeShapeType="1"/>
            </p:cNvSpPr>
            <p:nvPr/>
          </p:nvSpPr>
          <p:spPr bwMode="auto">
            <a:xfrm flipV="1">
              <a:off x="39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0" name="Line 1078"/>
            <p:cNvSpPr>
              <a:spLocks noChangeAspect="1" noChangeShapeType="1"/>
            </p:cNvSpPr>
            <p:nvPr/>
          </p:nvSpPr>
          <p:spPr bwMode="auto">
            <a:xfrm flipV="1">
              <a:off x="397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1" name="Line 1079"/>
            <p:cNvSpPr>
              <a:spLocks noChangeAspect="1" noChangeShapeType="1"/>
            </p:cNvSpPr>
            <p:nvPr/>
          </p:nvSpPr>
          <p:spPr bwMode="auto">
            <a:xfrm flipV="1">
              <a:off x="397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2" name="Line 1080"/>
            <p:cNvSpPr>
              <a:spLocks noChangeAspect="1" noChangeShapeType="1"/>
            </p:cNvSpPr>
            <p:nvPr/>
          </p:nvSpPr>
          <p:spPr bwMode="auto">
            <a:xfrm flipV="1">
              <a:off x="3979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3" name="Line 1081"/>
            <p:cNvSpPr>
              <a:spLocks noChangeAspect="1" noChangeShapeType="1"/>
            </p:cNvSpPr>
            <p:nvPr/>
          </p:nvSpPr>
          <p:spPr bwMode="auto">
            <a:xfrm flipV="1">
              <a:off x="39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4" name="Line 1082"/>
            <p:cNvSpPr>
              <a:spLocks noChangeAspect="1" noChangeShapeType="1"/>
            </p:cNvSpPr>
            <p:nvPr/>
          </p:nvSpPr>
          <p:spPr bwMode="auto">
            <a:xfrm flipV="1">
              <a:off x="398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5" name="Line 1083"/>
            <p:cNvSpPr>
              <a:spLocks noChangeAspect="1" noChangeShapeType="1"/>
            </p:cNvSpPr>
            <p:nvPr/>
          </p:nvSpPr>
          <p:spPr bwMode="auto">
            <a:xfrm flipV="1">
              <a:off x="399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6" name="Line 1084"/>
            <p:cNvSpPr>
              <a:spLocks noChangeAspect="1" noChangeShapeType="1"/>
            </p:cNvSpPr>
            <p:nvPr/>
          </p:nvSpPr>
          <p:spPr bwMode="auto">
            <a:xfrm flipV="1">
              <a:off x="399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7" name="Line 1085"/>
            <p:cNvSpPr>
              <a:spLocks noChangeAspect="1" noChangeShapeType="1"/>
            </p:cNvSpPr>
            <p:nvPr/>
          </p:nvSpPr>
          <p:spPr bwMode="auto">
            <a:xfrm flipV="1">
              <a:off x="399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8" name="Line 1086"/>
            <p:cNvSpPr>
              <a:spLocks noChangeAspect="1" noChangeShapeType="1"/>
            </p:cNvSpPr>
            <p:nvPr/>
          </p:nvSpPr>
          <p:spPr bwMode="auto">
            <a:xfrm flipV="1">
              <a:off x="39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89" name="Line 1087"/>
            <p:cNvSpPr>
              <a:spLocks noChangeAspect="1" noChangeShapeType="1"/>
            </p:cNvSpPr>
            <p:nvPr/>
          </p:nvSpPr>
          <p:spPr bwMode="auto">
            <a:xfrm flipV="1">
              <a:off x="39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0" name="Line 1088"/>
            <p:cNvSpPr>
              <a:spLocks noChangeAspect="1" noChangeShapeType="1"/>
            </p:cNvSpPr>
            <p:nvPr/>
          </p:nvSpPr>
          <p:spPr bwMode="auto">
            <a:xfrm flipV="1">
              <a:off x="40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1" name="Line 1089"/>
            <p:cNvSpPr>
              <a:spLocks noChangeAspect="1" noChangeShapeType="1"/>
            </p:cNvSpPr>
            <p:nvPr/>
          </p:nvSpPr>
          <p:spPr bwMode="auto">
            <a:xfrm flipV="1">
              <a:off x="400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2" name="Line 1090"/>
            <p:cNvSpPr>
              <a:spLocks noChangeAspect="1" noChangeShapeType="1"/>
            </p:cNvSpPr>
            <p:nvPr/>
          </p:nvSpPr>
          <p:spPr bwMode="auto">
            <a:xfrm flipV="1">
              <a:off x="400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3" name="Line 1091"/>
            <p:cNvSpPr>
              <a:spLocks noChangeAspect="1" noChangeShapeType="1"/>
            </p:cNvSpPr>
            <p:nvPr/>
          </p:nvSpPr>
          <p:spPr bwMode="auto">
            <a:xfrm flipV="1">
              <a:off x="40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4" name="Line 1092"/>
            <p:cNvSpPr>
              <a:spLocks noChangeAspect="1" noChangeShapeType="1"/>
            </p:cNvSpPr>
            <p:nvPr/>
          </p:nvSpPr>
          <p:spPr bwMode="auto">
            <a:xfrm flipV="1">
              <a:off x="401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5" name="Line 1093"/>
            <p:cNvSpPr>
              <a:spLocks noChangeAspect="1" noChangeShapeType="1"/>
            </p:cNvSpPr>
            <p:nvPr/>
          </p:nvSpPr>
          <p:spPr bwMode="auto">
            <a:xfrm flipV="1">
              <a:off x="40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6" name="Line 1094"/>
            <p:cNvSpPr>
              <a:spLocks noChangeAspect="1" noChangeShapeType="1"/>
            </p:cNvSpPr>
            <p:nvPr/>
          </p:nvSpPr>
          <p:spPr bwMode="auto">
            <a:xfrm flipV="1">
              <a:off x="402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7" name="Line 1095"/>
            <p:cNvSpPr>
              <a:spLocks noChangeAspect="1" noChangeShapeType="1"/>
            </p:cNvSpPr>
            <p:nvPr/>
          </p:nvSpPr>
          <p:spPr bwMode="auto">
            <a:xfrm flipV="1">
              <a:off x="402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8" name="Line 1096"/>
            <p:cNvSpPr>
              <a:spLocks noChangeAspect="1" noChangeShapeType="1"/>
            </p:cNvSpPr>
            <p:nvPr/>
          </p:nvSpPr>
          <p:spPr bwMode="auto">
            <a:xfrm flipV="1">
              <a:off x="403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99" name="Line 1097"/>
            <p:cNvSpPr>
              <a:spLocks noChangeAspect="1" noChangeShapeType="1"/>
            </p:cNvSpPr>
            <p:nvPr/>
          </p:nvSpPr>
          <p:spPr bwMode="auto">
            <a:xfrm flipV="1">
              <a:off x="40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0" name="Line 1098"/>
            <p:cNvSpPr>
              <a:spLocks noChangeAspect="1" noChangeShapeType="1"/>
            </p:cNvSpPr>
            <p:nvPr/>
          </p:nvSpPr>
          <p:spPr bwMode="auto">
            <a:xfrm flipV="1">
              <a:off x="403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1" name="Line 1099"/>
            <p:cNvSpPr>
              <a:spLocks noChangeAspect="1" noChangeShapeType="1"/>
            </p:cNvSpPr>
            <p:nvPr/>
          </p:nvSpPr>
          <p:spPr bwMode="auto">
            <a:xfrm flipV="1">
              <a:off x="403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2" name="Line 1100"/>
            <p:cNvSpPr>
              <a:spLocks noChangeAspect="1" noChangeShapeType="1"/>
            </p:cNvSpPr>
            <p:nvPr/>
          </p:nvSpPr>
          <p:spPr bwMode="auto">
            <a:xfrm flipV="1">
              <a:off x="40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3" name="Line 1101"/>
            <p:cNvSpPr>
              <a:spLocks noChangeAspect="1" noChangeShapeType="1"/>
            </p:cNvSpPr>
            <p:nvPr/>
          </p:nvSpPr>
          <p:spPr bwMode="auto">
            <a:xfrm flipV="1">
              <a:off x="403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4" name="Line 1102"/>
            <p:cNvSpPr>
              <a:spLocks noChangeAspect="1" noChangeShapeType="1"/>
            </p:cNvSpPr>
            <p:nvPr/>
          </p:nvSpPr>
          <p:spPr bwMode="auto">
            <a:xfrm flipV="1">
              <a:off x="4037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5" name="Line 1103"/>
            <p:cNvSpPr>
              <a:spLocks noChangeAspect="1" noChangeShapeType="1"/>
            </p:cNvSpPr>
            <p:nvPr/>
          </p:nvSpPr>
          <p:spPr bwMode="auto">
            <a:xfrm flipV="1">
              <a:off x="40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6" name="Line 1104"/>
            <p:cNvSpPr>
              <a:spLocks noChangeAspect="1" noChangeShapeType="1"/>
            </p:cNvSpPr>
            <p:nvPr/>
          </p:nvSpPr>
          <p:spPr bwMode="auto">
            <a:xfrm flipV="1">
              <a:off x="40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7" name="Line 1105"/>
            <p:cNvSpPr>
              <a:spLocks noChangeAspect="1" noChangeShapeType="1"/>
            </p:cNvSpPr>
            <p:nvPr/>
          </p:nvSpPr>
          <p:spPr bwMode="auto">
            <a:xfrm flipV="1">
              <a:off x="404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8" name="Line 1106"/>
            <p:cNvSpPr>
              <a:spLocks noChangeAspect="1" noChangeShapeType="1"/>
            </p:cNvSpPr>
            <p:nvPr/>
          </p:nvSpPr>
          <p:spPr bwMode="auto">
            <a:xfrm flipV="1">
              <a:off x="404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09" name="Line 1107"/>
            <p:cNvSpPr>
              <a:spLocks noChangeAspect="1" noChangeShapeType="1"/>
            </p:cNvSpPr>
            <p:nvPr/>
          </p:nvSpPr>
          <p:spPr bwMode="auto">
            <a:xfrm flipV="1">
              <a:off x="40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0" name="Line 1108"/>
            <p:cNvSpPr>
              <a:spLocks noChangeAspect="1" noChangeShapeType="1"/>
            </p:cNvSpPr>
            <p:nvPr/>
          </p:nvSpPr>
          <p:spPr bwMode="auto">
            <a:xfrm flipV="1">
              <a:off x="40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1" name="Line 1109"/>
            <p:cNvSpPr>
              <a:spLocks noChangeAspect="1" noChangeShapeType="1"/>
            </p:cNvSpPr>
            <p:nvPr/>
          </p:nvSpPr>
          <p:spPr bwMode="auto">
            <a:xfrm flipV="1">
              <a:off x="404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2" name="Line 1110"/>
            <p:cNvSpPr>
              <a:spLocks noChangeAspect="1" noChangeShapeType="1"/>
            </p:cNvSpPr>
            <p:nvPr/>
          </p:nvSpPr>
          <p:spPr bwMode="auto">
            <a:xfrm flipV="1">
              <a:off x="405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3" name="Line 1111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4" name="Line 1112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5" name="Line 1113"/>
            <p:cNvSpPr>
              <a:spLocks noChangeAspect="1" noChangeShapeType="1"/>
            </p:cNvSpPr>
            <p:nvPr/>
          </p:nvSpPr>
          <p:spPr bwMode="auto">
            <a:xfrm flipV="1">
              <a:off x="4059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6" name="Line 1114"/>
            <p:cNvSpPr>
              <a:spLocks noChangeAspect="1" noChangeShapeType="1"/>
            </p:cNvSpPr>
            <p:nvPr/>
          </p:nvSpPr>
          <p:spPr bwMode="auto">
            <a:xfrm flipV="1">
              <a:off x="406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7" name="Line 1115"/>
            <p:cNvSpPr>
              <a:spLocks noChangeAspect="1" noChangeShapeType="1"/>
            </p:cNvSpPr>
            <p:nvPr/>
          </p:nvSpPr>
          <p:spPr bwMode="auto">
            <a:xfrm flipV="1">
              <a:off x="40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8" name="Line 1116"/>
            <p:cNvSpPr>
              <a:spLocks noChangeAspect="1" noChangeShapeType="1"/>
            </p:cNvSpPr>
            <p:nvPr/>
          </p:nvSpPr>
          <p:spPr bwMode="auto">
            <a:xfrm flipV="1">
              <a:off x="406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19" name="Line 1117"/>
            <p:cNvSpPr>
              <a:spLocks noChangeAspect="1" noChangeShapeType="1"/>
            </p:cNvSpPr>
            <p:nvPr/>
          </p:nvSpPr>
          <p:spPr bwMode="auto">
            <a:xfrm flipV="1">
              <a:off x="406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0" name="Line 1118"/>
            <p:cNvSpPr>
              <a:spLocks noChangeAspect="1" noChangeShapeType="1"/>
            </p:cNvSpPr>
            <p:nvPr/>
          </p:nvSpPr>
          <p:spPr bwMode="auto">
            <a:xfrm flipV="1">
              <a:off x="4078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1" name="Line 1119"/>
            <p:cNvSpPr>
              <a:spLocks noChangeAspect="1" noChangeShapeType="1"/>
            </p:cNvSpPr>
            <p:nvPr/>
          </p:nvSpPr>
          <p:spPr bwMode="auto">
            <a:xfrm flipV="1">
              <a:off x="4079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2" name="Line 1120"/>
            <p:cNvSpPr>
              <a:spLocks noChangeAspect="1" noChangeShapeType="1"/>
            </p:cNvSpPr>
            <p:nvPr/>
          </p:nvSpPr>
          <p:spPr bwMode="auto">
            <a:xfrm flipV="1">
              <a:off x="4080" y="1138"/>
              <a:ext cx="0" cy="4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3" name="Line 1121"/>
            <p:cNvSpPr>
              <a:spLocks noChangeAspect="1" noChangeShapeType="1"/>
            </p:cNvSpPr>
            <p:nvPr/>
          </p:nvSpPr>
          <p:spPr bwMode="auto">
            <a:xfrm flipV="1">
              <a:off x="408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4" name="Line 1122"/>
            <p:cNvSpPr>
              <a:spLocks noChangeAspect="1" noChangeShapeType="1"/>
            </p:cNvSpPr>
            <p:nvPr/>
          </p:nvSpPr>
          <p:spPr bwMode="auto">
            <a:xfrm flipV="1">
              <a:off x="40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5" name="Line 1123"/>
            <p:cNvSpPr>
              <a:spLocks noChangeAspect="1" noChangeShapeType="1"/>
            </p:cNvSpPr>
            <p:nvPr/>
          </p:nvSpPr>
          <p:spPr bwMode="auto">
            <a:xfrm flipV="1">
              <a:off x="4099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6" name="Line 1124"/>
            <p:cNvSpPr>
              <a:spLocks noChangeAspect="1" noChangeShapeType="1"/>
            </p:cNvSpPr>
            <p:nvPr/>
          </p:nvSpPr>
          <p:spPr bwMode="auto">
            <a:xfrm flipV="1">
              <a:off x="410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7" name="Line 1125"/>
            <p:cNvSpPr>
              <a:spLocks noChangeAspect="1" noChangeShapeType="1"/>
            </p:cNvSpPr>
            <p:nvPr/>
          </p:nvSpPr>
          <p:spPr bwMode="auto">
            <a:xfrm flipV="1">
              <a:off x="4107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8" name="Line 1126"/>
            <p:cNvSpPr>
              <a:spLocks noChangeAspect="1" noChangeShapeType="1"/>
            </p:cNvSpPr>
            <p:nvPr/>
          </p:nvSpPr>
          <p:spPr bwMode="auto">
            <a:xfrm flipV="1">
              <a:off x="411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29" name="Line 1127"/>
            <p:cNvSpPr>
              <a:spLocks noChangeAspect="1" noChangeShapeType="1"/>
            </p:cNvSpPr>
            <p:nvPr/>
          </p:nvSpPr>
          <p:spPr bwMode="auto">
            <a:xfrm flipV="1">
              <a:off x="412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0" name="Line 1128"/>
            <p:cNvSpPr>
              <a:spLocks noChangeAspect="1" noChangeShapeType="1"/>
            </p:cNvSpPr>
            <p:nvPr/>
          </p:nvSpPr>
          <p:spPr bwMode="auto">
            <a:xfrm flipV="1">
              <a:off x="41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1" name="Line 1129"/>
            <p:cNvSpPr>
              <a:spLocks noChangeAspect="1" noChangeShapeType="1"/>
            </p:cNvSpPr>
            <p:nvPr/>
          </p:nvSpPr>
          <p:spPr bwMode="auto">
            <a:xfrm flipV="1">
              <a:off x="413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2" name="Line 1130"/>
            <p:cNvSpPr>
              <a:spLocks noChangeAspect="1" noChangeShapeType="1"/>
            </p:cNvSpPr>
            <p:nvPr/>
          </p:nvSpPr>
          <p:spPr bwMode="auto">
            <a:xfrm flipV="1">
              <a:off x="413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3" name="Line 1131"/>
            <p:cNvSpPr>
              <a:spLocks noChangeAspect="1" noChangeShapeType="1"/>
            </p:cNvSpPr>
            <p:nvPr/>
          </p:nvSpPr>
          <p:spPr bwMode="auto">
            <a:xfrm flipV="1">
              <a:off x="4143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4" name="Line 1132"/>
            <p:cNvSpPr>
              <a:spLocks noChangeAspect="1" noChangeShapeType="1"/>
            </p:cNvSpPr>
            <p:nvPr/>
          </p:nvSpPr>
          <p:spPr bwMode="auto">
            <a:xfrm flipV="1">
              <a:off x="41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5" name="Line 1133"/>
            <p:cNvSpPr>
              <a:spLocks noChangeAspect="1" noChangeShapeType="1"/>
            </p:cNvSpPr>
            <p:nvPr/>
          </p:nvSpPr>
          <p:spPr bwMode="auto">
            <a:xfrm flipV="1">
              <a:off x="414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6" name="Line 1134"/>
            <p:cNvSpPr>
              <a:spLocks noChangeAspect="1" noChangeShapeType="1"/>
            </p:cNvSpPr>
            <p:nvPr/>
          </p:nvSpPr>
          <p:spPr bwMode="auto">
            <a:xfrm flipV="1">
              <a:off x="4150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7" name="Line 1135"/>
            <p:cNvSpPr>
              <a:spLocks noChangeAspect="1" noChangeShapeType="1"/>
            </p:cNvSpPr>
            <p:nvPr/>
          </p:nvSpPr>
          <p:spPr bwMode="auto">
            <a:xfrm flipV="1">
              <a:off x="415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8" name="Line 1136"/>
            <p:cNvSpPr>
              <a:spLocks noChangeAspect="1" noChangeShapeType="1"/>
            </p:cNvSpPr>
            <p:nvPr/>
          </p:nvSpPr>
          <p:spPr bwMode="auto">
            <a:xfrm flipV="1">
              <a:off x="415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39" name="Line 1137"/>
            <p:cNvSpPr>
              <a:spLocks noChangeAspect="1" noChangeShapeType="1"/>
            </p:cNvSpPr>
            <p:nvPr/>
          </p:nvSpPr>
          <p:spPr bwMode="auto">
            <a:xfrm flipV="1">
              <a:off x="4176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0" name="Line 1138"/>
            <p:cNvSpPr>
              <a:spLocks noChangeAspect="1" noChangeShapeType="1"/>
            </p:cNvSpPr>
            <p:nvPr/>
          </p:nvSpPr>
          <p:spPr bwMode="auto">
            <a:xfrm flipV="1">
              <a:off x="41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1" name="Line 1139"/>
            <p:cNvSpPr>
              <a:spLocks noChangeAspect="1" noChangeShapeType="1"/>
            </p:cNvSpPr>
            <p:nvPr/>
          </p:nvSpPr>
          <p:spPr bwMode="auto">
            <a:xfrm flipV="1">
              <a:off x="421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34" name="Group 1140"/>
          <p:cNvGrpSpPr>
            <a:grpSpLocks/>
          </p:cNvGrpSpPr>
          <p:nvPr/>
        </p:nvGrpSpPr>
        <p:grpSpPr bwMode="auto">
          <a:xfrm>
            <a:off x="2425721" y="3187709"/>
            <a:ext cx="792163" cy="576263"/>
            <a:chOff x="3237" y="695"/>
            <a:chExt cx="1008" cy="494"/>
          </a:xfrm>
        </p:grpSpPr>
        <p:sp>
          <p:nvSpPr>
            <p:cNvPr id="26314" name="Line 1141"/>
            <p:cNvSpPr>
              <a:spLocks noChangeAspect="1" noChangeShapeType="1"/>
            </p:cNvSpPr>
            <p:nvPr/>
          </p:nvSpPr>
          <p:spPr bwMode="auto">
            <a:xfrm flipV="1">
              <a:off x="3246" y="695"/>
              <a:ext cx="1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5" name="Line 1142"/>
            <p:cNvSpPr>
              <a:spLocks noChangeAspect="1" noChangeShapeType="1"/>
            </p:cNvSpPr>
            <p:nvPr/>
          </p:nvSpPr>
          <p:spPr bwMode="auto">
            <a:xfrm>
              <a:off x="3357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6" name="Line 1143"/>
            <p:cNvSpPr>
              <a:spLocks noChangeAspect="1" noChangeShapeType="1"/>
            </p:cNvSpPr>
            <p:nvPr/>
          </p:nvSpPr>
          <p:spPr bwMode="auto">
            <a:xfrm>
              <a:off x="343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7" name="Line 1144"/>
            <p:cNvSpPr>
              <a:spLocks noChangeAspect="1" noChangeShapeType="1"/>
            </p:cNvSpPr>
            <p:nvPr/>
          </p:nvSpPr>
          <p:spPr bwMode="auto">
            <a:xfrm>
              <a:off x="350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8" name="Line 1145"/>
            <p:cNvSpPr>
              <a:spLocks noChangeAspect="1" noChangeShapeType="1"/>
            </p:cNvSpPr>
            <p:nvPr/>
          </p:nvSpPr>
          <p:spPr bwMode="auto">
            <a:xfrm>
              <a:off x="358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9" name="Line 1146"/>
            <p:cNvSpPr>
              <a:spLocks noChangeAspect="1" noChangeShapeType="1"/>
            </p:cNvSpPr>
            <p:nvPr/>
          </p:nvSpPr>
          <p:spPr bwMode="auto">
            <a:xfrm>
              <a:off x="365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0" name="Line 1147"/>
            <p:cNvSpPr>
              <a:spLocks noChangeAspect="1" noChangeShapeType="1"/>
            </p:cNvSpPr>
            <p:nvPr/>
          </p:nvSpPr>
          <p:spPr bwMode="auto">
            <a:xfrm>
              <a:off x="3728" y="1183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1" name="Line 1148"/>
            <p:cNvSpPr>
              <a:spLocks noChangeAspect="1" noChangeShapeType="1"/>
            </p:cNvSpPr>
            <p:nvPr/>
          </p:nvSpPr>
          <p:spPr bwMode="auto">
            <a:xfrm>
              <a:off x="3803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2" name="Line 1149"/>
            <p:cNvSpPr>
              <a:spLocks noChangeAspect="1" noChangeShapeType="1"/>
            </p:cNvSpPr>
            <p:nvPr/>
          </p:nvSpPr>
          <p:spPr bwMode="auto">
            <a:xfrm>
              <a:off x="3952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3" name="Line 1150"/>
            <p:cNvSpPr>
              <a:spLocks noChangeAspect="1" noChangeShapeType="1"/>
            </p:cNvSpPr>
            <p:nvPr/>
          </p:nvSpPr>
          <p:spPr bwMode="auto">
            <a:xfrm>
              <a:off x="402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4" name="Line 1151"/>
            <p:cNvSpPr>
              <a:spLocks noChangeAspect="1" noChangeShapeType="1"/>
            </p:cNvSpPr>
            <p:nvPr/>
          </p:nvSpPr>
          <p:spPr bwMode="auto">
            <a:xfrm>
              <a:off x="4100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5" name="Line 1152"/>
            <p:cNvSpPr>
              <a:spLocks noChangeAspect="1" noChangeShapeType="1"/>
            </p:cNvSpPr>
            <p:nvPr/>
          </p:nvSpPr>
          <p:spPr bwMode="auto">
            <a:xfrm>
              <a:off x="417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6" name="Line 1153"/>
            <p:cNvSpPr>
              <a:spLocks noChangeAspect="1" noChangeShapeType="1"/>
            </p:cNvSpPr>
            <p:nvPr/>
          </p:nvSpPr>
          <p:spPr bwMode="auto">
            <a:xfrm>
              <a:off x="3246" y="1183"/>
              <a:ext cx="99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7" name="Line 1154"/>
            <p:cNvSpPr>
              <a:spLocks noChangeAspect="1" noChangeShapeType="1"/>
            </p:cNvSpPr>
            <p:nvPr/>
          </p:nvSpPr>
          <p:spPr bwMode="auto">
            <a:xfrm flipH="1">
              <a:off x="3237" y="1183"/>
              <a:ext cx="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8" name="Line 1155"/>
            <p:cNvSpPr>
              <a:spLocks noChangeAspect="1" noChangeShapeType="1"/>
            </p:cNvSpPr>
            <p:nvPr/>
          </p:nvSpPr>
          <p:spPr bwMode="auto">
            <a:xfrm flipV="1">
              <a:off x="32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9" name="Line 1156"/>
            <p:cNvSpPr>
              <a:spLocks noChangeAspect="1" noChangeShapeType="1"/>
            </p:cNvSpPr>
            <p:nvPr/>
          </p:nvSpPr>
          <p:spPr bwMode="auto">
            <a:xfrm flipV="1">
              <a:off x="32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0" name="Line 1157"/>
            <p:cNvSpPr>
              <a:spLocks noChangeAspect="1" noChangeShapeType="1"/>
            </p:cNvSpPr>
            <p:nvPr/>
          </p:nvSpPr>
          <p:spPr bwMode="auto">
            <a:xfrm flipV="1">
              <a:off x="325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1" name="Line 1158"/>
            <p:cNvSpPr>
              <a:spLocks noChangeAspect="1" noChangeShapeType="1"/>
            </p:cNvSpPr>
            <p:nvPr/>
          </p:nvSpPr>
          <p:spPr bwMode="auto">
            <a:xfrm flipV="1">
              <a:off x="3260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2" name="Line 1159"/>
            <p:cNvSpPr>
              <a:spLocks noChangeAspect="1" noChangeShapeType="1"/>
            </p:cNvSpPr>
            <p:nvPr/>
          </p:nvSpPr>
          <p:spPr bwMode="auto">
            <a:xfrm flipV="1">
              <a:off x="3262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3" name="Line 1160"/>
            <p:cNvSpPr>
              <a:spLocks noChangeAspect="1" noChangeShapeType="1"/>
            </p:cNvSpPr>
            <p:nvPr/>
          </p:nvSpPr>
          <p:spPr bwMode="auto">
            <a:xfrm flipV="1">
              <a:off x="32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4" name="Line 1161"/>
            <p:cNvSpPr>
              <a:spLocks noChangeAspect="1" noChangeShapeType="1"/>
            </p:cNvSpPr>
            <p:nvPr/>
          </p:nvSpPr>
          <p:spPr bwMode="auto">
            <a:xfrm flipV="1">
              <a:off x="327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5" name="Line 1162"/>
            <p:cNvSpPr>
              <a:spLocks noChangeAspect="1" noChangeShapeType="1"/>
            </p:cNvSpPr>
            <p:nvPr/>
          </p:nvSpPr>
          <p:spPr bwMode="auto">
            <a:xfrm flipV="1">
              <a:off x="3272" y="1142"/>
              <a:ext cx="1" cy="4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6" name="Line 1163"/>
            <p:cNvSpPr>
              <a:spLocks noChangeAspect="1" noChangeShapeType="1"/>
            </p:cNvSpPr>
            <p:nvPr/>
          </p:nvSpPr>
          <p:spPr bwMode="auto">
            <a:xfrm flipV="1">
              <a:off x="3274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7" name="Line 1164"/>
            <p:cNvSpPr>
              <a:spLocks noChangeAspect="1" noChangeShapeType="1"/>
            </p:cNvSpPr>
            <p:nvPr/>
          </p:nvSpPr>
          <p:spPr bwMode="auto">
            <a:xfrm flipV="1">
              <a:off x="327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8" name="Line 1165"/>
            <p:cNvSpPr>
              <a:spLocks noChangeAspect="1" noChangeShapeType="1"/>
            </p:cNvSpPr>
            <p:nvPr/>
          </p:nvSpPr>
          <p:spPr bwMode="auto">
            <a:xfrm flipV="1">
              <a:off x="328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39" name="Line 1166"/>
            <p:cNvSpPr>
              <a:spLocks noChangeAspect="1" noChangeShapeType="1"/>
            </p:cNvSpPr>
            <p:nvPr/>
          </p:nvSpPr>
          <p:spPr bwMode="auto">
            <a:xfrm flipV="1">
              <a:off x="32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0" name="Line 1167"/>
            <p:cNvSpPr>
              <a:spLocks noChangeAspect="1" noChangeShapeType="1"/>
            </p:cNvSpPr>
            <p:nvPr/>
          </p:nvSpPr>
          <p:spPr bwMode="auto">
            <a:xfrm flipV="1">
              <a:off x="328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1" name="Line 1168"/>
            <p:cNvSpPr>
              <a:spLocks noChangeAspect="1" noChangeShapeType="1"/>
            </p:cNvSpPr>
            <p:nvPr/>
          </p:nvSpPr>
          <p:spPr bwMode="auto">
            <a:xfrm flipV="1">
              <a:off x="329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2" name="Line 1169"/>
            <p:cNvSpPr>
              <a:spLocks noChangeAspect="1" noChangeShapeType="1"/>
            </p:cNvSpPr>
            <p:nvPr/>
          </p:nvSpPr>
          <p:spPr bwMode="auto">
            <a:xfrm flipV="1">
              <a:off x="329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3" name="Line 1170"/>
            <p:cNvSpPr>
              <a:spLocks noChangeAspect="1" noChangeShapeType="1"/>
            </p:cNvSpPr>
            <p:nvPr/>
          </p:nvSpPr>
          <p:spPr bwMode="auto">
            <a:xfrm flipV="1">
              <a:off x="329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4" name="Line 1171"/>
            <p:cNvSpPr>
              <a:spLocks noChangeAspect="1" noChangeShapeType="1"/>
            </p:cNvSpPr>
            <p:nvPr/>
          </p:nvSpPr>
          <p:spPr bwMode="auto">
            <a:xfrm flipV="1">
              <a:off x="32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5" name="Line 1172"/>
            <p:cNvSpPr>
              <a:spLocks noChangeAspect="1" noChangeShapeType="1"/>
            </p:cNvSpPr>
            <p:nvPr/>
          </p:nvSpPr>
          <p:spPr bwMode="auto">
            <a:xfrm flipV="1">
              <a:off x="329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6" name="Line 1173"/>
            <p:cNvSpPr>
              <a:spLocks noChangeAspect="1" noChangeShapeType="1"/>
            </p:cNvSpPr>
            <p:nvPr/>
          </p:nvSpPr>
          <p:spPr bwMode="auto">
            <a:xfrm flipV="1">
              <a:off x="330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7" name="Line 1174"/>
            <p:cNvSpPr>
              <a:spLocks noChangeAspect="1" noChangeShapeType="1"/>
            </p:cNvSpPr>
            <p:nvPr/>
          </p:nvSpPr>
          <p:spPr bwMode="auto">
            <a:xfrm flipV="1">
              <a:off x="3305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8" name="Line 1175"/>
            <p:cNvSpPr>
              <a:spLocks noChangeAspect="1" noChangeShapeType="1"/>
            </p:cNvSpPr>
            <p:nvPr/>
          </p:nvSpPr>
          <p:spPr bwMode="auto">
            <a:xfrm flipV="1">
              <a:off x="33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49" name="Line 1176"/>
            <p:cNvSpPr>
              <a:spLocks noChangeAspect="1" noChangeShapeType="1"/>
            </p:cNvSpPr>
            <p:nvPr/>
          </p:nvSpPr>
          <p:spPr bwMode="auto">
            <a:xfrm flipV="1">
              <a:off x="33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0" name="Line 1177"/>
            <p:cNvSpPr>
              <a:spLocks noChangeAspect="1" noChangeShapeType="1"/>
            </p:cNvSpPr>
            <p:nvPr/>
          </p:nvSpPr>
          <p:spPr bwMode="auto">
            <a:xfrm flipV="1">
              <a:off x="330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1" name="Line 1178"/>
            <p:cNvSpPr>
              <a:spLocks noChangeAspect="1" noChangeShapeType="1"/>
            </p:cNvSpPr>
            <p:nvPr/>
          </p:nvSpPr>
          <p:spPr bwMode="auto">
            <a:xfrm flipV="1">
              <a:off x="33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2" name="Line 1179"/>
            <p:cNvSpPr>
              <a:spLocks noChangeAspect="1" noChangeShapeType="1"/>
            </p:cNvSpPr>
            <p:nvPr/>
          </p:nvSpPr>
          <p:spPr bwMode="auto">
            <a:xfrm flipV="1">
              <a:off x="331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3" name="Line 1180"/>
            <p:cNvSpPr>
              <a:spLocks noChangeAspect="1" noChangeShapeType="1"/>
            </p:cNvSpPr>
            <p:nvPr/>
          </p:nvSpPr>
          <p:spPr bwMode="auto">
            <a:xfrm flipV="1">
              <a:off x="331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4" name="Line 1181"/>
            <p:cNvSpPr>
              <a:spLocks noChangeAspect="1" noChangeShapeType="1"/>
            </p:cNvSpPr>
            <p:nvPr/>
          </p:nvSpPr>
          <p:spPr bwMode="auto">
            <a:xfrm flipV="1">
              <a:off x="331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5" name="Line 1182"/>
            <p:cNvSpPr>
              <a:spLocks noChangeAspect="1" noChangeShapeType="1"/>
            </p:cNvSpPr>
            <p:nvPr/>
          </p:nvSpPr>
          <p:spPr bwMode="auto">
            <a:xfrm flipV="1">
              <a:off x="33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6" name="Line 1183"/>
            <p:cNvSpPr>
              <a:spLocks noChangeAspect="1" noChangeShapeType="1"/>
            </p:cNvSpPr>
            <p:nvPr/>
          </p:nvSpPr>
          <p:spPr bwMode="auto">
            <a:xfrm flipV="1">
              <a:off x="331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7" name="Line 1184"/>
            <p:cNvSpPr>
              <a:spLocks noChangeAspect="1" noChangeShapeType="1"/>
            </p:cNvSpPr>
            <p:nvPr/>
          </p:nvSpPr>
          <p:spPr bwMode="auto">
            <a:xfrm flipV="1">
              <a:off x="3320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8" name="Line 1185"/>
            <p:cNvSpPr>
              <a:spLocks noChangeAspect="1" noChangeShapeType="1"/>
            </p:cNvSpPr>
            <p:nvPr/>
          </p:nvSpPr>
          <p:spPr bwMode="auto">
            <a:xfrm flipV="1">
              <a:off x="332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59" name="Line 1186"/>
            <p:cNvSpPr>
              <a:spLocks noChangeAspect="1" noChangeShapeType="1"/>
            </p:cNvSpPr>
            <p:nvPr/>
          </p:nvSpPr>
          <p:spPr bwMode="auto">
            <a:xfrm flipV="1">
              <a:off x="3325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0" name="Line 1187"/>
            <p:cNvSpPr>
              <a:spLocks noChangeAspect="1" noChangeShapeType="1"/>
            </p:cNvSpPr>
            <p:nvPr/>
          </p:nvSpPr>
          <p:spPr bwMode="auto">
            <a:xfrm flipV="1">
              <a:off x="3326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1" name="Line 1188"/>
            <p:cNvSpPr>
              <a:spLocks noChangeAspect="1" noChangeShapeType="1"/>
            </p:cNvSpPr>
            <p:nvPr/>
          </p:nvSpPr>
          <p:spPr bwMode="auto">
            <a:xfrm flipV="1">
              <a:off x="33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2" name="Line 1189"/>
            <p:cNvSpPr>
              <a:spLocks noChangeAspect="1" noChangeShapeType="1"/>
            </p:cNvSpPr>
            <p:nvPr/>
          </p:nvSpPr>
          <p:spPr bwMode="auto">
            <a:xfrm flipV="1">
              <a:off x="33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3" name="Line 1190"/>
            <p:cNvSpPr>
              <a:spLocks noChangeAspect="1" noChangeShapeType="1"/>
            </p:cNvSpPr>
            <p:nvPr/>
          </p:nvSpPr>
          <p:spPr bwMode="auto">
            <a:xfrm flipV="1">
              <a:off x="333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4" name="Line 1191"/>
            <p:cNvSpPr>
              <a:spLocks noChangeAspect="1" noChangeShapeType="1"/>
            </p:cNvSpPr>
            <p:nvPr/>
          </p:nvSpPr>
          <p:spPr bwMode="auto">
            <a:xfrm flipV="1">
              <a:off x="333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5" name="Line 1192"/>
            <p:cNvSpPr>
              <a:spLocks noChangeAspect="1" noChangeShapeType="1"/>
            </p:cNvSpPr>
            <p:nvPr/>
          </p:nvSpPr>
          <p:spPr bwMode="auto">
            <a:xfrm flipV="1">
              <a:off x="33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6" name="Line 1193"/>
            <p:cNvSpPr>
              <a:spLocks noChangeAspect="1" noChangeShapeType="1"/>
            </p:cNvSpPr>
            <p:nvPr/>
          </p:nvSpPr>
          <p:spPr bwMode="auto">
            <a:xfrm flipV="1">
              <a:off x="33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7" name="Line 1194"/>
            <p:cNvSpPr>
              <a:spLocks noChangeAspect="1" noChangeShapeType="1"/>
            </p:cNvSpPr>
            <p:nvPr/>
          </p:nvSpPr>
          <p:spPr bwMode="auto">
            <a:xfrm flipV="1">
              <a:off x="3338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8" name="Line 1195"/>
            <p:cNvSpPr>
              <a:spLocks noChangeAspect="1" noChangeShapeType="1"/>
            </p:cNvSpPr>
            <p:nvPr/>
          </p:nvSpPr>
          <p:spPr bwMode="auto">
            <a:xfrm flipV="1">
              <a:off x="3338" y="1106"/>
              <a:ext cx="0" cy="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69" name="Line 1196"/>
            <p:cNvSpPr>
              <a:spLocks noChangeAspect="1" noChangeShapeType="1"/>
            </p:cNvSpPr>
            <p:nvPr/>
          </p:nvSpPr>
          <p:spPr bwMode="auto">
            <a:xfrm flipV="1">
              <a:off x="3339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0" name="Line 1197"/>
            <p:cNvSpPr>
              <a:spLocks noChangeAspect="1" noChangeShapeType="1"/>
            </p:cNvSpPr>
            <p:nvPr/>
          </p:nvSpPr>
          <p:spPr bwMode="auto">
            <a:xfrm flipV="1">
              <a:off x="3341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1" name="Line 1198"/>
            <p:cNvSpPr>
              <a:spLocks noChangeAspect="1" noChangeShapeType="1"/>
            </p:cNvSpPr>
            <p:nvPr/>
          </p:nvSpPr>
          <p:spPr bwMode="auto">
            <a:xfrm flipV="1">
              <a:off x="334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2" name="Line 1199"/>
            <p:cNvSpPr>
              <a:spLocks noChangeAspect="1" noChangeShapeType="1"/>
            </p:cNvSpPr>
            <p:nvPr/>
          </p:nvSpPr>
          <p:spPr bwMode="auto">
            <a:xfrm flipV="1">
              <a:off x="334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3" name="Line 1200"/>
            <p:cNvSpPr>
              <a:spLocks noChangeAspect="1" noChangeShapeType="1"/>
            </p:cNvSpPr>
            <p:nvPr/>
          </p:nvSpPr>
          <p:spPr bwMode="auto">
            <a:xfrm flipV="1">
              <a:off x="3346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4" name="Line 1201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5" name="Line 1202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6" name="Line 1203"/>
            <p:cNvSpPr>
              <a:spLocks noChangeAspect="1" noChangeShapeType="1"/>
            </p:cNvSpPr>
            <p:nvPr/>
          </p:nvSpPr>
          <p:spPr bwMode="auto">
            <a:xfrm flipV="1">
              <a:off x="3350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7" name="Line 1204"/>
            <p:cNvSpPr>
              <a:spLocks noChangeAspect="1" noChangeShapeType="1"/>
            </p:cNvSpPr>
            <p:nvPr/>
          </p:nvSpPr>
          <p:spPr bwMode="auto">
            <a:xfrm flipV="1">
              <a:off x="33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8" name="Line 1205"/>
            <p:cNvSpPr>
              <a:spLocks noChangeAspect="1" noChangeShapeType="1"/>
            </p:cNvSpPr>
            <p:nvPr/>
          </p:nvSpPr>
          <p:spPr bwMode="auto">
            <a:xfrm flipV="1">
              <a:off x="33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79" name="Line 1206"/>
            <p:cNvSpPr>
              <a:spLocks noChangeAspect="1" noChangeShapeType="1"/>
            </p:cNvSpPr>
            <p:nvPr/>
          </p:nvSpPr>
          <p:spPr bwMode="auto">
            <a:xfrm flipV="1">
              <a:off x="335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0" name="Line 1207"/>
            <p:cNvSpPr>
              <a:spLocks noChangeAspect="1" noChangeShapeType="1"/>
            </p:cNvSpPr>
            <p:nvPr/>
          </p:nvSpPr>
          <p:spPr bwMode="auto">
            <a:xfrm flipV="1">
              <a:off x="335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1" name="Line 1208"/>
            <p:cNvSpPr>
              <a:spLocks noChangeAspect="1" noChangeShapeType="1"/>
            </p:cNvSpPr>
            <p:nvPr/>
          </p:nvSpPr>
          <p:spPr bwMode="auto">
            <a:xfrm flipV="1">
              <a:off x="3358" y="1173"/>
              <a:ext cx="1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2" name="Line 1209"/>
            <p:cNvSpPr>
              <a:spLocks noChangeAspect="1" noChangeShapeType="1"/>
            </p:cNvSpPr>
            <p:nvPr/>
          </p:nvSpPr>
          <p:spPr bwMode="auto">
            <a:xfrm flipV="1">
              <a:off x="3359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3" name="Line 1210"/>
            <p:cNvSpPr>
              <a:spLocks noChangeAspect="1" noChangeShapeType="1"/>
            </p:cNvSpPr>
            <p:nvPr/>
          </p:nvSpPr>
          <p:spPr bwMode="auto">
            <a:xfrm flipV="1">
              <a:off x="336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4" name="Line 1211"/>
            <p:cNvSpPr>
              <a:spLocks noChangeAspect="1" noChangeShapeType="1"/>
            </p:cNvSpPr>
            <p:nvPr/>
          </p:nvSpPr>
          <p:spPr bwMode="auto">
            <a:xfrm flipV="1">
              <a:off x="33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5" name="Line 1212"/>
            <p:cNvSpPr>
              <a:spLocks noChangeAspect="1" noChangeShapeType="1"/>
            </p:cNvSpPr>
            <p:nvPr/>
          </p:nvSpPr>
          <p:spPr bwMode="auto">
            <a:xfrm flipV="1">
              <a:off x="336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6" name="Line 1213"/>
            <p:cNvSpPr>
              <a:spLocks noChangeAspect="1" noChangeShapeType="1"/>
            </p:cNvSpPr>
            <p:nvPr/>
          </p:nvSpPr>
          <p:spPr bwMode="auto">
            <a:xfrm flipV="1">
              <a:off x="336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7" name="Line 1214"/>
            <p:cNvSpPr>
              <a:spLocks noChangeAspect="1" noChangeShapeType="1"/>
            </p:cNvSpPr>
            <p:nvPr/>
          </p:nvSpPr>
          <p:spPr bwMode="auto">
            <a:xfrm flipV="1">
              <a:off x="3368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8" name="Line 1215"/>
            <p:cNvSpPr>
              <a:spLocks noChangeAspect="1" noChangeShapeType="1"/>
            </p:cNvSpPr>
            <p:nvPr/>
          </p:nvSpPr>
          <p:spPr bwMode="auto">
            <a:xfrm flipV="1">
              <a:off x="337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89" name="Line 1216"/>
            <p:cNvSpPr>
              <a:spLocks noChangeAspect="1" noChangeShapeType="1"/>
            </p:cNvSpPr>
            <p:nvPr/>
          </p:nvSpPr>
          <p:spPr bwMode="auto">
            <a:xfrm flipV="1">
              <a:off x="337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0" name="Line 1217"/>
            <p:cNvSpPr>
              <a:spLocks noChangeAspect="1" noChangeShapeType="1"/>
            </p:cNvSpPr>
            <p:nvPr/>
          </p:nvSpPr>
          <p:spPr bwMode="auto">
            <a:xfrm flipV="1">
              <a:off x="337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1" name="Line 1218"/>
            <p:cNvSpPr>
              <a:spLocks noChangeAspect="1" noChangeShapeType="1"/>
            </p:cNvSpPr>
            <p:nvPr/>
          </p:nvSpPr>
          <p:spPr bwMode="auto">
            <a:xfrm flipV="1">
              <a:off x="337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2" name="Line 1219"/>
            <p:cNvSpPr>
              <a:spLocks noChangeAspect="1" noChangeShapeType="1"/>
            </p:cNvSpPr>
            <p:nvPr/>
          </p:nvSpPr>
          <p:spPr bwMode="auto">
            <a:xfrm flipV="1">
              <a:off x="3378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3" name="Line 1220"/>
            <p:cNvSpPr>
              <a:spLocks noChangeAspect="1" noChangeShapeType="1"/>
            </p:cNvSpPr>
            <p:nvPr/>
          </p:nvSpPr>
          <p:spPr bwMode="auto">
            <a:xfrm flipV="1">
              <a:off x="337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4" name="Line 1221"/>
            <p:cNvSpPr>
              <a:spLocks noChangeAspect="1" noChangeShapeType="1"/>
            </p:cNvSpPr>
            <p:nvPr/>
          </p:nvSpPr>
          <p:spPr bwMode="auto">
            <a:xfrm flipV="1">
              <a:off x="3380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5" name="Line 1222"/>
            <p:cNvSpPr>
              <a:spLocks noChangeAspect="1" noChangeShapeType="1"/>
            </p:cNvSpPr>
            <p:nvPr/>
          </p:nvSpPr>
          <p:spPr bwMode="auto">
            <a:xfrm flipV="1">
              <a:off x="3381" y="1071"/>
              <a:ext cx="0" cy="1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6" name="Line 1223"/>
            <p:cNvSpPr>
              <a:spLocks noChangeAspect="1" noChangeShapeType="1"/>
            </p:cNvSpPr>
            <p:nvPr/>
          </p:nvSpPr>
          <p:spPr bwMode="auto">
            <a:xfrm flipV="1">
              <a:off x="3382" y="1141"/>
              <a:ext cx="0" cy="4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7" name="Line 1224"/>
            <p:cNvSpPr>
              <a:spLocks noChangeAspect="1" noChangeShapeType="1"/>
            </p:cNvSpPr>
            <p:nvPr/>
          </p:nvSpPr>
          <p:spPr bwMode="auto">
            <a:xfrm flipV="1">
              <a:off x="33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8" name="Line 1225"/>
            <p:cNvSpPr>
              <a:spLocks noChangeAspect="1" noChangeShapeType="1"/>
            </p:cNvSpPr>
            <p:nvPr/>
          </p:nvSpPr>
          <p:spPr bwMode="auto">
            <a:xfrm flipV="1">
              <a:off x="338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99" name="Line 1226"/>
            <p:cNvSpPr>
              <a:spLocks noChangeAspect="1" noChangeShapeType="1"/>
            </p:cNvSpPr>
            <p:nvPr/>
          </p:nvSpPr>
          <p:spPr bwMode="auto">
            <a:xfrm flipV="1">
              <a:off x="3389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0" name="Line 1227"/>
            <p:cNvSpPr>
              <a:spLocks noChangeAspect="1" noChangeShapeType="1"/>
            </p:cNvSpPr>
            <p:nvPr/>
          </p:nvSpPr>
          <p:spPr bwMode="auto">
            <a:xfrm flipV="1">
              <a:off x="3389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1" name="Line 1228"/>
            <p:cNvSpPr>
              <a:spLocks noChangeAspect="1" noChangeShapeType="1"/>
            </p:cNvSpPr>
            <p:nvPr/>
          </p:nvSpPr>
          <p:spPr bwMode="auto">
            <a:xfrm flipV="1">
              <a:off x="339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2" name="Line 1229"/>
            <p:cNvSpPr>
              <a:spLocks noChangeAspect="1" noChangeShapeType="1"/>
            </p:cNvSpPr>
            <p:nvPr/>
          </p:nvSpPr>
          <p:spPr bwMode="auto">
            <a:xfrm flipV="1">
              <a:off x="33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3" name="Line 1230"/>
            <p:cNvSpPr>
              <a:spLocks noChangeAspect="1" noChangeShapeType="1"/>
            </p:cNvSpPr>
            <p:nvPr/>
          </p:nvSpPr>
          <p:spPr bwMode="auto">
            <a:xfrm flipV="1">
              <a:off x="339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4" name="Line 1231"/>
            <p:cNvSpPr>
              <a:spLocks noChangeAspect="1" noChangeShapeType="1"/>
            </p:cNvSpPr>
            <p:nvPr/>
          </p:nvSpPr>
          <p:spPr bwMode="auto">
            <a:xfrm flipV="1">
              <a:off x="340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5" name="Line 1232"/>
            <p:cNvSpPr>
              <a:spLocks noChangeAspect="1" noChangeShapeType="1"/>
            </p:cNvSpPr>
            <p:nvPr/>
          </p:nvSpPr>
          <p:spPr bwMode="auto">
            <a:xfrm flipV="1">
              <a:off x="3401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6" name="Line 1233"/>
            <p:cNvSpPr>
              <a:spLocks noChangeAspect="1" noChangeShapeType="1"/>
            </p:cNvSpPr>
            <p:nvPr/>
          </p:nvSpPr>
          <p:spPr bwMode="auto">
            <a:xfrm flipV="1">
              <a:off x="340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7" name="Line 1234"/>
            <p:cNvSpPr>
              <a:spLocks noChangeAspect="1" noChangeShapeType="1"/>
            </p:cNvSpPr>
            <p:nvPr/>
          </p:nvSpPr>
          <p:spPr bwMode="auto">
            <a:xfrm flipV="1">
              <a:off x="34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8" name="Line 1235"/>
            <p:cNvSpPr>
              <a:spLocks noChangeAspect="1" noChangeShapeType="1"/>
            </p:cNvSpPr>
            <p:nvPr/>
          </p:nvSpPr>
          <p:spPr bwMode="auto">
            <a:xfrm flipV="1">
              <a:off x="340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09" name="Line 1236"/>
            <p:cNvSpPr>
              <a:spLocks noChangeAspect="1" noChangeShapeType="1"/>
            </p:cNvSpPr>
            <p:nvPr/>
          </p:nvSpPr>
          <p:spPr bwMode="auto">
            <a:xfrm flipV="1">
              <a:off x="34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0" name="Line 1237"/>
            <p:cNvSpPr>
              <a:spLocks noChangeAspect="1" noChangeShapeType="1"/>
            </p:cNvSpPr>
            <p:nvPr/>
          </p:nvSpPr>
          <p:spPr bwMode="auto">
            <a:xfrm flipV="1">
              <a:off x="34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1" name="Line 1238"/>
            <p:cNvSpPr>
              <a:spLocks noChangeAspect="1" noChangeShapeType="1"/>
            </p:cNvSpPr>
            <p:nvPr/>
          </p:nvSpPr>
          <p:spPr bwMode="auto">
            <a:xfrm flipV="1">
              <a:off x="341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2" name="Line 1239"/>
            <p:cNvSpPr>
              <a:spLocks noChangeAspect="1" noChangeShapeType="1"/>
            </p:cNvSpPr>
            <p:nvPr/>
          </p:nvSpPr>
          <p:spPr bwMode="auto">
            <a:xfrm flipV="1">
              <a:off x="341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3" name="Line 1240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4" name="Line 1241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5" name="Line 1242"/>
            <p:cNvSpPr>
              <a:spLocks noChangeAspect="1" noChangeShapeType="1"/>
            </p:cNvSpPr>
            <p:nvPr/>
          </p:nvSpPr>
          <p:spPr bwMode="auto">
            <a:xfrm flipV="1">
              <a:off x="34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6" name="Line 1243"/>
            <p:cNvSpPr>
              <a:spLocks noChangeAspect="1" noChangeShapeType="1"/>
            </p:cNvSpPr>
            <p:nvPr/>
          </p:nvSpPr>
          <p:spPr bwMode="auto">
            <a:xfrm flipV="1">
              <a:off x="341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7" name="Line 1244"/>
            <p:cNvSpPr>
              <a:spLocks noChangeAspect="1" noChangeShapeType="1"/>
            </p:cNvSpPr>
            <p:nvPr/>
          </p:nvSpPr>
          <p:spPr bwMode="auto">
            <a:xfrm flipV="1">
              <a:off x="34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8" name="Line 1245"/>
            <p:cNvSpPr>
              <a:spLocks noChangeAspect="1" noChangeShapeType="1"/>
            </p:cNvSpPr>
            <p:nvPr/>
          </p:nvSpPr>
          <p:spPr bwMode="auto">
            <a:xfrm flipV="1">
              <a:off x="341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9" name="Line 1246"/>
            <p:cNvSpPr>
              <a:spLocks noChangeAspect="1" noChangeShapeType="1"/>
            </p:cNvSpPr>
            <p:nvPr/>
          </p:nvSpPr>
          <p:spPr bwMode="auto">
            <a:xfrm flipV="1">
              <a:off x="341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0" name="Line 1247"/>
            <p:cNvSpPr>
              <a:spLocks noChangeAspect="1" noChangeShapeType="1"/>
            </p:cNvSpPr>
            <p:nvPr/>
          </p:nvSpPr>
          <p:spPr bwMode="auto">
            <a:xfrm flipV="1">
              <a:off x="342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1" name="Line 1248"/>
            <p:cNvSpPr>
              <a:spLocks noChangeAspect="1" noChangeShapeType="1"/>
            </p:cNvSpPr>
            <p:nvPr/>
          </p:nvSpPr>
          <p:spPr bwMode="auto">
            <a:xfrm flipV="1">
              <a:off x="342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2" name="Line 1249"/>
            <p:cNvSpPr>
              <a:spLocks noChangeAspect="1" noChangeShapeType="1"/>
            </p:cNvSpPr>
            <p:nvPr/>
          </p:nvSpPr>
          <p:spPr bwMode="auto">
            <a:xfrm flipV="1">
              <a:off x="342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3" name="Line 1250"/>
            <p:cNvSpPr>
              <a:spLocks noChangeAspect="1" noChangeShapeType="1"/>
            </p:cNvSpPr>
            <p:nvPr/>
          </p:nvSpPr>
          <p:spPr bwMode="auto">
            <a:xfrm flipV="1">
              <a:off x="34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4" name="Line 1251"/>
            <p:cNvSpPr>
              <a:spLocks noChangeAspect="1" noChangeShapeType="1"/>
            </p:cNvSpPr>
            <p:nvPr/>
          </p:nvSpPr>
          <p:spPr bwMode="auto">
            <a:xfrm flipV="1">
              <a:off x="34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5" name="Line 1252"/>
            <p:cNvSpPr>
              <a:spLocks noChangeAspect="1" noChangeShapeType="1"/>
            </p:cNvSpPr>
            <p:nvPr/>
          </p:nvSpPr>
          <p:spPr bwMode="auto">
            <a:xfrm flipV="1">
              <a:off x="342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6" name="Line 1253"/>
            <p:cNvSpPr>
              <a:spLocks noChangeAspect="1" noChangeShapeType="1"/>
            </p:cNvSpPr>
            <p:nvPr/>
          </p:nvSpPr>
          <p:spPr bwMode="auto">
            <a:xfrm flipV="1">
              <a:off x="3430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7" name="Line 1254"/>
            <p:cNvSpPr>
              <a:spLocks noChangeAspect="1" noChangeShapeType="1"/>
            </p:cNvSpPr>
            <p:nvPr/>
          </p:nvSpPr>
          <p:spPr bwMode="auto">
            <a:xfrm flipV="1">
              <a:off x="34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8" name="Line 1255"/>
            <p:cNvSpPr>
              <a:spLocks noChangeAspect="1" noChangeShapeType="1"/>
            </p:cNvSpPr>
            <p:nvPr/>
          </p:nvSpPr>
          <p:spPr bwMode="auto">
            <a:xfrm flipV="1">
              <a:off x="343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9" name="Line 1256"/>
            <p:cNvSpPr>
              <a:spLocks noChangeAspect="1" noChangeShapeType="1"/>
            </p:cNvSpPr>
            <p:nvPr/>
          </p:nvSpPr>
          <p:spPr bwMode="auto">
            <a:xfrm flipV="1">
              <a:off x="3434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0" name="Line 1257"/>
            <p:cNvSpPr>
              <a:spLocks noChangeAspect="1" noChangeShapeType="1"/>
            </p:cNvSpPr>
            <p:nvPr/>
          </p:nvSpPr>
          <p:spPr bwMode="auto">
            <a:xfrm flipV="1">
              <a:off x="3434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1" name="Line 1258"/>
            <p:cNvSpPr>
              <a:spLocks noChangeAspect="1" noChangeShapeType="1"/>
            </p:cNvSpPr>
            <p:nvPr/>
          </p:nvSpPr>
          <p:spPr bwMode="auto">
            <a:xfrm flipV="1">
              <a:off x="3435" y="1166"/>
              <a:ext cx="1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2" name="Line 1259"/>
            <p:cNvSpPr>
              <a:spLocks noChangeAspect="1" noChangeShapeType="1"/>
            </p:cNvSpPr>
            <p:nvPr/>
          </p:nvSpPr>
          <p:spPr bwMode="auto">
            <a:xfrm flipV="1">
              <a:off x="343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3" name="Line 1260"/>
            <p:cNvSpPr>
              <a:spLocks noChangeAspect="1" noChangeShapeType="1"/>
            </p:cNvSpPr>
            <p:nvPr/>
          </p:nvSpPr>
          <p:spPr bwMode="auto">
            <a:xfrm flipV="1">
              <a:off x="344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4" name="Line 1261"/>
            <p:cNvSpPr>
              <a:spLocks noChangeAspect="1" noChangeShapeType="1"/>
            </p:cNvSpPr>
            <p:nvPr/>
          </p:nvSpPr>
          <p:spPr bwMode="auto">
            <a:xfrm flipV="1">
              <a:off x="344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5" name="Line 1262"/>
            <p:cNvSpPr>
              <a:spLocks noChangeAspect="1" noChangeShapeType="1"/>
            </p:cNvSpPr>
            <p:nvPr/>
          </p:nvSpPr>
          <p:spPr bwMode="auto">
            <a:xfrm flipV="1">
              <a:off x="344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6" name="Line 1263"/>
            <p:cNvSpPr>
              <a:spLocks noChangeAspect="1" noChangeShapeType="1"/>
            </p:cNvSpPr>
            <p:nvPr/>
          </p:nvSpPr>
          <p:spPr bwMode="auto">
            <a:xfrm flipV="1">
              <a:off x="34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7" name="Line 1264"/>
            <p:cNvSpPr>
              <a:spLocks noChangeAspect="1" noChangeShapeType="1"/>
            </p:cNvSpPr>
            <p:nvPr/>
          </p:nvSpPr>
          <p:spPr bwMode="auto">
            <a:xfrm flipV="1">
              <a:off x="3443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8" name="Line 1265"/>
            <p:cNvSpPr>
              <a:spLocks noChangeAspect="1" noChangeShapeType="1"/>
            </p:cNvSpPr>
            <p:nvPr/>
          </p:nvSpPr>
          <p:spPr bwMode="auto">
            <a:xfrm flipV="1">
              <a:off x="344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39" name="Line 1266"/>
            <p:cNvSpPr>
              <a:spLocks noChangeAspect="1" noChangeShapeType="1"/>
            </p:cNvSpPr>
            <p:nvPr/>
          </p:nvSpPr>
          <p:spPr bwMode="auto">
            <a:xfrm flipV="1">
              <a:off x="344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0" name="Line 1267"/>
            <p:cNvSpPr>
              <a:spLocks noChangeAspect="1" noChangeShapeType="1"/>
            </p:cNvSpPr>
            <p:nvPr/>
          </p:nvSpPr>
          <p:spPr bwMode="auto">
            <a:xfrm flipV="1">
              <a:off x="344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1" name="Line 1268"/>
            <p:cNvSpPr>
              <a:spLocks noChangeAspect="1" noChangeShapeType="1"/>
            </p:cNvSpPr>
            <p:nvPr/>
          </p:nvSpPr>
          <p:spPr bwMode="auto">
            <a:xfrm flipV="1">
              <a:off x="345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2" name="Line 1269"/>
            <p:cNvSpPr>
              <a:spLocks noChangeAspect="1" noChangeShapeType="1"/>
            </p:cNvSpPr>
            <p:nvPr/>
          </p:nvSpPr>
          <p:spPr bwMode="auto">
            <a:xfrm flipV="1">
              <a:off x="34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3" name="Line 1270"/>
            <p:cNvSpPr>
              <a:spLocks noChangeAspect="1" noChangeShapeType="1"/>
            </p:cNvSpPr>
            <p:nvPr/>
          </p:nvSpPr>
          <p:spPr bwMode="auto">
            <a:xfrm flipV="1">
              <a:off x="345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4" name="Line 1271"/>
            <p:cNvSpPr>
              <a:spLocks noChangeAspect="1" noChangeShapeType="1"/>
            </p:cNvSpPr>
            <p:nvPr/>
          </p:nvSpPr>
          <p:spPr bwMode="auto">
            <a:xfrm flipV="1">
              <a:off x="345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5" name="Line 1272"/>
            <p:cNvSpPr>
              <a:spLocks noChangeAspect="1" noChangeShapeType="1"/>
            </p:cNvSpPr>
            <p:nvPr/>
          </p:nvSpPr>
          <p:spPr bwMode="auto">
            <a:xfrm flipV="1">
              <a:off x="345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6" name="Line 1273"/>
            <p:cNvSpPr>
              <a:spLocks noChangeAspect="1" noChangeShapeType="1"/>
            </p:cNvSpPr>
            <p:nvPr/>
          </p:nvSpPr>
          <p:spPr bwMode="auto">
            <a:xfrm flipV="1">
              <a:off x="345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7" name="Line 1274"/>
            <p:cNvSpPr>
              <a:spLocks noChangeAspect="1" noChangeShapeType="1"/>
            </p:cNvSpPr>
            <p:nvPr/>
          </p:nvSpPr>
          <p:spPr bwMode="auto">
            <a:xfrm flipV="1">
              <a:off x="345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8" name="Line 1275"/>
            <p:cNvSpPr>
              <a:spLocks noChangeAspect="1" noChangeShapeType="1"/>
            </p:cNvSpPr>
            <p:nvPr/>
          </p:nvSpPr>
          <p:spPr bwMode="auto">
            <a:xfrm flipV="1">
              <a:off x="3459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49" name="Line 1276"/>
            <p:cNvSpPr>
              <a:spLocks noChangeAspect="1" noChangeShapeType="1"/>
            </p:cNvSpPr>
            <p:nvPr/>
          </p:nvSpPr>
          <p:spPr bwMode="auto">
            <a:xfrm flipV="1">
              <a:off x="34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0" name="Line 1277"/>
            <p:cNvSpPr>
              <a:spLocks noChangeAspect="1" noChangeShapeType="1"/>
            </p:cNvSpPr>
            <p:nvPr/>
          </p:nvSpPr>
          <p:spPr bwMode="auto">
            <a:xfrm flipV="1">
              <a:off x="3461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1" name="Line 1278"/>
            <p:cNvSpPr>
              <a:spLocks noChangeAspect="1" noChangeShapeType="1"/>
            </p:cNvSpPr>
            <p:nvPr/>
          </p:nvSpPr>
          <p:spPr bwMode="auto">
            <a:xfrm flipV="1">
              <a:off x="346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2" name="Line 1279"/>
            <p:cNvSpPr>
              <a:spLocks noChangeAspect="1" noChangeShapeType="1"/>
            </p:cNvSpPr>
            <p:nvPr/>
          </p:nvSpPr>
          <p:spPr bwMode="auto">
            <a:xfrm flipV="1">
              <a:off x="346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3" name="Line 1280"/>
            <p:cNvSpPr>
              <a:spLocks noChangeAspect="1" noChangeShapeType="1"/>
            </p:cNvSpPr>
            <p:nvPr/>
          </p:nvSpPr>
          <p:spPr bwMode="auto">
            <a:xfrm flipV="1">
              <a:off x="3464" y="1169"/>
              <a:ext cx="1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4" name="Line 1281"/>
            <p:cNvSpPr>
              <a:spLocks noChangeAspect="1" noChangeShapeType="1"/>
            </p:cNvSpPr>
            <p:nvPr/>
          </p:nvSpPr>
          <p:spPr bwMode="auto">
            <a:xfrm flipV="1">
              <a:off x="3466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5" name="Line 1282"/>
            <p:cNvSpPr>
              <a:spLocks noChangeAspect="1" noChangeShapeType="1"/>
            </p:cNvSpPr>
            <p:nvPr/>
          </p:nvSpPr>
          <p:spPr bwMode="auto">
            <a:xfrm flipV="1">
              <a:off x="346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6" name="Line 1283"/>
            <p:cNvSpPr>
              <a:spLocks noChangeAspect="1" noChangeShapeType="1"/>
            </p:cNvSpPr>
            <p:nvPr/>
          </p:nvSpPr>
          <p:spPr bwMode="auto">
            <a:xfrm flipV="1">
              <a:off x="34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7" name="Line 1284"/>
            <p:cNvSpPr>
              <a:spLocks noChangeAspect="1" noChangeShapeType="1"/>
            </p:cNvSpPr>
            <p:nvPr/>
          </p:nvSpPr>
          <p:spPr bwMode="auto">
            <a:xfrm flipV="1">
              <a:off x="3472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8" name="Line 1285"/>
            <p:cNvSpPr>
              <a:spLocks noChangeAspect="1" noChangeShapeType="1"/>
            </p:cNvSpPr>
            <p:nvPr/>
          </p:nvSpPr>
          <p:spPr bwMode="auto">
            <a:xfrm flipV="1">
              <a:off x="3473" y="1112"/>
              <a:ext cx="0" cy="7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59" name="Line 1286"/>
            <p:cNvSpPr>
              <a:spLocks noChangeAspect="1" noChangeShapeType="1"/>
            </p:cNvSpPr>
            <p:nvPr/>
          </p:nvSpPr>
          <p:spPr bwMode="auto">
            <a:xfrm flipV="1">
              <a:off x="3474" y="1134"/>
              <a:ext cx="0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0" name="Line 1287"/>
            <p:cNvSpPr>
              <a:spLocks noChangeAspect="1" noChangeShapeType="1"/>
            </p:cNvSpPr>
            <p:nvPr/>
          </p:nvSpPr>
          <p:spPr bwMode="auto">
            <a:xfrm flipV="1">
              <a:off x="347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1" name="Line 1288"/>
            <p:cNvSpPr>
              <a:spLocks noChangeAspect="1" noChangeShapeType="1"/>
            </p:cNvSpPr>
            <p:nvPr/>
          </p:nvSpPr>
          <p:spPr bwMode="auto">
            <a:xfrm flipV="1">
              <a:off x="347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2" name="Line 1289"/>
            <p:cNvSpPr>
              <a:spLocks noChangeAspect="1" noChangeShapeType="1"/>
            </p:cNvSpPr>
            <p:nvPr/>
          </p:nvSpPr>
          <p:spPr bwMode="auto">
            <a:xfrm flipV="1">
              <a:off x="347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3" name="Line 1290"/>
            <p:cNvSpPr>
              <a:spLocks noChangeAspect="1" noChangeShapeType="1"/>
            </p:cNvSpPr>
            <p:nvPr/>
          </p:nvSpPr>
          <p:spPr bwMode="auto">
            <a:xfrm flipV="1">
              <a:off x="3480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4" name="Line 1291"/>
            <p:cNvSpPr>
              <a:spLocks noChangeAspect="1" noChangeShapeType="1"/>
            </p:cNvSpPr>
            <p:nvPr/>
          </p:nvSpPr>
          <p:spPr bwMode="auto">
            <a:xfrm flipV="1">
              <a:off x="348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5" name="Line 1292"/>
            <p:cNvSpPr>
              <a:spLocks noChangeAspect="1" noChangeShapeType="1"/>
            </p:cNvSpPr>
            <p:nvPr/>
          </p:nvSpPr>
          <p:spPr bwMode="auto">
            <a:xfrm flipV="1">
              <a:off x="3483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6" name="Line 1293"/>
            <p:cNvSpPr>
              <a:spLocks noChangeAspect="1" noChangeShapeType="1"/>
            </p:cNvSpPr>
            <p:nvPr/>
          </p:nvSpPr>
          <p:spPr bwMode="auto">
            <a:xfrm flipV="1">
              <a:off x="348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7" name="Line 1294"/>
            <p:cNvSpPr>
              <a:spLocks noChangeAspect="1" noChangeShapeType="1"/>
            </p:cNvSpPr>
            <p:nvPr/>
          </p:nvSpPr>
          <p:spPr bwMode="auto">
            <a:xfrm flipV="1">
              <a:off x="3485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8" name="Line 1295"/>
            <p:cNvSpPr>
              <a:spLocks noChangeAspect="1" noChangeShapeType="1"/>
            </p:cNvSpPr>
            <p:nvPr/>
          </p:nvSpPr>
          <p:spPr bwMode="auto">
            <a:xfrm flipV="1">
              <a:off x="3486" y="995"/>
              <a:ext cx="1" cy="1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69" name="Line 1296"/>
            <p:cNvSpPr>
              <a:spLocks noChangeAspect="1" noChangeShapeType="1"/>
            </p:cNvSpPr>
            <p:nvPr/>
          </p:nvSpPr>
          <p:spPr bwMode="auto">
            <a:xfrm flipV="1">
              <a:off x="3488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0" name="Line 1297"/>
            <p:cNvSpPr>
              <a:spLocks noChangeAspect="1" noChangeShapeType="1"/>
            </p:cNvSpPr>
            <p:nvPr/>
          </p:nvSpPr>
          <p:spPr bwMode="auto">
            <a:xfrm flipV="1">
              <a:off x="348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1" name="Line 1298"/>
            <p:cNvSpPr>
              <a:spLocks noChangeAspect="1" noChangeShapeType="1"/>
            </p:cNvSpPr>
            <p:nvPr/>
          </p:nvSpPr>
          <p:spPr bwMode="auto">
            <a:xfrm flipV="1">
              <a:off x="349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2" name="Line 1299"/>
            <p:cNvSpPr>
              <a:spLocks noChangeAspect="1" noChangeShapeType="1"/>
            </p:cNvSpPr>
            <p:nvPr/>
          </p:nvSpPr>
          <p:spPr bwMode="auto">
            <a:xfrm flipV="1">
              <a:off x="3491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3" name="Line 1300"/>
            <p:cNvSpPr>
              <a:spLocks noChangeAspect="1" noChangeShapeType="1"/>
            </p:cNvSpPr>
            <p:nvPr/>
          </p:nvSpPr>
          <p:spPr bwMode="auto">
            <a:xfrm flipV="1">
              <a:off x="349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4" name="Line 1301"/>
            <p:cNvSpPr>
              <a:spLocks noChangeAspect="1" noChangeShapeType="1"/>
            </p:cNvSpPr>
            <p:nvPr/>
          </p:nvSpPr>
          <p:spPr bwMode="auto">
            <a:xfrm flipV="1">
              <a:off x="349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5" name="Line 1302"/>
            <p:cNvSpPr>
              <a:spLocks noChangeAspect="1" noChangeShapeType="1"/>
            </p:cNvSpPr>
            <p:nvPr/>
          </p:nvSpPr>
          <p:spPr bwMode="auto">
            <a:xfrm flipV="1">
              <a:off x="34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6" name="Line 1303"/>
            <p:cNvSpPr>
              <a:spLocks noChangeAspect="1" noChangeShapeType="1"/>
            </p:cNvSpPr>
            <p:nvPr/>
          </p:nvSpPr>
          <p:spPr bwMode="auto">
            <a:xfrm flipV="1">
              <a:off x="349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7" name="Line 1304"/>
            <p:cNvSpPr>
              <a:spLocks noChangeAspect="1" noChangeShapeType="1"/>
            </p:cNvSpPr>
            <p:nvPr/>
          </p:nvSpPr>
          <p:spPr bwMode="auto">
            <a:xfrm flipV="1">
              <a:off x="349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8" name="Line 1305"/>
            <p:cNvSpPr>
              <a:spLocks noChangeAspect="1" noChangeShapeType="1"/>
            </p:cNvSpPr>
            <p:nvPr/>
          </p:nvSpPr>
          <p:spPr bwMode="auto">
            <a:xfrm flipV="1">
              <a:off x="349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79" name="Line 1306"/>
            <p:cNvSpPr>
              <a:spLocks noChangeAspect="1" noChangeShapeType="1"/>
            </p:cNvSpPr>
            <p:nvPr/>
          </p:nvSpPr>
          <p:spPr bwMode="auto">
            <a:xfrm flipV="1">
              <a:off x="349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0" name="Line 1307"/>
            <p:cNvSpPr>
              <a:spLocks noChangeAspect="1" noChangeShapeType="1"/>
            </p:cNvSpPr>
            <p:nvPr/>
          </p:nvSpPr>
          <p:spPr bwMode="auto">
            <a:xfrm flipV="1">
              <a:off x="350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1" name="Line 1308"/>
            <p:cNvSpPr>
              <a:spLocks noChangeAspect="1" noChangeShapeType="1"/>
            </p:cNvSpPr>
            <p:nvPr/>
          </p:nvSpPr>
          <p:spPr bwMode="auto">
            <a:xfrm flipV="1">
              <a:off x="3502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2" name="Line 1309"/>
            <p:cNvSpPr>
              <a:spLocks noChangeAspect="1" noChangeShapeType="1"/>
            </p:cNvSpPr>
            <p:nvPr/>
          </p:nvSpPr>
          <p:spPr bwMode="auto">
            <a:xfrm flipV="1">
              <a:off x="35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3" name="Line 1310"/>
            <p:cNvSpPr>
              <a:spLocks noChangeAspect="1" noChangeShapeType="1"/>
            </p:cNvSpPr>
            <p:nvPr/>
          </p:nvSpPr>
          <p:spPr bwMode="auto">
            <a:xfrm flipV="1">
              <a:off x="350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4" name="Line 1311"/>
            <p:cNvSpPr>
              <a:spLocks noChangeAspect="1" noChangeShapeType="1"/>
            </p:cNvSpPr>
            <p:nvPr/>
          </p:nvSpPr>
          <p:spPr bwMode="auto">
            <a:xfrm flipV="1">
              <a:off x="3506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5" name="Line 1312"/>
            <p:cNvSpPr>
              <a:spLocks noChangeAspect="1" noChangeShapeType="1"/>
            </p:cNvSpPr>
            <p:nvPr/>
          </p:nvSpPr>
          <p:spPr bwMode="auto">
            <a:xfrm flipV="1">
              <a:off x="350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6" name="Line 1313"/>
            <p:cNvSpPr>
              <a:spLocks noChangeAspect="1" noChangeShapeType="1"/>
            </p:cNvSpPr>
            <p:nvPr/>
          </p:nvSpPr>
          <p:spPr bwMode="auto">
            <a:xfrm flipV="1">
              <a:off x="3507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7" name="Line 1314"/>
            <p:cNvSpPr>
              <a:spLocks noChangeAspect="1" noChangeShapeType="1"/>
            </p:cNvSpPr>
            <p:nvPr/>
          </p:nvSpPr>
          <p:spPr bwMode="auto">
            <a:xfrm flipV="1">
              <a:off x="35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8" name="Line 1315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89" name="Line 1316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0" name="Line 1317"/>
            <p:cNvSpPr>
              <a:spLocks noChangeAspect="1" noChangeShapeType="1"/>
            </p:cNvSpPr>
            <p:nvPr/>
          </p:nvSpPr>
          <p:spPr bwMode="auto">
            <a:xfrm flipV="1">
              <a:off x="351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1" name="Line 1318"/>
            <p:cNvSpPr>
              <a:spLocks noChangeAspect="1" noChangeShapeType="1"/>
            </p:cNvSpPr>
            <p:nvPr/>
          </p:nvSpPr>
          <p:spPr bwMode="auto">
            <a:xfrm flipV="1">
              <a:off x="351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2" name="Line 1319"/>
            <p:cNvSpPr>
              <a:spLocks noChangeAspect="1" noChangeShapeType="1"/>
            </p:cNvSpPr>
            <p:nvPr/>
          </p:nvSpPr>
          <p:spPr bwMode="auto">
            <a:xfrm flipV="1">
              <a:off x="3515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3" name="Line 1320"/>
            <p:cNvSpPr>
              <a:spLocks noChangeAspect="1" noChangeShapeType="1"/>
            </p:cNvSpPr>
            <p:nvPr/>
          </p:nvSpPr>
          <p:spPr bwMode="auto">
            <a:xfrm flipV="1">
              <a:off x="35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4" name="Line 1321"/>
            <p:cNvSpPr>
              <a:spLocks noChangeAspect="1" noChangeShapeType="1"/>
            </p:cNvSpPr>
            <p:nvPr/>
          </p:nvSpPr>
          <p:spPr bwMode="auto">
            <a:xfrm flipV="1">
              <a:off x="3518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5" name="Line 1322"/>
            <p:cNvSpPr>
              <a:spLocks noChangeAspect="1" noChangeShapeType="1"/>
            </p:cNvSpPr>
            <p:nvPr/>
          </p:nvSpPr>
          <p:spPr bwMode="auto">
            <a:xfrm flipV="1">
              <a:off x="3519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6" name="Line 1323"/>
            <p:cNvSpPr>
              <a:spLocks noChangeAspect="1" noChangeShapeType="1"/>
            </p:cNvSpPr>
            <p:nvPr/>
          </p:nvSpPr>
          <p:spPr bwMode="auto">
            <a:xfrm flipV="1">
              <a:off x="3520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7" name="Line 1324"/>
            <p:cNvSpPr>
              <a:spLocks noChangeAspect="1" noChangeShapeType="1"/>
            </p:cNvSpPr>
            <p:nvPr/>
          </p:nvSpPr>
          <p:spPr bwMode="auto">
            <a:xfrm flipV="1">
              <a:off x="3523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8" name="Line 1325"/>
            <p:cNvSpPr>
              <a:spLocks noChangeAspect="1" noChangeShapeType="1"/>
            </p:cNvSpPr>
            <p:nvPr/>
          </p:nvSpPr>
          <p:spPr bwMode="auto">
            <a:xfrm flipV="1">
              <a:off x="352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99" name="Line 1326"/>
            <p:cNvSpPr>
              <a:spLocks noChangeAspect="1" noChangeShapeType="1"/>
            </p:cNvSpPr>
            <p:nvPr/>
          </p:nvSpPr>
          <p:spPr bwMode="auto">
            <a:xfrm flipV="1">
              <a:off x="352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0" name="Line 1327"/>
            <p:cNvSpPr>
              <a:spLocks noChangeAspect="1" noChangeShapeType="1"/>
            </p:cNvSpPr>
            <p:nvPr/>
          </p:nvSpPr>
          <p:spPr bwMode="auto">
            <a:xfrm flipV="1">
              <a:off x="352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1" name="Line 1328"/>
            <p:cNvSpPr>
              <a:spLocks noChangeAspect="1" noChangeShapeType="1"/>
            </p:cNvSpPr>
            <p:nvPr/>
          </p:nvSpPr>
          <p:spPr bwMode="auto">
            <a:xfrm flipV="1">
              <a:off x="352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2" name="Line 1329"/>
            <p:cNvSpPr>
              <a:spLocks noChangeAspect="1" noChangeShapeType="1"/>
            </p:cNvSpPr>
            <p:nvPr/>
          </p:nvSpPr>
          <p:spPr bwMode="auto">
            <a:xfrm flipV="1">
              <a:off x="352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3" name="Line 1330"/>
            <p:cNvSpPr>
              <a:spLocks noChangeAspect="1" noChangeShapeType="1"/>
            </p:cNvSpPr>
            <p:nvPr/>
          </p:nvSpPr>
          <p:spPr bwMode="auto">
            <a:xfrm flipV="1">
              <a:off x="35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4" name="Line 1331"/>
            <p:cNvSpPr>
              <a:spLocks noChangeAspect="1" noChangeShapeType="1"/>
            </p:cNvSpPr>
            <p:nvPr/>
          </p:nvSpPr>
          <p:spPr bwMode="auto">
            <a:xfrm flipV="1">
              <a:off x="353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5" name="Line 1332"/>
            <p:cNvSpPr>
              <a:spLocks noChangeAspect="1" noChangeShapeType="1"/>
            </p:cNvSpPr>
            <p:nvPr/>
          </p:nvSpPr>
          <p:spPr bwMode="auto">
            <a:xfrm flipV="1">
              <a:off x="3533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6" name="Line 1333"/>
            <p:cNvSpPr>
              <a:spLocks noChangeAspect="1" noChangeShapeType="1"/>
            </p:cNvSpPr>
            <p:nvPr/>
          </p:nvSpPr>
          <p:spPr bwMode="auto">
            <a:xfrm flipV="1">
              <a:off x="3533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7" name="Line 1334"/>
            <p:cNvSpPr>
              <a:spLocks noChangeAspect="1" noChangeShapeType="1"/>
            </p:cNvSpPr>
            <p:nvPr/>
          </p:nvSpPr>
          <p:spPr bwMode="auto">
            <a:xfrm flipV="1">
              <a:off x="3535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8" name="Line 1335"/>
            <p:cNvSpPr>
              <a:spLocks noChangeAspect="1" noChangeShapeType="1"/>
            </p:cNvSpPr>
            <p:nvPr/>
          </p:nvSpPr>
          <p:spPr bwMode="auto">
            <a:xfrm flipV="1">
              <a:off x="353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09" name="Line 1336"/>
            <p:cNvSpPr>
              <a:spLocks noChangeAspect="1" noChangeShapeType="1"/>
            </p:cNvSpPr>
            <p:nvPr/>
          </p:nvSpPr>
          <p:spPr bwMode="auto">
            <a:xfrm flipV="1">
              <a:off x="353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0" name="Line 1337"/>
            <p:cNvSpPr>
              <a:spLocks noChangeAspect="1" noChangeShapeType="1"/>
            </p:cNvSpPr>
            <p:nvPr/>
          </p:nvSpPr>
          <p:spPr bwMode="auto">
            <a:xfrm flipV="1">
              <a:off x="3538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1" name="Line 1338"/>
            <p:cNvSpPr>
              <a:spLocks noChangeAspect="1" noChangeShapeType="1"/>
            </p:cNvSpPr>
            <p:nvPr/>
          </p:nvSpPr>
          <p:spPr bwMode="auto">
            <a:xfrm flipV="1">
              <a:off x="35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2" name="Line 1339"/>
            <p:cNvSpPr>
              <a:spLocks noChangeAspect="1" noChangeShapeType="1"/>
            </p:cNvSpPr>
            <p:nvPr/>
          </p:nvSpPr>
          <p:spPr bwMode="auto">
            <a:xfrm flipV="1">
              <a:off x="35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3" name="Line 1340"/>
            <p:cNvSpPr>
              <a:spLocks noChangeAspect="1" noChangeShapeType="1"/>
            </p:cNvSpPr>
            <p:nvPr/>
          </p:nvSpPr>
          <p:spPr bwMode="auto">
            <a:xfrm flipV="1">
              <a:off x="354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4" name="Line 1341"/>
            <p:cNvSpPr>
              <a:spLocks noChangeAspect="1" noChangeShapeType="1"/>
            </p:cNvSpPr>
            <p:nvPr/>
          </p:nvSpPr>
          <p:spPr bwMode="auto">
            <a:xfrm flipV="1">
              <a:off x="3544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5" name="Line 1342"/>
            <p:cNvSpPr>
              <a:spLocks noChangeAspect="1" noChangeShapeType="1"/>
            </p:cNvSpPr>
            <p:nvPr/>
          </p:nvSpPr>
          <p:spPr bwMode="auto">
            <a:xfrm flipV="1">
              <a:off x="3545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6" name="Line 1343"/>
            <p:cNvSpPr>
              <a:spLocks noChangeAspect="1" noChangeShapeType="1"/>
            </p:cNvSpPr>
            <p:nvPr/>
          </p:nvSpPr>
          <p:spPr bwMode="auto">
            <a:xfrm flipV="1">
              <a:off x="3546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7" name="Line 1344"/>
            <p:cNvSpPr>
              <a:spLocks noChangeAspect="1" noChangeShapeType="1"/>
            </p:cNvSpPr>
            <p:nvPr/>
          </p:nvSpPr>
          <p:spPr bwMode="auto">
            <a:xfrm flipV="1">
              <a:off x="3547" y="1160"/>
              <a:ext cx="1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8" name="Line 1345"/>
            <p:cNvSpPr>
              <a:spLocks noChangeAspect="1" noChangeShapeType="1"/>
            </p:cNvSpPr>
            <p:nvPr/>
          </p:nvSpPr>
          <p:spPr bwMode="auto">
            <a:xfrm flipV="1">
              <a:off x="354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19" name="Line 1346"/>
            <p:cNvSpPr>
              <a:spLocks noChangeAspect="1" noChangeShapeType="1"/>
            </p:cNvSpPr>
            <p:nvPr/>
          </p:nvSpPr>
          <p:spPr bwMode="auto">
            <a:xfrm flipV="1">
              <a:off x="3549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0" name="Line 1347"/>
            <p:cNvSpPr>
              <a:spLocks noChangeAspect="1" noChangeShapeType="1"/>
            </p:cNvSpPr>
            <p:nvPr/>
          </p:nvSpPr>
          <p:spPr bwMode="auto">
            <a:xfrm flipV="1">
              <a:off x="3550" y="1079"/>
              <a:ext cx="1" cy="10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1" name="Line 1348"/>
            <p:cNvSpPr>
              <a:spLocks noChangeAspect="1" noChangeShapeType="1"/>
            </p:cNvSpPr>
            <p:nvPr/>
          </p:nvSpPr>
          <p:spPr bwMode="auto">
            <a:xfrm flipV="1">
              <a:off x="355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2" name="Line 1349"/>
            <p:cNvSpPr>
              <a:spLocks noChangeAspect="1" noChangeShapeType="1"/>
            </p:cNvSpPr>
            <p:nvPr/>
          </p:nvSpPr>
          <p:spPr bwMode="auto">
            <a:xfrm flipV="1">
              <a:off x="3552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3" name="Line 1350"/>
            <p:cNvSpPr>
              <a:spLocks noChangeAspect="1" noChangeShapeType="1"/>
            </p:cNvSpPr>
            <p:nvPr/>
          </p:nvSpPr>
          <p:spPr bwMode="auto">
            <a:xfrm flipV="1">
              <a:off x="3554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4" name="Line 1351"/>
            <p:cNvSpPr>
              <a:spLocks noChangeAspect="1" noChangeShapeType="1"/>
            </p:cNvSpPr>
            <p:nvPr/>
          </p:nvSpPr>
          <p:spPr bwMode="auto">
            <a:xfrm flipV="1">
              <a:off x="35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5" name="Line 1352"/>
            <p:cNvSpPr>
              <a:spLocks noChangeAspect="1" noChangeShapeType="1"/>
            </p:cNvSpPr>
            <p:nvPr/>
          </p:nvSpPr>
          <p:spPr bwMode="auto">
            <a:xfrm flipV="1">
              <a:off x="355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6" name="Line 1353"/>
            <p:cNvSpPr>
              <a:spLocks noChangeAspect="1" noChangeShapeType="1"/>
            </p:cNvSpPr>
            <p:nvPr/>
          </p:nvSpPr>
          <p:spPr bwMode="auto">
            <a:xfrm flipV="1">
              <a:off x="3557" y="1072"/>
              <a:ext cx="0" cy="1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7" name="Line 1354"/>
            <p:cNvSpPr>
              <a:spLocks noChangeAspect="1" noChangeShapeType="1"/>
            </p:cNvSpPr>
            <p:nvPr/>
          </p:nvSpPr>
          <p:spPr bwMode="auto">
            <a:xfrm flipV="1">
              <a:off x="3558" y="1121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8" name="Line 1355"/>
            <p:cNvSpPr>
              <a:spLocks noChangeAspect="1" noChangeShapeType="1"/>
            </p:cNvSpPr>
            <p:nvPr/>
          </p:nvSpPr>
          <p:spPr bwMode="auto">
            <a:xfrm flipV="1">
              <a:off x="3560" y="1126"/>
              <a:ext cx="0" cy="5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9" name="Line 1356"/>
            <p:cNvSpPr>
              <a:spLocks noChangeAspect="1" noChangeShapeType="1"/>
            </p:cNvSpPr>
            <p:nvPr/>
          </p:nvSpPr>
          <p:spPr bwMode="auto">
            <a:xfrm flipV="1">
              <a:off x="356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0" name="Line 1357"/>
            <p:cNvSpPr>
              <a:spLocks noChangeAspect="1" noChangeShapeType="1"/>
            </p:cNvSpPr>
            <p:nvPr/>
          </p:nvSpPr>
          <p:spPr bwMode="auto">
            <a:xfrm flipV="1">
              <a:off x="356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1" name="Line 1358"/>
            <p:cNvSpPr>
              <a:spLocks noChangeAspect="1" noChangeShapeType="1"/>
            </p:cNvSpPr>
            <p:nvPr/>
          </p:nvSpPr>
          <p:spPr bwMode="auto">
            <a:xfrm flipV="1">
              <a:off x="356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2" name="Line 1359"/>
            <p:cNvSpPr>
              <a:spLocks noChangeAspect="1" noChangeShapeType="1"/>
            </p:cNvSpPr>
            <p:nvPr/>
          </p:nvSpPr>
          <p:spPr bwMode="auto">
            <a:xfrm flipV="1">
              <a:off x="3565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3" name="Line 1360"/>
            <p:cNvSpPr>
              <a:spLocks noChangeAspect="1" noChangeShapeType="1"/>
            </p:cNvSpPr>
            <p:nvPr/>
          </p:nvSpPr>
          <p:spPr bwMode="auto">
            <a:xfrm flipV="1">
              <a:off x="356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4" name="Line 1361"/>
            <p:cNvSpPr>
              <a:spLocks noChangeAspect="1" noChangeShapeType="1"/>
            </p:cNvSpPr>
            <p:nvPr/>
          </p:nvSpPr>
          <p:spPr bwMode="auto">
            <a:xfrm flipV="1">
              <a:off x="356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5" name="Line 1362"/>
            <p:cNvSpPr>
              <a:spLocks noChangeAspect="1" noChangeShapeType="1"/>
            </p:cNvSpPr>
            <p:nvPr/>
          </p:nvSpPr>
          <p:spPr bwMode="auto">
            <a:xfrm flipV="1">
              <a:off x="356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6" name="Line 1363"/>
            <p:cNvSpPr>
              <a:spLocks noChangeAspect="1" noChangeShapeType="1"/>
            </p:cNvSpPr>
            <p:nvPr/>
          </p:nvSpPr>
          <p:spPr bwMode="auto">
            <a:xfrm flipV="1">
              <a:off x="356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7" name="Line 1364"/>
            <p:cNvSpPr>
              <a:spLocks noChangeAspect="1" noChangeShapeType="1"/>
            </p:cNvSpPr>
            <p:nvPr/>
          </p:nvSpPr>
          <p:spPr bwMode="auto">
            <a:xfrm flipV="1">
              <a:off x="3570" y="1061"/>
              <a:ext cx="0" cy="1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8" name="Line 1365"/>
            <p:cNvSpPr>
              <a:spLocks noChangeAspect="1" noChangeShapeType="1"/>
            </p:cNvSpPr>
            <p:nvPr/>
          </p:nvSpPr>
          <p:spPr bwMode="auto">
            <a:xfrm flipV="1">
              <a:off x="3571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39" name="Line 1366"/>
            <p:cNvSpPr>
              <a:spLocks noChangeAspect="1" noChangeShapeType="1"/>
            </p:cNvSpPr>
            <p:nvPr/>
          </p:nvSpPr>
          <p:spPr bwMode="auto">
            <a:xfrm flipV="1">
              <a:off x="357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0" name="Line 1367"/>
            <p:cNvSpPr>
              <a:spLocks noChangeAspect="1" noChangeShapeType="1"/>
            </p:cNvSpPr>
            <p:nvPr/>
          </p:nvSpPr>
          <p:spPr bwMode="auto">
            <a:xfrm flipV="1">
              <a:off x="3576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1" name="Line 1368"/>
            <p:cNvSpPr>
              <a:spLocks noChangeAspect="1" noChangeShapeType="1"/>
            </p:cNvSpPr>
            <p:nvPr/>
          </p:nvSpPr>
          <p:spPr bwMode="auto">
            <a:xfrm flipV="1">
              <a:off x="357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2" name="Line 1369"/>
            <p:cNvSpPr>
              <a:spLocks noChangeAspect="1" noChangeShapeType="1"/>
            </p:cNvSpPr>
            <p:nvPr/>
          </p:nvSpPr>
          <p:spPr bwMode="auto">
            <a:xfrm flipV="1">
              <a:off x="357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3" name="Line 1370"/>
            <p:cNvSpPr>
              <a:spLocks noChangeAspect="1" noChangeShapeType="1"/>
            </p:cNvSpPr>
            <p:nvPr/>
          </p:nvSpPr>
          <p:spPr bwMode="auto">
            <a:xfrm flipV="1">
              <a:off x="3579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4" name="Line 1371"/>
            <p:cNvSpPr>
              <a:spLocks noChangeAspect="1" noChangeShapeType="1"/>
            </p:cNvSpPr>
            <p:nvPr/>
          </p:nvSpPr>
          <p:spPr bwMode="auto">
            <a:xfrm flipV="1">
              <a:off x="358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5" name="Line 1372"/>
            <p:cNvSpPr>
              <a:spLocks noChangeAspect="1" noChangeShapeType="1"/>
            </p:cNvSpPr>
            <p:nvPr/>
          </p:nvSpPr>
          <p:spPr bwMode="auto">
            <a:xfrm flipV="1">
              <a:off x="358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6" name="Line 1373"/>
            <p:cNvSpPr>
              <a:spLocks noChangeAspect="1" noChangeShapeType="1"/>
            </p:cNvSpPr>
            <p:nvPr/>
          </p:nvSpPr>
          <p:spPr bwMode="auto">
            <a:xfrm flipV="1">
              <a:off x="3584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7" name="Line 1374"/>
            <p:cNvSpPr>
              <a:spLocks noChangeAspect="1" noChangeShapeType="1"/>
            </p:cNvSpPr>
            <p:nvPr/>
          </p:nvSpPr>
          <p:spPr bwMode="auto">
            <a:xfrm flipV="1">
              <a:off x="358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8" name="Line 1375"/>
            <p:cNvSpPr>
              <a:spLocks noChangeAspect="1" noChangeShapeType="1"/>
            </p:cNvSpPr>
            <p:nvPr/>
          </p:nvSpPr>
          <p:spPr bwMode="auto">
            <a:xfrm flipV="1">
              <a:off x="358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49" name="Line 1376"/>
            <p:cNvSpPr>
              <a:spLocks noChangeAspect="1" noChangeShapeType="1"/>
            </p:cNvSpPr>
            <p:nvPr/>
          </p:nvSpPr>
          <p:spPr bwMode="auto">
            <a:xfrm flipV="1">
              <a:off x="358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0" name="Line 1377"/>
            <p:cNvSpPr>
              <a:spLocks noChangeAspect="1" noChangeShapeType="1"/>
            </p:cNvSpPr>
            <p:nvPr/>
          </p:nvSpPr>
          <p:spPr bwMode="auto">
            <a:xfrm flipV="1">
              <a:off x="35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1" name="Line 1378"/>
            <p:cNvSpPr>
              <a:spLocks noChangeAspect="1" noChangeShapeType="1"/>
            </p:cNvSpPr>
            <p:nvPr/>
          </p:nvSpPr>
          <p:spPr bwMode="auto">
            <a:xfrm flipV="1">
              <a:off x="358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2" name="Line 1379"/>
            <p:cNvSpPr>
              <a:spLocks noChangeAspect="1" noChangeShapeType="1"/>
            </p:cNvSpPr>
            <p:nvPr/>
          </p:nvSpPr>
          <p:spPr bwMode="auto">
            <a:xfrm flipV="1">
              <a:off x="3590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3" name="Line 1380"/>
            <p:cNvSpPr>
              <a:spLocks noChangeAspect="1" noChangeShapeType="1"/>
            </p:cNvSpPr>
            <p:nvPr/>
          </p:nvSpPr>
          <p:spPr bwMode="auto">
            <a:xfrm flipV="1">
              <a:off x="359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4" name="Line 1381"/>
            <p:cNvSpPr>
              <a:spLocks noChangeAspect="1" noChangeShapeType="1"/>
            </p:cNvSpPr>
            <p:nvPr/>
          </p:nvSpPr>
          <p:spPr bwMode="auto">
            <a:xfrm flipV="1">
              <a:off x="359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5" name="Line 1382"/>
            <p:cNvSpPr>
              <a:spLocks noChangeAspect="1" noChangeShapeType="1"/>
            </p:cNvSpPr>
            <p:nvPr/>
          </p:nvSpPr>
          <p:spPr bwMode="auto">
            <a:xfrm flipV="1">
              <a:off x="35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6" name="Line 1383"/>
            <p:cNvSpPr>
              <a:spLocks noChangeAspect="1" noChangeShapeType="1"/>
            </p:cNvSpPr>
            <p:nvPr/>
          </p:nvSpPr>
          <p:spPr bwMode="auto">
            <a:xfrm flipV="1">
              <a:off x="359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7" name="Line 1384"/>
            <p:cNvSpPr>
              <a:spLocks noChangeAspect="1" noChangeShapeType="1"/>
            </p:cNvSpPr>
            <p:nvPr/>
          </p:nvSpPr>
          <p:spPr bwMode="auto">
            <a:xfrm flipV="1">
              <a:off x="3597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8" name="Line 1385"/>
            <p:cNvSpPr>
              <a:spLocks noChangeAspect="1" noChangeShapeType="1"/>
            </p:cNvSpPr>
            <p:nvPr/>
          </p:nvSpPr>
          <p:spPr bwMode="auto">
            <a:xfrm flipV="1">
              <a:off x="359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59" name="Line 1386"/>
            <p:cNvSpPr>
              <a:spLocks noChangeAspect="1" noChangeShapeType="1"/>
            </p:cNvSpPr>
            <p:nvPr/>
          </p:nvSpPr>
          <p:spPr bwMode="auto">
            <a:xfrm flipV="1">
              <a:off x="35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0" name="Line 1387"/>
            <p:cNvSpPr>
              <a:spLocks noChangeAspect="1" noChangeShapeType="1"/>
            </p:cNvSpPr>
            <p:nvPr/>
          </p:nvSpPr>
          <p:spPr bwMode="auto">
            <a:xfrm flipV="1">
              <a:off x="3601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1" name="Line 1388"/>
            <p:cNvSpPr>
              <a:spLocks noChangeAspect="1" noChangeShapeType="1"/>
            </p:cNvSpPr>
            <p:nvPr/>
          </p:nvSpPr>
          <p:spPr bwMode="auto">
            <a:xfrm flipV="1">
              <a:off x="360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2" name="Line 1389"/>
            <p:cNvSpPr>
              <a:spLocks noChangeAspect="1" noChangeShapeType="1"/>
            </p:cNvSpPr>
            <p:nvPr/>
          </p:nvSpPr>
          <p:spPr bwMode="auto">
            <a:xfrm flipV="1">
              <a:off x="360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3" name="Line 1390"/>
            <p:cNvSpPr>
              <a:spLocks noChangeAspect="1" noChangeShapeType="1"/>
            </p:cNvSpPr>
            <p:nvPr/>
          </p:nvSpPr>
          <p:spPr bwMode="auto">
            <a:xfrm flipV="1">
              <a:off x="360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4" name="Line 1391"/>
            <p:cNvSpPr>
              <a:spLocks noChangeAspect="1" noChangeShapeType="1"/>
            </p:cNvSpPr>
            <p:nvPr/>
          </p:nvSpPr>
          <p:spPr bwMode="auto">
            <a:xfrm flipV="1">
              <a:off x="3608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5" name="Line 1392"/>
            <p:cNvSpPr>
              <a:spLocks noChangeAspect="1" noChangeShapeType="1"/>
            </p:cNvSpPr>
            <p:nvPr/>
          </p:nvSpPr>
          <p:spPr bwMode="auto">
            <a:xfrm flipV="1">
              <a:off x="3608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6" name="Line 1393"/>
            <p:cNvSpPr>
              <a:spLocks noChangeAspect="1" noChangeShapeType="1"/>
            </p:cNvSpPr>
            <p:nvPr/>
          </p:nvSpPr>
          <p:spPr bwMode="auto">
            <a:xfrm flipV="1">
              <a:off x="3610" y="1150"/>
              <a:ext cx="0" cy="3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7" name="Line 1394"/>
            <p:cNvSpPr>
              <a:spLocks noChangeAspect="1" noChangeShapeType="1"/>
            </p:cNvSpPr>
            <p:nvPr/>
          </p:nvSpPr>
          <p:spPr bwMode="auto">
            <a:xfrm flipV="1">
              <a:off x="361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8" name="Line 1395"/>
            <p:cNvSpPr>
              <a:spLocks noChangeAspect="1" noChangeShapeType="1"/>
            </p:cNvSpPr>
            <p:nvPr/>
          </p:nvSpPr>
          <p:spPr bwMode="auto">
            <a:xfrm flipV="1">
              <a:off x="361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69" name="Line 1396"/>
            <p:cNvSpPr>
              <a:spLocks noChangeAspect="1" noChangeShapeType="1"/>
            </p:cNvSpPr>
            <p:nvPr/>
          </p:nvSpPr>
          <p:spPr bwMode="auto">
            <a:xfrm flipV="1">
              <a:off x="361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0" name="Line 1397"/>
            <p:cNvSpPr>
              <a:spLocks noChangeAspect="1" noChangeShapeType="1"/>
            </p:cNvSpPr>
            <p:nvPr/>
          </p:nvSpPr>
          <p:spPr bwMode="auto">
            <a:xfrm flipV="1">
              <a:off x="361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1" name="Line 1398"/>
            <p:cNvSpPr>
              <a:spLocks noChangeAspect="1" noChangeShapeType="1"/>
            </p:cNvSpPr>
            <p:nvPr/>
          </p:nvSpPr>
          <p:spPr bwMode="auto">
            <a:xfrm flipV="1">
              <a:off x="361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2" name="Line 1399"/>
            <p:cNvSpPr>
              <a:spLocks noChangeAspect="1" noChangeShapeType="1"/>
            </p:cNvSpPr>
            <p:nvPr/>
          </p:nvSpPr>
          <p:spPr bwMode="auto">
            <a:xfrm flipV="1">
              <a:off x="361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3" name="Line 1400"/>
            <p:cNvSpPr>
              <a:spLocks noChangeAspect="1" noChangeShapeType="1"/>
            </p:cNvSpPr>
            <p:nvPr/>
          </p:nvSpPr>
          <p:spPr bwMode="auto">
            <a:xfrm flipV="1">
              <a:off x="3618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4" name="Line 1401"/>
            <p:cNvSpPr>
              <a:spLocks noChangeAspect="1" noChangeShapeType="1"/>
            </p:cNvSpPr>
            <p:nvPr/>
          </p:nvSpPr>
          <p:spPr bwMode="auto">
            <a:xfrm flipV="1">
              <a:off x="3619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5" name="Line 1402"/>
            <p:cNvSpPr>
              <a:spLocks noChangeAspect="1" noChangeShapeType="1"/>
            </p:cNvSpPr>
            <p:nvPr/>
          </p:nvSpPr>
          <p:spPr bwMode="auto">
            <a:xfrm flipV="1">
              <a:off x="3620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6" name="Line 1403"/>
            <p:cNvSpPr>
              <a:spLocks noChangeAspect="1" noChangeShapeType="1"/>
            </p:cNvSpPr>
            <p:nvPr/>
          </p:nvSpPr>
          <p:spPr bwMode="auto">
            <a:xfrm flipV="1">
              <a:off x="362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7" name="Line 1404"/>
            <p:cNvSpPr>
              <a:spLocks noChangeAspect="1" noChangeShapeType="1"/>
            </p:cNvSpPr>
            <p:nvPr/>
          </p:nvSpPr>
          <p:spPr bwMode="auto">
            <a:xfrm flipV="1">
              <a:off x="362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8" name="Line 1405"/>
            <p:cNvSpPr>
              <a:spLocks noChangeAspect="1" noChangeShapeType="1"/>
            </p:cNvSpPr>
            <p:nvPr/>
          </p:nvSpPr>
          <p:spPr bwMode="auto">
            <a:xfrm flipV="1">
              <a:off x="362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79" name="Line 1406"/>
            <p:cNvSpPr>
              <a:spLocks noChangeAspect="1" noChangeShapeType="1"/>
            </p:cNvSpPr>
            <p:nvPr/>
          </p:nvSpPr>
          <p:spPr bwMode="auto">
            <a:xfrm flipV="1">
              <a:off x="3624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0" name="Line 1407"/>
            <p:cNvSpPr>
              <a:spLocks noChangeAspect="1" noChangeShapeType="1"/>
            </p:cNvSpPr>
            <p:nvPr/>
          </p:nvSpPr>
          <p:spPr bwMode="auto">
            <a:xfrm flipV="1">
              <a:off x="3626" y="823"/>
              <a:ext cx="0" cy="36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1" name="Line 1408"/>
            <p:cNvSpPr>
              <a:spLocks noChangeAspect="1" noChangeShapeType="1"/>
            </p:cNvSpPr>
            <p:nvPr/>
          </p:nvSpPr>
          <p:spPr bwMode="auto">
            <a:xfrm flipV="1">
              <a:off x="362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2" name="Line 1409"/>
            <p:cNvSpPr>
              <a:spLocks noChangeAspect="1" noChangeShapeType="1"/>
            </p:cNvSpPr>
            <p:nvPr/>
          </p:nvSpPr>
          <p:spPr bwMode="auto">
            <a:xfrm flipV="1">
              <a:off x="3627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3" name="Line 1410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4" name="Line 1411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5" name="Line 1412"/>
            <p:cNvSpPr>
              <a:spLocks noChangeAspect="1" noChangeShapeType="1"/>
            </p:cNvSpPr>
            <p:nvPr/>
          </p:nvSpPr>
          <p:spPr bwMode="auto">
            <a:xfrm flipV="1">
              <a:off x="3631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6" name="Line 1413"/>
            <p:cNvSpPr>
              <a:spLocks noChangeAspect="1" noChangeShapeType="1"/>
            </p:cNvSpPr>
            <p:nvPr/>
          </p:nvSpPr>
          <p:spPr bwMode="auto">
            <a:xfrm flipV="1">
              <a:off x="363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7" name="Line 1414"/>
            <p:cNvSpPr>
              <a:spLocks noChangeAspect="1" noChangeShapeType="1"/>
            </p:cNvSpPr>
            <p:nvPr/>
          </p:nvSpPr>
          <p:spPr bwMode="auto">
            <a:xfrm flipV="1">
              <a:off x="3632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8" name="Line 1415"/>
            <p:cNvSpPr>
              <a:spLocks noChangeAspect="1" noChangeShapeType="1"/>
            </p:cNvSpPr>
            <p:nvPr/>
          </p:nvSpPr>
          <p:spPr bwMode="auto">
            <a:xfrm flipV="1">
              <a:off x="363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89" name="Line 1416"/>
            <p:cNvSpPr>
              <a:spLocks noChangeAspect="1" noChangeShapeType="1"/>
            </p:cNvSpPr>
            <p:nvPr/>
          </p:nvSpPr>
          <p:spPr bwMode="auto">
            <a:xfrm flipV="1">
              <a:off x="363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0" name="Line 1417"/>
            <p:cNvSpPr>
              <a:spLocks noChangeAspect="1" noChangeShapeType="1"/>
            </p:cNvSpPr>
            <p:nvPr/>
          </p:nvSpPr>
          <p:spPr bwMode="auto">
            <a:xfrm flipV="1">
              <a:off x="363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1" name="Line 1418"/>
            <p:cNvSpPr>
              <a:spLocks noChangeAspect="1" noChangeShapeType="1"/>
            </p:cNvSpPr>
            <p:nvPr/>
          </p:nvSpPr>
          <p:spPr bwMode="auto">
            <a:xfrm flipV="1">
              <a:off x="363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2" name="Line 1419"/>
            <p:cNvSpPr>
              <a:spLocks noChangeAspect="1" noChangeShapeType="1"/>
            </p:cNvSpPr>
            <p:nvPr/>
          </p:nvSpPr>
          <p:spPr bwMode="auto">
            <a:xfrm flipV="1">
              <a:off x="363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3" name="Line 1420"/>
            <p:cNvSpPr>
              <a:spLocks noChangeAspect="1" noChangeShapeType="1"/>
            </p:cNvSpPr>
            <p:nvPr/>
          </p:nvSpPr>
          <p:spPr bwMode="auto">
            <a:xfrm flipV="1">
              <a:off x="364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4" name="Line 1421"/>
            <p:cNvSpPr>
              <a:spLocks noChangeAspect="1" noChangeShapeType="1"/>
            </p:cNvSpPr>
            <p:nvPr/>
          </p:nvSpPr>
          <p:spPr bwMode="auto">
            <a:xfrm flipV="1">
              <a:off x="364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5" name="Line 1422"/>
            <p:cNvSpPr>
              <a:spLocks noChangeAspect="1" noChangeShapeType="1"/>
            </p:cNvSpPr>
            <p:nvPr/>
          </p:nvSpPr>
          <p:spPr bwMode="auto">
            <a:xfrm flipV="1">
              <a:off x="364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6" name="Line 1423"/>
            <p:cNvSpPr>
              <a:spLocks noChangeAspect="1" noChangeShapeType="1"/>
            </p:cNvSpPr>
            <p:nvPr/>
          </p:nvSpPr>
          <p:spPr bwMode="auto">
            <a:xfrm flipV="1">
              <a:off x="364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7" name="Line 1424"/>
            <p:cNvSpPr>
              <a:spLocks noChangeAspect="1" noChangeShapeType="1"/>
            </p:cNvSpPr>
            <p:nvPr/>
          </p:nvSpPr>
          <p:spPr bwMode="auto">
            <a:xfrm flipV="1">
              <a:off x="3644" y="1103"/>
              <a:ext cx="0" cy="8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8" name="Line 1425"/>
            <p:cNvSpPr>
              <a:spLocks noChangeAspect="1" noChangeShapeType="1"/>
            </p:cNvSpPr>
            <p:nvPr/>
          </p:nvSpPr>
          <p:spPr bwMode="auto">
            <a:xfrm flipV="1">
              <a:off x="3645" y="1073"/>
              <a:ext cx="0" cy="1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99" name="Line 1426"/>
            <p:cNvSpPr>
              <a:spLocks noChangeAspect="1" noChangeShapeType="1"/>
            </p:cNvSpPr>
            <p:nvPr/>
          </p:nvSpPr>
          <p:spPr bwMode="auto">
            <a:xfrm flipV="1">
              <a:off x="364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0" name="Line 1427"/>
            <p:cNvSpPr>
              <a:spLocks noChangeAspect="1" noChangeShapeType="1"/>
            </p:cNvSpPr>
            <p:nvPr/>
          </p:nvSpPr>
          <p:spPr bwMode="auto">
            <a:xfrm flipV="1">
              <a:off x="364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1" name="Line 1428"/>
            <p:cNvSpPr>
              <a:spLocks noChangeAspect="1" noChangeShapeType="1"/>
            </p:cNvSpPr>
            <p:nvPr/>
          </p:nvSpPr>
          <p:spPr bwMode="auto">
            <a:xfrm flipV="1">
              <a:off x="36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2" name="Line 1429"/>
            <p:cNvSpPr>
              <a:spLocks noChangeAspect="1" noChangeShapeType="1"/>
            </p:cNvSpPr>
            <p:nvPr/>
          </p:nvSpPr>
          <p:spPr bwMode="auto">
            <a:xfrm flipV="1">
              <a:off x="364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3" name="Line 1430"/>
            <p:cNvSpPr>
              <a:spLocks noChangeAspect="1" noChangeShapeType="1"/>
            </p:cNvSpPr>
            <p:nvPr/>
          </p:nvSpPr>
          <p:spPr bwMode="auto">
            <a:xfrm flipV="1">
              <a:off x="365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4" name="Line 1431"/>
            <p:cNvSpPr>
              <a:spLocks noChangeAspect="1" noChangeShapeType="1"/>
            </p:cNvSpPr>
            <p:nvPr/>
          </p:nvSpPr>
          <p:spPr bwMode="auto">
            <a:xfrm flipV="1">
              <a:off x="36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5" name="Line 1432"/>
            <p:cNvSpPr>
              <a:spLocks noChangeAspect="1" noChangeShapeType="1"/>
            </p:cNvSpPr>
            <p:nvPr/>
          </p:nvSpPr>
          <p:spPr bwMode="auto">
            <a:xfrm flipV="1">
              <a:off x="3653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6" name="Line 1433"/>
            <p:cNvSpPr>
              <a:spLocks noChangeAspect="1" noChangeShapeType="1"/>
            </p:cNvSpPr>
            <p:nvPr/>
          </p:nvSpPr>
          <p:spPr bwMode="auto">
            <a:xfrm flipV="1">
              <a:off x="365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7" name="Line 1434"/>
            <p:cNvSpPr>
              <a:spLocks noChangeAspect="1" noChangeShapeType="1"/>
            </p:cNvSpPr>
            <p:nvPr/>
          </p:nvSpPr>
          <p:spPr bwMode="auto">
            <a:xfrm flipV="1">
              <a:off x="36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8" name="Line 1435"/>
            <p:cNvSpPr>
              <a:spLocks noChangeAspect="1" noChangeShapeType="1"/>
            </p:cNvSpPr>
            <p:nvPr/>
          </p:nvSpPr>
          <p:spPr bwMode="auto">
            <a:xfrm flipV="1">
              <a:off x="365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09" name="Line 1436"/>
            <p:cNvSpPr>
              <a:spLocks noChangeAspect="1" noChangeShapeType="1"/>
            </p:cNvSpPr>
            <p:nvPr/>
          </p:nvSpPr>
          <p:spPr bwMode="auto">
            <a:xfrm flipV="1">
              <a:off x="3656" y="1171"/>
              <a:ext cx="1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0" name="Line 1437"/>
            <p:cNvSpPr>
              <a:spLocks noChangeAspect="1" noChangeShapeType="1"/>
            </p:cNvSpPr>
            <p:nvPr/>
          </p:nvSpPr>
          <p:spPr bwMode="auto">
            <a:xfrm flipV="1">
              <a:off x="366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1" name="Line 1438"/>
            <p:cNvSpPr>
              <a:spLocks noChangeAspect="1" noChangeShapeType="1"/>
            </p:cNvSpPr>
            <p:nvPr/>
          </p:nvSpPr>
          <p:spPr bwMode="auto">
            <a:xfrm flipV="1">
              <a:off x="366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2" name="Line 1439"/>
            <p:cNvSpPr>
              <a:spLocks noChangeAspect="1" noChangeShapeType="1"/>
            </p:cNvSpPr>
            <p:nvPr/>
          </p:nvSpPr>
          <p:spPr bwMode="auto">
            <a:xfrm flipV="1">
              <a:off x="366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3" name="Line 1440"/>
            <p:cNvSpPr>
              <a:spLocks noChangeAspect="1" noChangeShapeType="1"/>
            </p:cNvSpPr>
            <p:nvPr/>
          </p:nvSpPr>
          <p:spPr bwMode="auto">
            <a:xfrm flipV="1">
              <a:off x="36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4" name="Line 1441"/>
            <p:cNvSpPr>
              <a:spLocks noChangeAspect="1" noChangeShapeType="1"/>
            </p:cNvSpPr>
            <p:nvPr/>
          </p:nvSpPr>
          <p:spPr bwMode="auto">
            <a:xfrm flipV="1">
              <a:off x="366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5" name="Line 1442"/>
            <p:cNvSpPr>
              <a:spLocks noChangeAspect="1" noChangeShapeType="1"/>
            </p:cNvSpPr>
            <p:nvPr/>
          </p:nvSpPr>
          <p:spPr bwMode="auto">
            <a:xfrm flipV="1">
              <a:off x="3667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6" name="Line 1443"/>
            <p:cNvSpPr>
              <a:spLocks noChangeAspect="1" noChangeShapeType="1"/>
            </p:cNvSpPr>
            <p:nvPr/>
          </p:nvSpPr>
          <p:spPr bwMode="auto">
            <a:xfrm flipV="1">
              <a:off x="366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7" name="Line 1444"/>
            <p:cNvSpPr>
              <a:spLocks noChangeAspect="1" noChangeShapeType="1"/>
            </p:cNvSpPr>
            <p:nvPr/>
          </p:nvSpPr>
          <p:spPr bwMode="auto">
            <a:xfrm flipV="1">
              <a:off x="366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8" name="Line 1445"/>
            <p:cNvSpPr>
              <a:spLocks noChangeAspect="1" noChangeShapeType="1"/>
            </p:cNvSpPr>
            <p:nvPr/>
          </p:nvSpPr>
          <p:spPr bwMode="auto">
            <a:xfrm flipV="1">
              <a:off x="3670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19" name="Line 1446"/>
            <p:cNvSpPr>
              <a:spLocks noChangeAspect="1" noChangeShapeType="1"/>
            </p:cNvSpPr>
            <p:nvPr/>
          </p:nvSpPr>
          <p:spPr bwMode="auto">
            <a:xfrm flipV="1">
              <a:off x="367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0" name="Line 1447"/>
            <p:cNvSpPr>
              <a:spLocks noChangeAspect="1" noChangeShapeType="1"/>
            </p:cNvSpPr>
            <p:nvPr/>
          </p:nvSpPr>
          <p:spPr bwMode="auto">
            <a:xfrm flipV="1">
              <a:off x="36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1" name="Line 1448"/>
            <p:cNvSpPr>
              <a:spLocks noChangeAspect="1" noChangeShapeType="1"/>
            </p:cNvSpPr>
            <p:nvPr/>
          </p:nvSpPr>
          <p:spPr bwMode="auto">
            <a:xfrm flipV="1">
              <a:off x="36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2" name="Line 1449"/>
            <p:cNvSpPr>
              <a:spLocks noChangeAspect="1" noChangeShapeType="1"/>
            </p:cNvSpPr>
            <p:nvPr/>
          </p:nvSpPr>
          <p:spPr bwMode="auto">
            <a:xfrm flipV="1">
              <a:off x="3674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3" name="Line 1450"/>
            <p:cNvSpPr>
              <a:spLocks noChangeAspect="1" noChangeShapeType="1"/>
            </p:cNvSpPr>
            <p:nvPr/>
          </p:nvSpPr>
          <p:spPr bwMode="auto">
            <a:xfrm flipV="1">
              <a:off x="367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4" name="Line 1451"/>
            <p:cNvSpPr>
              <a:spLocks noChangeAspect="1" noChangeShapeType="1"/>
            </p:cNvSpPr>
            <p:nvPr/>
          </p:nvSpPr>
          <p:spPr bwMode="auto">
            <a:xfrm flipV="1">
              <a:off x="367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5" name="Line 1452"/>
            <p:cNvSpPr>
              <a:spLocks noChangeAspect="1" noChangeShapeType="1"/>
            </p:cNvSpPr>
            <p:nvPr/>
          </p:nvSpPr>
          <p:spPr bwMode="auto">
            <a:xfrm flipV="1">
              <a:off x="36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6" name="Line 1453"/>
            <p:cNvSpPr>
              <a:spLocks noChangeAspect="1" noChangeShapeType="1"/>
            </p:cNvSpPr>
            <p:nvPr/>
          </p:nvSpPr>
          <p:spPr bwMode="auto">
            <a:xfrm flipV="1">
              <a:off x="3680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7" name="Line 1454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8" name="Line 1455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9" name="Line 1456"/>
            <p:cNvSpPr>
              <a:spLocks noChangeAspect="1" noChangeShapeType="1"/>
            </p:cNvSpPr>
            <p:nvPr/>
          </p:nvSpPr>
          <p:spPr bwMode="auto">
            <a:xfrm flipV="1">
              <a:off x="368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0" name="Line 1457"/>
            <p:cNvSpPr>
              <a:spLocks noChangeAspect="1" noChangeShapeType="1"/>
            </p:cNvSpPr>
            <p:nvPr/>
          </p:nvSpPr>
          <p:spPr bwMode="auto">
            <a:xfrm flipV="1">
              <a:off x="3687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1" name="Line 1458"/>
            <p:cNvSpPr>
              <a:spLocks noChangeAspect="1" noChangeShapeType="1"/>
            </p:cNvSpPr>
            <p:nvPr/>
          </p:nvSpPr>
          <p:spPr bwMode="auto">
            <a:xfrm flipV="1">
              <a:off x="368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2" name="Line 1459"/>
            <p:cNvSpPr>
              <a:spLocks noChangeAspect="1" noChangeShapeType="1"/>
            </p:cNvSpPr>
            <p:nvPr/>
          </p:nvSpPr>
          <p:spPr bwMode="auto">
            <a:xfrm flipV="1">
              <a:off x="36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3" name="Line 1460"/>
            <p:cNvSpPr>
              <a:spLocks noChangeAspect="1" noChangeShapeType="1"/>
            </p:cNvSpPr>
            <p:nvPr/>
          </p:nvSpPr>
          <p:spPr bwMode="auto">
            <a:xfrm flipV="1">
              <a:off x="369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4" name="Line 1461"/>
            <p:cNvSpPr>
              <a:spLocks noChangeAspect="1" noChangeShapeType="1"/>
            </p:cNvSpPr>
            <p:nvPr/>
          </p:nvSpPr>
          <p:spPr bwMode="auto">
            <a:xfrm flipV="1">
              <a:off x="369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5" name="Line 1462"/>
            <p:cNvSpPr>
              <a:spLocks noChangeAspect="1" noChangeShapeType="1"/>
            </p:cNvSpPr>
            <p:nvPr/>
          </p:nvSpPr>
          <p:spPr bwMode="auto">
            <a:xfrm flipV="1">
              <a:off x="369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6" name="Line 1463"/>
            <p:cNvSpPr>
              <a:spLocks noChangeAspect="1" noChangeShapeType="1"/>
            </p:cNvSpPr>
            <p:nvPr/>
          </p:nvSpPr>
          <p:spPr bwMode="auto">
            <a:xfrm flipV="1">
              <a:off x="369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7" name="Line 1464"/>
            <p:cNvSpPr>
              <a:spLocks noChangeAspect="1" noChangeShapeType="1"/>
            </p:cNvSpPr>
            <p:nvPr/>
          </p:nvSpPr>
          <p:spPr bwMode="auto">
            <a:xfrm flipV="1">
              <a:off x="3696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8" name="Line 1465"/>
            <p:cNvSpPr>
              <a:spLocks noChangeAspect="1" noChangeShapeType="1"/>
            </p:cNvSpPr>
            <p:nvPr/>
          </p:nvSpPr>
          <p:spPr bwMode="auto">
            <a:xfrm flipV="1">
              <a:off x="369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9" name="Line 1466"/>
            <p:cNvSpPr>
              <a:spLocks noChangeAspect="1" noChangeShapeType="1"/>
            </p:cNvSpPr>
            <p:nvPr/>
          </p:nvSpPr>
          <p:spPr bwMode="auto">
            <a:xfrm flipV="1">
              <a:off x="369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0" name="Line 1467"/>
            <p:cNvSpPr>
              <a:spLocks noChangeAspect="1" noChangeShapeType="1"/>
            </p:cNvSpPr>
            <p:nvPr/>
          </p:nvSpPr>
          <p:spPr bwMode="auto">
            <a:xfrm flipV="1">
              <a:off x="36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1" name="Line 1468"/>
            <p:cNvSpPr>
              <a:spLocks noChangeAspect="1" noChangeShapeType="1"/>
            </p:cNvSpPr>
            <p:nvPr/>
          </p:nvSpPr>
          <p:spPr bwMode="auto">
            <a:xfrm flipV="1">
              <a:off x="370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2" name="Line 1469"/>
            <p:cNvSpPr>
              <a:spLocks noChangeAspect="1" noChangeShapeType="1"/>
            </p:cNvSpPr>
            <p:nvPr/>
          </p:nvSpPr>
          <p:spPr bwMode="auto">
            <a:xfrm flipV="1">
              <a:off x="3701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3" name="Line 1470"/>
            <p:cNvSpPr>
              <a:spLocks noChangeAspect="1" noChangeShapeType="1"/>
            </p:cNvSpPr>
            <p:nvPr/>
          </p:nvSpPr>
          <p:spPr bwMode="auto">
            <a:xfrm flipV="1">
              <a:off x="3703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4" name="Line 1471"/>
            <p:cNvSpPr>
              <a:spLocks noChangeAspect="1" noChangeShapeType="1"/>
            </p:cNvSpPr>
            <p:nvPr/>
          </p:nvSpPr>
          <p:spPr bwMode="auto">
            <a:xfrm flipV="1">
              <a:off x="3704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5" name="Line 1472"/>
            <p:cNvSpPr>
              <a:spLocks noChangeAspect="1" noChangeShapeType="1"/>
            </p:cNvSpPr>
            <p:nvPr/>
          </p:nvSpPr>
          <p:spPr bwMode="auto">
            <a:xfrm flipV="1">
              <a:off x="3704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6" name="Line 1473"/>
            <p:cNvSpPr>
              <a:spLocks noChangeAspect="1" noChangeShapeType="1"/>
            </p:cNvSpPr>
            <p:nvPr/>
          </p:nvSpPr>
          <p:spPr bwMode="auto">
            <a:xfrm flipV="1">
              <a:off x="3706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7" name="Line 1474"/>
            <p:cNvSpPr>
              <a:spLocks noChangeAspect="1" noChangeShapeType="1"/>
            </p:cNvSpPr>
            <p:nvPr/>
          </p:nvSpPr>
          <p:spPr bwMode="auto">
            <a:xfrm flipV="1">
              <a:off x="370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8" name="Line 1475"/>
            <p:cNvSpPr>
              <a:spLocks noChangeAspect="1" noChangeShapeType="1"/>
            </p:cNvSpPr>
            <p:nvPr/>
          </p:nvSpPr>
          <p:spPr bwMode="auto">
            <a:xfrm flipV="1">
              <a:off x="370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9" name="Line 1476"/>
            <p:cNvSpPr>
              <a:spLocks noChangeAspect="1" noChangeShapeType="1"/>
            </p:cNvSpPr>
            <p:nvPr/>
          </p:nvSpPr>
          <p:spPr bwMode="auto">
            <a:xfrm flipV="1">
              <a:off x="3709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0" name="Line 1477"/>
            <p:cNvSpPr>
              <a:spLocks noChangeAspect="1" noChangeShapeType="1"/>
            </p:cNvSpPr>
            <p:nvPr/>
          </p:nvSpPr>
          <p:spPr bwMode="auto">
            <a:xfrm flipV="1">
              <a:off x="3710" y="1076"/>
              <a:ext cx="0" cy="10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1" name="Line 1478"/>
            <p:cNvSpPr>
              <a:spLocks noChangeAspect="1" noChangeShapeType="1"/>
            </p:cNvSpPr>
            <p:nvPr/>
          </p:nvSpPr>
          <p:spPr bwMode="auto">
            <a:xfrm flipV="1">
              <a:off x="3711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2" name="Line 1479"/>
            <p:cNvSpPr>
              <a:spLocks noChangeAspect="1" noChangeShapeType="1"/>
            </p:cNvSpPr>
            <p:nvPr/>
          </p:nvSpPr>
          <p:spPr bwMode="auto">
            <a:xfrm flipV="1">
              <a:off x="3712" y="1086"/>
              <a:ext cx="1" cy="9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3" name="Line 1480"/>
            <p:cNvSpPr>
              <a:spLocks noChangeAspect="1" noChangeShapeType="1"/>
            </p:cNvSpPr>
            <p:nvPr/>
          </p:nvSpPr>
          <p:spPr bwMode="auto">
            <a:xfrm flipV="1">
              <a:off x="3713" y="1088"/>
              <a:ext cx="0" cy="9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4" name="Line 1481"/>
            <p:cNvSpPr>
              <a:spLocks noChangeAspect="1" noChangeShapeType="1"/>
            </p:cNvSpPr>
            <p:nvPr/>
          </p:nvSpPr>
          <p:spPr bwMode="auto">
            <a:xfrm flipV="1">
              <a:off x="371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5" name="Line 1482"/>
            <p:cNvSpPr>
              <a:spLocks noChangeAspect="1" noChangeShapeType="1"/>
            </p:cNvSpPr>
            <p:nvPr/>
          </p:nvSpPr>
          <p:spPr bwMode="auto">
            <a:xfrm flipV="1">
              <a:off x="37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6" name="Line 1483"/>
            <p:cNvSpPr>
              <a:spLocks noChangeAspect="1" noChangeShapeType="1"/>
            </p:cNvSpPr>
            <p:nvPr/>
          </p:nvSpPr>
          <p:spPr bwMode="auto">
            <a:xfrm flipV="1">
              <a:off x="3716" y="1129"/>
              <a:ext cx="0" cy="5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7" name="Line 1484"/>
            <p:cNvSpPr>
              <a:spLocks noChangeAspect="1" noChangeShapeType="1"/>
            </p:cNvSpPr>
            <p:nvPr/>
          </p:nvSpPr>
          <p:spPr bwMode="auto">
            <a:xfrm flipV="1">
              <a:off x="3717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8" name="Line 1485"/>
            <p:cNvSpPr>
              <a:spLocks noChangeAspect="1" noChangeShapeType="1"/>
            </p:cNvSpPr>
            <p:nvPr/>
          </p:nvSpPr>
          <p:spPr bwMode="auto">
            <a:xfrm flipV="1">
              <a:off x="3718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9" name="Line 1486"/>
            <p:cNvSpPr>
              <a:spLocks noChangeAspect="1" noChangeShapeType="1"/>
            </p:cNvSpPr>
            <p:nvPr/>
          </p:nvSpPr>
          <p:spPr bwMode="auto">
            <a:xfrm flipV="1">
              <a:off x="3719" y="695"/>
              <a:ext cx="0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0" name="Line 1487"/>
            <p:cNvSpPr>
              <a:spLocks noChangeAspect="1" noChangeShapeType="1"/>
            </p:cNvSpPr>
            <p:nvPr/>
          </p:nvSpPr>
          <p:spPr bwMode="auto">
            <a:xfrm flipV="1">
              <a:off x="3720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1" name="Line 1488"/>
            <p:cNvSpPr>
              <a:spLocks noChangeAspect="1" noChangeShapeType="1"/>
            </p:cNvSpPr>
            <p:nvPr/>
          </p:nvSpPr>
          <p:spPr bwMode="auto">
            <a:xfrm flipV="1">
              <a:off x="3722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2" name="Line 1489"/>
            <p:cNvSpPr>
              <a:spLocks noChangeAspect="1" noChangeShapeType="1"/>
            </p:cNvSpPr>
            <p:nvPr/>
          </p:nvSpPr>
          <p:spPr bwMode="auto">
            <a:xfrm flipV="1">
              <a:off x="372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3" name="Line 1490"/>
            <p:cNvSpPr>
              <a:spLocks noChangeAspect="1" noChangeShapeType="1"/>
            </p:cNvSpPr>
            <p:nvPr/>
          </p:nvSpPr>
          <p:spPr bwMode="auto">
            <a:xfrm flipV="1">
              <a:off x="372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4" name="Line 1491"/>
            <p:cNvSpPr>
              <a:spLocks noChangeAspect="1" noChangeShapeType="1"/>
            </p:cNvSpPr>
            <p:nvPr/>
          </p:nvSpPr>
          <p:spPr bwMode="auto">
            <a:xfrm flipV="1">
              <a:off x="37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5" name="Line 1492"/>
            <p:cNvSpPr>
              <a:spLocks noChangeAspect="1" noChangeShapeType="1"/>
            </p:cNvSpPr>
            <p:nvPr/>
          </p:nvSpPr>
          <p:spPr bwMode="auto">
            <a:xfrm flipV="1">
              <a:off x="372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6" name="Line 1493"/>
            <p:cNvSpPr>
              <a:spLocks noChangeAspect="1" noChangeShapeType="1"/>
            </p:cNvSpPr>
            <p:nvPr/>
          </p:nvSpPr>
          <p:spPr bwMode="auto">
            <a:xfrm flipV="1">
              <a:off x="37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7" name="Line 1494"/>
            <p:cNvSpPr>
              <a:spLocks noChangeAspect="1" noChangeShapeType="1"/>
            </p:cNvSpPr>
            <p:nvPr/>
          </p:nvSpPr>
          <p:spPr bwMode="auto">
            <a:xfrm flipV="1">
              <a:off x="3728" y="1143"/>
              <a:ext cx="1" cy="4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8" name="Line 1495"/>
            <p:cNvSpPr>
              <a:spLocks noChangeAspect="1" noChangeShapeType="1"/>
            </p:cNvSpPr>
            <p:nvPr/>
          </p:nvSpPr>
          <p:spPr bwMode="auto">
            <a:xfrm flipV="1">
              <a:off x="3730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9" name="Line 1496"/>
            <p:cNvSpPr>
              <a:spLocks noChangeAspect="1" noChangeShapeType="1"/>
            </p:cNvSpPr>
            <p:nvPr/>
          </p:nvSpPr>
          <p:spPr bwMode="auto">
            <a:xfrm flipV="1">
              <a:off x="37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0" name="Line 1497"/>
            <p:cNvSpPr>
              <a:spLocks noChangeAspect="1" noChangeShapeType="1"/>
            </p:cNvSpPr>
            <p:nvPr/>
          </p:nvSpPr>
          <p:spPr bwMode="auto">
            <a:xfrm flipV="1">
              <a:off x="373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1" name="Line 1498"/>
            <p:cNvSpPr>
              <a:spLocks noChangeAspect="1" noChangeShapeType="1"/>
            </p:cNvSpPr>
            <p:nvPr/>
          </p:nvSpPr>
          <p:spPr bwMode="auto">
            <a:xfrm flipV="1">
              <a:off x="373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2" name="Line 1499"/>
            <p:cNvSpPr>
              <a:spLocks noChangeAspect="1" noChangeShapeType="1"/>
            </p:cNvSpPr>
            <p:nvPr/>
          </p:nvSpPr>
          <p:spPr bwMode="auto">
            <a:xfrm flipV="1">
              <a:off x="373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3" name="Line 1500"/>
            <p:cNvSpPr>
              <a:spLocks noChangeAspect="1" noChangeShapeType="1"/>
            </p:cNvSpPr>
            <p:nvPr/>
          </p:nvSpPr>
          <p:spPr bwMode="auto">
            <a:xfrm flipV="1">
              <a:off x="37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4" name="Line 1501"/>
            <p:cNvSpPr>
              <a:spLocks noChangeAspect="1" noChangeShapeType="1"/>
            </p:cNvSpPr>
            <p:nvPr/>
          </p:nvSpPr>
          <p:spPr bwMode="auto">
            <a:xfrm flipV="1">
              <a:off x="37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5" name="Line 1502"/>
            <p:cNvSpPr>
              <a:spLocks noChangeAspect="1" noChangeShapeType="1"/>
            </p:cNvSpPr>
            <p:nvPr/>
          </p:nvSpPr>
          <p:spPr bwMode="auto">
            <a:xfrm flipV="1">
              <a:off x="374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6" name="Line 1503"/>
            <p:cNvSpPr>
              <a:spLocks noChangeAspect="1" noChangeShapeType="1"/>
            </p:cNvSpPr>
            <p:nvPr/>
          </p:nvSpPr>
          <p:spPr bwMode="auto">
            <a:xfrm flipV="1">
              <a:off x="374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7" name="Line 1504"/>
            <p:cNvSpPr>
              <a:spLocks noChangeAspect="1" noChangeShapeType="1"/>
            </p:cNvSpPr>
            <p:nvPr/>
          </p:nvSpPr>
          <p:spPr bwMode="auto">
            <a:xfrm flipV="1">
              <a:off x="37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8" name="Line 1505"/>
            <p:cNvSpPr>
              <a:spLocks noChangeAspect="1" noChangeShapeType="1"/>
            </p:cNvSpPr>
            <p:nvPr/>
          </p:nvSpPr>
          <p:spPr bwMode="auto">
            <a:xfrm flipV="1">
              <a:off x="3747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9" name="Line 1506"/>
            <p:cNvSpPr>
              <a:spLocks noChangeAspect="1" noChangeShapeType="1"/>
            </p:cNvSpPr>
            <p:nvPr/>
          </p:nvSpPr>
          <p:spPr bwMode="auto">
            <a:xfrm flipV="1">
              <a:off x="374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0" name="Line 1507"/>
            <p:cNvSpPr>
              <a:spLocks noChangeAspect="1" noChangeShapeType="1"/>
            </p:cNvSpPr>
            <p:nvPr/>
          </p:nvSpPr>
          <p:spPr bwMode="auto">
            <a:xfrm flipV="1">
              <a:off x="375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1" name="Line 1508"/>
            <p:cNvSpPr>
              <a:spLocks noChangeAspect="1" noChangeShapeType="1"/>
            </p:cNvSpPr>
            <p:nvPr/>
          </p:nvSpPr>
          <p:spPr bwMode="auto">
            <a:xfrm flipV="1">
              <a:off x="375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2" name="Line 1509"/>
            <p:cNvSpPr>
              <a:spLocks noChangeAspect="1" noChangeShapeType="1"/>
            </p:cNvSpPr>
            <p:nvPr/>
          </p:nvSpPr>
          <p:spPr bwMode="auto">
            <a:xfrm flipV="1">
              <a:off x="3755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3" name="Line 1510"/>
            <p:cNvSpPr>
              <a:spLocks noChangeAspect="1" noChangeShapeType="1"/>
            </p:cNvSpPr>
            <p:nvPr/>
          </p:nvSpPr>
          <p:spPr bwMode="auto">
            <a:xfrm flipV="1">
              <a:off x="375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4" name="Line 1511"/>
            <p:cNvSpPr>
              <a:spLocks noChangeAspect="1" noChangeShapeType="1"/>
            </p:cNvSpPr>
            <p:nvPr/>
          </p:nvSpPr>
          <p:spPr bwMode="auto">
            <a:xfrm flipV="1">
              <a:off x="375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5" name="Line 1512"/>
            <p:cNvSpPr>
              <a:spLocks noChangeAspect="1" noChangeShapeType="1"/>
            </p:cNvSpPr>
            <p:nvPr/>
          </p:nvSpPr>
          <p:spPr bwMode="auto">
            <a:xfrm flipV="1">
              <a:off x="375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6" name="Line 1513"/>
            <p:cNvSpPr>
              <a:spLocks noChangeAspect="1" noChangeShapeType="1"/>
            </p:cNvSpPr>
            <p:nvPr/>
          </p:nvSpPr>
          <p:spPr bwMode="auto">
            <a:xfrm flipV="1">
              <a:off x="376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7" name="Line 1514"/>
            <p:cNvSpPr>
              <a:spLocks noChangeAspect="1" noChangeShapeType="1"/>
            </p:cNvSpPr>
            <p:nvPr/>
          </p:nvSpPr>
          <p:spPr bwMode="auto">
            <a:xfrm flipV="1">
              <a:off x="37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8" name="Line 1515"/>
            <p:cNvSpPr>
              <a:spLocks noChangeAspect="1" noChangeShapeType="1"/>
            </p:cNvSpPr>
            <p:nvPr/>
          </p:nvSpPr>
          <p:spPr bwMode="auto">
            <a:xfrm flipV="1">
              <a:off x="376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89" name="Line 1516"/>
            <p:cNvSpPr>
              <a:spLocks noChangeAspect="1" noChangeShapeType="1"/>
            </p:cNvSpPr>
            <p:nvPr/>
          </p:nvSpPr>
          <p:spPr bwMode="auto">
            <a:xfrm flipV="1">
              <a:off x="376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0" name="Line 1517"/>
            <p:cNvSpPr>
              <a:spLocks noChangeAspect="1" noChangeShapeType="1"/>
            </p:cNvSpPr>
            <p:nvPr/>
          </p:nvSpPr>
          <p:spPr bwMode="auto">
            <a:xfrm flipV="1">
              <a:off x="376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1" name="Line 1518"/>
            <p:cNvSpPr>
              <a:spLocks noChangeAspect="1" noChangeShapeType="1"/>
            </p:cNvSpPr>
            <p:nvPr/>
          </p:nvSpPr>
          <p:spPr bwMode="auto">
            <a:xfrm flipV="1">
              <a:off x="3767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2" name="Line 1519"/>
            <p:cNvSpPr>
              <a:spLocks noChangeAspect="1" noChangeShapeType="1"/>
            </p:cNvSpPr>
            <p:nvPr/>
          </p:nvSpPr>
          <p:spPr bwMode="auto">
            <a:xfrm flipV="1">
              <a:off x="3768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3" name="Line 1520"/>
            <p:cNvSpPr>
              <a:spLocks noChangeAspect="1" noChangeShapeType="1"/>
            </p:cNvSpPr>
            <p:nvPr/>
          </p:nvSpPr>
          <p:spPr bwMode="auto">
            <a:xfrm flipV="1">
              <a:off x="377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4" name="Line 1521"/>
            <p:cNvSpPr>
              <a:spLocks noChangeAspect="1" noChangeShapeType="1"/>
            </p:cNvSpPr>
            <p:nvPr/>
          </p:nvSpPr>
          <p:spPr bwMode="auto">
            <a:xfrm flipV="1">
              <a:off x="3771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5" name="Line 1522"/>
            <p:cNvSpPr>
              <a:spLocks noChangeAspect="1" noChangeShapeType="1"/>
            </p:cNvSpPr>
            <p:nvPr/>
          </p:nvSpPr>
          <p:spPr bwMode="auto">
            <a:xfrm flipV="1">
              <a:off x="377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6" name="Line 1523"/>
            <p:cNvSpPr>
              <a:spLocks noChangeAspect="1" noChangeShapeType="1"/>
            </p:cNvSpPr>
            <p:nvPr/>
          </p:nvSpPr>
          <p:spPr bwMode="auto">
            <a:xfrm flipV="1">
              <a:off x="377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7" name="Line 1524"/>
            <p:cNvSpPr>
              <a:spLocks noChangeAspect="1" noChangeShapeType="1"/>
            </p:cNvSpPr>
            <p:nvPr/>
          </p:nvSpPr>
          <p:spPr bwMode="auto">
            <a:xfrm flipV="1">
              <a:off x="3776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8" name="Line 1525"/>
            <p:cNvSpPr>
              <a:spLocks noChangeAspect="1" noChangeShapeType="1"/>
            </p:cNvSpPr>
            <p:nvPr/>
          </p:nvSpPr>
          <p:spPr bwMode="auto">
            <a:xfrm flipV="1">
              <a:off x="377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99" name="Line 1526"/>
            <p:cNvSpPr>
              <a:spLocks noChangeAspect="1" noChangeShapeType="1"/>
            </p:cNvSpPr>
            <p:nvPr/>
          </p:nvSpPr>
          <p:spPr bwMode="auto">
            <a:xfrm flipV="1">
              <a:off x="377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0" name="Line 1527"/>
            <p:cNvSpPr>
              <a:spLocks noChangeAspect="1" noChangeShapeType="1"/>
            </p:cNvSpPr>
            <p:nvPr/>
          </p:nvSpPr>
          <p:spPr bwMode="auto">
            <a:xfrm flipV="1">
              <a:off x="37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1" name="Line 1528"/>
            <p:cNvSpPr>
              <a:spLocks noChangeAspect="1" noChangeShapeType="1"/>
            </p:cNvSpPr>
            <p:nvPr/>
          </p:nvSpPr>
          <p:spPr bwMode="auto">
            <a:xfrm flipV="1">
              <a:off x="378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2" name="Line 1529"/>
            <p:cNvSpPr>
              <a:spLocks noChangeAspect="1" noChangeShapeType="1"/>
            </p:cNvSpPr>
            <p:nvPr/>
          </p:nvSpPr>
          <p:spPr bwMode="auto">
            <a:xfrm flipV="1">
              <a:off x="3782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3" name="Line 1530"/>
            <p:cNvSpPr>
              <a:spLocks noChangeAspect="1" noChangeShapeType="1"/>
            </p:cNvSpPr>
            <p:nvPr/>
          </p:nvSpPr>
          <p:spPr bwMode="auto">
            <a:xfrm flipV="1">
              <a:off x="378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4" name="Line 1531"/>
            <p:cNvSpPr>
              <a:spLocks noChangeAspect="1" noChangeShapeType="1"/>
            </p:cNvSpPr>
            <p:nvPr/>
          </p:nvSpPr>
          <p:spPr bwMode="auto">
            <a:xfrm flipV="1">
              <a:off x="378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5" name="Line 1532"/>
            <p:cNvSpPr>
              <a:spLocks noChangeAspect="1" noChangeShapeType="1"/>
            </p:cNvSpPr>
            <p:nvPr/>
          </p:nvSpPr>
          <p:spPr bwMode="auto">
            <a:xfrm flipV="1">
              <a:off x="3787" y="1151"/>
              <a:ext cx="1" cy="3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6" name="Line 1533"/>
            <p:cNvSpPr>
              <a:spLocks noChangeAspect="1" noChangeShapeType="1"/>
            </p:cNvSpPr>
            <p:nvPr/>
          </p:nvSpPr>
          <p:spPr bwMode="auto">
            <a:xfrm flipV="1">
              <a:off x="378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7" name="Line 1534"/>
            <p:cNvSpPr>
              <a:spLocks noChangeAspect="1" noChangeShapeType="1"/>
            </p:cNvSpPr>
            <p:nvPr/>
          </p:nvSpPr>
          <p:spPr bwMode="auto">
            <a:xfrm flipV="1">
              <a:off x="378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8" name="Line 1535"/>
            <p:cNvSpPr>
              <a:spLocks noChangeAspect="1" noChangeShapeType="1"/>
            </p:cNvSpPr>
            <p:nvPr/>
          </p:nvSpPr>
          <p:spPr bwMode="auto">
            <a:xfrm flipV="1">
              <a:off x="379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09" name="Line 1536"/>
            <p:cNvSpPr>
              <a:spLocks noChangeAspect="1" noChangeShapeType="1"/>
            </p:cNvSpPr>
            <p:nvPr/>
          </p:nvSpPr>
          <p:spPr bwMode="auto">
            <a:xfrm flipV="1">
              <a:off x="379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0" name="Line 1537"/>
            <p:cNvSpPr>
              <a:spLocks noChangeAspect="1" noChangeShapeType="1"/>
            </p:cNvSpPr>
            <p:nvPr/>
          </p:nvSpPr>
          <p:spPr bwMode="auto">
            <a:xfrm flipV="1">
              <a:off x="3794" y="1007"/>
              <a:ext cx="0" cy="1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1" name="Line 1538"/>
            <p:cNvSpPr>
              <a:spLocks noChangeAspect="1" noChangeShapeType="1"/>
            </p:cNvSpPr>
            <p:nvPr/>
          </p:nvSpPr>
          <p:spPr bwMode="auto">
            <a:xfrm flipV="1">
              <a:off x="3794" y="817"/>
              <a:ext cx="0" cy="3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2" name="Line 1539"/>
            <p:cNvSpPr>
              <a:spLocks noChangeAspect="1" noChangeShapeType="1"/>
            </p:cNvSpPr>
            <p:nvPr/>
          </p:nvSpPr>
          <p:spPr bwMode="auto">
            <a:xfrm flipV="1">
              <a:off x="3796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3" name="Line 1540"/>
            <p:cNvSpPr>
              <a:spLocks noChangeAspect="1" noChangeShapeType="1"/>
            </p:cNvSpPr>
            <p:nvPr/>
          </p:nvSpPr>
          <p:spPr bwMode="auto">
            <a:xfrm flipV="1">
              <a:off x="379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4" name="Line 1541"/>
            <p:cNvSpPr>
              <a:spLocks noChangeAspect="1" noChangeShapeType="1"/>
            </p:cNvSpPr>
            <p:nvPr/>
          </p:nvSpPr>
          <p:spPr bwMode="auto">
            <a:xfrm flipV="1">
              <a:off x="379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5" name="Line 1542"/>
            <p:cNvSpPr>
              <a:spLocks noChangeAspect="1" noChangeShapeType="1"/>
            </p:cNvSpPr>
            <p:nvPr/>
          </p:nvSpPr>
          <p:spPr bwMode="auto">
            <a:xfrm flipV="1">
              <a:off x="379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6" name="Line 1543"/>
            <p:cNvSpPr>
              <a:spLocks noChangeAspect="1" noChangeShapeType="1"/>
            </p:cNvSpPr>
            <p:nvPr/>
          </p:nvSpPr>
          <p:spPr bwMode="auto">
            <a:xfrm flipV="1">
              <a:off x="3800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7" name="Line 1544"/>
            <p:cNvSpPr>
              <a:spLocks noChangeAspect="1" noChangeShapeType="1"/>
            </p:cNvSpPr>
            <p:nvPr/>
          </p:nvSpPr>
          <p:spPr bwMode="auto">
            <a:xfrm flipV="1">
              <a:off x="3800" y="1122"/>
              <a:ext cx="1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8" name="Line 1545"/>
            <p:cNvSpPr>
              <a:spLocks noChangeAspect="1" noChangeShapeType="1"/>
            </p:cNvSpPr>
            <p:nvPr/>
          </p:nvSpPr>
          <p:spPr bwMode="auto">
            <a:xfrm flipV="1">
              <a:off x="3802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19" name="Line 1546"/>
            <p:cNvSpPr>
              <a:spLocks noChangeAspect="1" noChangeShapeType="1"/>
            </p:cNvSpPr>
            <p:nvPr/>
          </p:nvSpPr>
          <p:spPr bwMode="auto">
            <a:xfrm flipV="1">
              <a:off x="380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0" name="Line 1547"/>
            <p:cNvSpPr>
              <a:spLocks noChangeAspect="1" noChangeShapeType="1"/>
            </p:cNvSpPr>
            <p:nvPr/>
          </p:nvSpPr>
          <p:spPr bwMode="auto">
            <a:xfrm flipV="1">
              <a:off x="38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1" name="Line 1548"/>
            <p:cNvSpPr>
              <a:spLocks noChangeAspect="1" noChangeShapeType="1"/>
            </p:cNvSpPr>
            <p:nvPr/>
          </p:nvSpPr>
          <p:spPr bwMode="auto">
            <a:xfrm flipV="1">
              <a:off x="380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2" name="Line 1549"/>
            <p:cNvSpPr>
              <a:spLocks noChangeAspect="1" noChangeShapeType="1"/>
            </p:cNvSpPr>
            <p:nvPr/>
          </p:nvSpPr>
          <p:spPr bwMode="auto">
            <a:xfrm flipV="1">
              <a:off x="381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3" name="Line 1550"/>
            <p:cNvSpPr>
              <a:spLocks noChangeAspect="1" noChangeShapeType="1"/>
            </p:cNvSpPr>
            <p:nvPr/>
          </p:nvSpPr>
          <p:spPr bwMode="auto">
            <a:xfrm flipV="1">
              <a:off x="381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4" name="Line 1551"/>
            <p:cNvSpPr>
              <a:spLocks noChangeAspect="1" noChangeShapeType="1"/>
            </p:cNvSpPr>
            <p:nvPr/>
          </p:nvSpPr>
          <p:spPr bwMode="auto">
            <a:xfrm flipV="1">
              <a:off x="3812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5" name="Line 1552"/>
            <p:cNvSpPr>
              <a:spLocks noChangeAspect="1" noChangeShapeType="1"/>
            </p:cNvSpPr>
            <p:nvPr/>
          </p:nvSpPr>
          <p:spPr bwMode="auto">
            <a:xfrm flipV="1">
              <a:off x="3813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6" name="Line 1553"/>
            <p:cNvSpPr>
              <a:spLocks noChangeAspect="1" noChangeShapeType="1"/>
            </p:cNvSpPr>
            <p:nvPr/>
          </p:nvSpPr>
          <p:spPr bwMode="auto">
            <a:xfrm flipV="1">
              <a:off x="3815" y="1156"/>
              <a:ext cx="0" cy="2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7" name="Line 1554"/>
            <p:cNvSpPr>
              <a:spLocks noChangeAspect="1" noChangeShapeType="1"/>
            </p:cNvSpPr>
            <p:nvPr/>
          </p:nvSpPr>
          <p:spPr bwMode="auto">
            <a:xfrm flipV="1">
              <a:off x="381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8" name="Line 1555"/>
            <p:cNvSpPr>
              <a:spLocks noChangeAspect="1" noChangeShapeType="1"/>
            </p:cNvSpPr>
            <p:nvPr/>
          </p:nvSpPr>
          <p:spPr bwMode="auto">
            <a:xfrm flipV="1">
              <a:off x="381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29" name="Line 1556"/>
            <p:cNvSpPr>
              <a:spLocks noChangeAspect="1" noChangeShapeType="1"/>
            </p:cNvSpPr>
            <p:nvPr/>
          </p:nvSpPr>
          <p:spPr bwMode="auto">
            <a:xfrm flipV="1">
              <a:off x="382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0" name="Line 1557"/>
            <p:cNvSpPr>
              <a:spLocks noChangeAspect="1" noChangeShapeType="1"/>
            </p:cNvSpPr>
            <p:nvPr/>
          </p:nvSpPr>
          <p:spPr bwMode="auto">
            <a:xfrm flipV="1">
              <a:off x="3821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1" name="Line 1558"/>
            <p:cNvSpPr>
              <a:spLocks noChangeAspect="1" noChangeShapeType="1"/>
            </p:cNvSpPr>
            <p:nvPr/>
          </p:nvSpPr>
          <p:spPr bwMode="auto">
            <a:xfrm flipV="1">
              <a:off x="382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2" name="Line 1559"/>
            <p:cNvSpPr>
              <a:spLocks noChangeAspect="1" noChangeShapeType="1"/>
            </p:cNvSpPr>
            <p:nvPr/>
          </p:nvSpPr>
          <p:spPr bwMode="auto">
            <a:xfrm flipV="1">
              <a:off x="382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3" name="Line 1560"/>
            <p:cNvSpPr>
              <a:spLocks noChangeAspect="1" noChangeShapeType="1"/>
            </p:cNvSpPr>
            <p:nvPr/>
          </p:nvSpPr>
          <p:spPr bwMode="auto">
            <a:xfrm flipV="1">
              <a:off x="382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4" name="Line 1561"/>
            <p:cNvSpPr>
              <a:spLocks noChangeAspect="1" noChangeShapeType="1"/>
            </p:cNvSpPr>
            <p:nvPr/>
          </p:nvSpPr>
          <p:spPr bwMode="auto">
            <a:xfrm flipV="1">
              <a:off x="382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5" name="Line 1562"/>
            <p:cNvSpPr>
              <a:spLocks noChangeAspect="1" noChangeShapeType="1"/>
            </p:cNvSpPr>
            <p:nvPr/>
          </p:nvSpPr>
          <p:spPr bwMode="auto">
            <a:xfrm flipV="1">
              <a:off x="38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6" name="Line 1563"/>
            <p:cNvSpPr>
              <a:spLocks noChangeAspect="1" noChangeShapeType="1"/>
            </p:cNvSpPr>
            <p:nvPr/>
          </p:nvSpPr>
          <p:spPr bwMode="auto">
            <a:xfrm flipV="1">
              <a:off x="382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7" name="Line 1564"/>
            <p:cNvSpPr>
              <a:spLocks noChangeAspect="1" noChangeShapeType="1"/>
            </p:cNvSpPr>
            <p:nvPr/>
          </p:nvSpPr>
          <p:spPr bwMode="auto">
            <a:xfrm flipV="1">
              <a:off x="383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8" name="Line 1565"/>
            <p:cNvSpPr>
              <a:spLocks noChangeAspect="1" noChangeShapeType="1"/>
            </p:cNvSpPr>
            <p:nvPr/>
          </p:nvSpPr>
          <p:spPr bwMode="auto">
            <a:xfrm flipV="1">
              <a:off x="38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9" name="Line 1566"/>
            <p:cNvSpPr>
              <a:spLocks noChangeAspect="1" noChangeShapeType="1"/>
            </p:cNvSpPr>
            <p:nvPr/>
          </p:nvSpPr>
          <p:spPr bwMode="auto">
            <a:xfrm flipV="1">
              <a:off x="383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0" name="Line 1567"/>
            <p:cNvSpPr>
              <a:spLocks noChangeAspect="1" noChangeShapeType="1"/>
            </p:cNvSpPr>
            <p:nvPr/>
          </p:nvSpPr>
          <p:spPr bwMode="auto">
            <a:xfrm flipV="1">
              <a:off x="383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1" name="Line 1568"/>
            <p:cNvSpPr>
              <a:spLocks noChangeAspect="1" noChangeShapeType="1"/>
            </p:cNvSpPr>
            <p:nvPr/>
          </p:nvSpPr>
          <p:spPr bwMode="auto">
            <a:xfrm flipV="1">
              <a:off x="38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2" name="Line 1569"/>
            <p:cNvSpPr>
              <a:spLocks noChangeAspect="1" noChangeShapeType="1"/>
            </p:cNvSpPr>
            <p:nvPr/>
          </p:nvSpPr>
          <p:spPr bwMode="auto">
            <a:xfrm flipV="1">
              <a:off x="38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3" name="Line 1570"/>
            <p:cNvSpPr>
              <a:spLocks noChangeAspect="1" noChangeShapeType="1"/>
            </p:cNvSpPr>
            <p:nvPr/>
          </p:nvSpPr>
          <p:spPr bwMode="auto">
            <a:xfrm flipV="1">
              <a:off x="383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4" name="Line 1571"/>
            <p:cNvSpPr>
              <a:spLocks noChangeAspect="1" noChangeShapeType="1"/>
            </p:cNvSpPr>
            <p:nvPr/>
          </p:nvSpPr>
          <p:spPr bwMode="auto">
            <a:xfrm flipV="1">
              <a:off x="383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5" name="Line 1572"/>
            <p:cNvSpPr>
              <a:spLocks noChangeAspect="1" noChangeShapeType="1"/>
            </p:cNvSpPr>
            <p:nvPr/>
          </p:nvSpPr>
          <p:spPr bwMode="auto">
            <a:xfrm flipV="1">
              <a:off x="383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6" name="Line 1573"/>
            <p:cNvSpPr>
              <a:spLocks noChangeAspect="1" noChangeShapeType="1"/>
            </p:cNvSpPr>
            <p:nvPr/>
          </p:nvSpPr>
          <p:spPr bwMode="auto">
            <a:xfrm flipV="1">
              <a:off x="384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7" name="Line 1574"/>
            <p:cNvSpPr>
              <a:spLocks noChangeAspect="1" noChangeShapeType="1"/>
            </p:cNvSpPr>
            <p:nvPr/>
          </p:nvSpPr>
          <p:spPr bwMode="auto">
            <a:xfrm flipV="1">
              <a:off x="3842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8" name="Line 1575"/>
            <p:cNvSpPr>
              <a:spLocks noChangeAspect="1" noChangeShapeType="1"/>
            </p:cNvSpPr>
            <p:nvPr/>
          </p:nvSpPr>
          <p:spPr bwMode="auto">
            <a:xfrm flipV="1">
              <a:off x="384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49" name="Line 1576"/>
            <p:cNvSpPr>
              <a:spLocks noChangeAspect="1" noChangeShapeType="1"/>
            </p:cNvSpPr>
            <p:nvPr/>
          </p:nvSpPr>
          <p:spPr bwMode="auto">
            <a:xfrm flipV="1">
              <a:off x="38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0" name="Line 1577"/>
            <p:cNvSpPr>
              <a:spLocks noChangeAspect="1" noChangeShapeType="1"/>
            </p:cNvSpPr>
            <p:nvPr/>
          </p:nvSpPr>
          <p:spPr bwMode="auto">
            <a:xfrm flipV="1">
              <a:off x="38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1" name="Line 1578"/>
            <p:cNvSpPr>
              <a:spLocks noChangeAspect="1" noChangeShapeType="1"/>
            </p:cNvSpPr>
            <p:nvPr/>
          </p:nvSpPr>
          <p:spPr bwMode="auto">
            <a:xfrm flipV="1">
              <a:off x="385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2" name="Line 1579"/>
            <p:cNvSpPr>
              <a:spLocks noChangeAspect="1" noChangeShapeType="1"/>
            </p:cNvSpPr>
            <p:nvPr/>
          </p:nvSpPr>
          <p:spPr bwMode="auto">
            <a:xfrm flipV="1">
              <a:off x="385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3" name="Line 1580"/>
            <p:cNvSpPr>
              <a:spLocks noChangeAspect="1" noChangeShapeType="1"/>
            </p:cNvSpPr>
            <p:nvPr/>
          </p:nvSpPr>
          <p:spPr bwMode="auto">
            <a:xfrm flipV="1">
              <a:off x="38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4" name="Line 1581"/>
            <p:cNvSpPr>
              <a:spLocks noChangeAspect="1" noChangeShapeType="1"/>
            </p:cNvSpPr>
            <p:nvPr/>
          </p:nvSpPr>
          <p:spPr bwMode="auto">
            <a:xfrm flipV="1">
              <a:off x="3854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5" name="Line 1582"/>
            <p:cNvSpPr>
              <a:spLocks noChangeAspect="1" noChangeShapeType="1"/>
            </p:cNvSpPr>
            <p:nvPr/>
          </p:nvSpPr>
          <p:spPr bwMode="auto">
            <a:xfrm flipV="1">
              <a:off x="385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6" name="Line 1583"/>
            <p:cNvSpPr>
              <a:spLocks noChangeAspect="1" noChangeShapeType="1"/>
            </p:cNvSpPr>
            <p:nvPr/>
          </p:nvSpPr>
          <p:spPr bwMode="auto">
            <a:xfrm flipV="1">
              <a:off x="385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7" name="Line 1584"/>
            <p:cNvSpPr>
              <a:spLocks noChangeAspect="1" noChangeShapeType="1"/>
            </p:cNvSpPr>
            <p:nvPr/>
          </p:nvSpPr>
          <p:spPr bwMode="auto">
            <a:xfrm flipV="1">
              <a:off x="385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8" name="Line 1585"/>
            <p:cNvSpPr>
              <a:spLocks noChangeAspect="1" noChangeShapeType="1"/>
            </p:cNvSpPr>
            <p:nvPr/>
          </p:nvSpPr>
          <p:spPr bwMode="auto">
            <a:xfrm flipV="1">
              <a:off x="38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59" name="Line 1586"/>
            <p:cNvSpPr>
              <a:spLocks noChangeAspect="1" noChangeShapeType="1"/>
            </p:cNvSpPr>
            <p:nvPr/>
          </p:nvSpPr>
          <p:spPr bwMode="auto">
            <a:xfrm flipV="1">
              <a:off x="3866" y="1107"/>
              <a:ext cx="0" cy="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0" name="Line 1587"/>
            <p:cNvSpPr>
              <a:spLocks noChangeAspect="1" noChangeShapeType="1"/>
            </p:cNvSpPr>
            <p:nvPr/>
          </p:nvSpPr>
          <p:spPr bwMode="auto">
            <a:xfrm flipV="1">
              <a:off x="3867" y="806"/>
              <a:ext cx="1" cy="3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1" name="Line 1588"/>
            <p:cNvSpPr>
              <a:spLocks noChangeAspect="1" noChangeShapeType="1"/>
            </p:cNvSpPr>
            <p:nvPr/>
          </p:nvSpPr>
          <p:spPr bwMode="auto">
            <a:xfrm flipV="1">
              <a:off x="3869" y="1063"/>
              <a:ext cx="0" cy="1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2" name="Line 1589"/>
            <p:cNvSpPr>
              <a:spLocks noChangeAspect="1" noChangeShapeType="1"/>
            </p:cNvSpPr>
            <p:nvPr/>
          </p:nvSpPr>
          <p:spPr bwMode="auto">
            <a:xfrm flipV="1">
              <a:off x="3869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3" name="Line 1590"/>
            <p:cNvSpPr>
              <a:spLocks noChangeAspect="1" noChangeShapeType="1"/>
            </p:cNvSpPr>
            <p:nvPr/>
          </p:nvSpPr>
          <p:spPr bwMode="auto">
            <a:xfrm flipV="1">
              <a:off x="387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4" name="Line 1591"/>
            <p:cNvSpPr>
              <a:spLocks noChangeAspect="1" noChangeShapeType="1"/>
            </p:cNvSpPr>
            <p:nvPr/>
          </p:nvSpPr>
          <p:spPr bwMode="auto">
            <a:xfrm flipV="1">
              <a:off x="38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5" name="Line 1592"/>
            <p:cNvSpPr>
              <a:spLocks noChangeAspect="1" noChangeShapeType="1"/>
            </p:cNvSpPr>
            <p:nvPr/>
          </p:nvSpPr>
          <p:spPr bwMode="auto">
            <a:xfrm flipV="1">
              <a:off x="3875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6" name="Line 1593"/>
            <p:cNvSpPr>
              <a:spLocks noChangeAspect="1" noChangeShapeType="1"/>
            </p:cNvSpPr>
            <p:nvPr/>
          </p:nvSpPr>
          <p:spPr bwMode="auto">
            <a:xfrm flipV="1">
              <a:off x="387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7" name="Line 1594"/>
            <p:cNvSpPr>
              <a:spLocks noChangeAspect="1" noChangeShapeType="1"/>
            </p:cNvSpPr>
            <p:nvPr/>
          </p:nvSpPr>
          <p:spPr bwMode="auto">
            <a:xfrm flipV="1">
              <a:off x="3877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8" name="Line 1595"/>
            <p:cNvSpPr>
              <a:spLocks noChangeAspect="1" noChangeShapeType="1"/>
            </p:cNvSpPr>
            <p:nvPr/>
          </p:nvSpPr>
          <p:spPr bwMode="auto">
            <a:xfrm flipV="1">
              <a:off x="387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69" name="Line 1596"/>
            <p:cNvSpPr>
              <a:spLocks noChangeAspect="1" noChangeShapeType="1"/>
            </p:cNvSpPr>
            <p:nvPr/>
          </p:nvSpPr>
          <p:spPr bwMode="auto">
            <a:xfrm flipV="1">
              <a:off x="387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0" name="Line 1597"/>
            <p:cNvSpPr>
              <a:spLocks noChangeAspect="1" noChangeShapeType="1"/>
            </p:cNvSpPr>
            <p:nvPr/>
          </p:nvSpPr>
          <p:spPr bwMode="auto">
            <a:xfrm flipV="1">
              <a:off x="38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1" name="Line 1598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2" name="Line 1599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3" name="Line 1600"/>
            <p:cNvSpPr>
              <a:spLocks noChangeAspect="1" noChangeShapeType="1"/>
            </p:cNvSpPr>
            <p:nvPr/>
          </p:nvSpPr>
          <p:spPr bwMode="auto">
            <a:xfrm flipV="1">
              <a:off x="3893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4" name="Line 1601"/>
            <p:cNvSpPr>
              <a:spLocks noChangeAspect="1" noChangeShapeType="1"/>
            </p:cNvSpPr>
            <p:nvPr/>
          </p:nvSpPr>
          <p:spPr bwMode="auto">
            <a:xfrm flipV="1">
              <a:off x="389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5" name="Line 1602"/>
            <p:cNvSpPr>
              <a:spLocks noChangeAspect="1" noChangeShapeType="1"/>
            </p:cNvSpPr>
            <p:nvPr/>
          </p:nvSpPr>
          <p:spPr bwMode="auto">
            <a:xfrm flipV="1">
              <a:off x="389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6" name="Line 1603"/>
            <p:cNvSpPr>
              <a:spLocks noChangeAspect="1" noChangeShapeType="1"/>
            </p:cNvSpPr>
            <p:nvPr/>
          </p:nvSpPr>
          <p:spPr bwMode="auto">
            <a:xfrm flipV="1">
              <a:off x="3896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7" name="Line 1604"/>
            <p:cNvSpPr>
              <a:spLocks noChangeAspect="1" noChangeShapeType="1"/>
            </p:cNvSpPr>
            <p:nvPr/>
          </p:nvSpPr>
          <p:spPr bwMode="auto">
            <a:xfrm flipV="1">
              <a:off x="390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8" name="Line 1605"/>
            <p:cNvSpPr>
              <a:spLocks noChangeAspect="1" noChangeShapeType="1"/>
            </p:cNvSpPr>
            <p:nvPr/>
          </p:nvSpPr>
          <p:spPr bwMode="auto">
            <a:xfrm flipV="1">
              <a:off x="3902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79" name="Line 1606"/>
            <p:cNvSpPr>
              <a:spLocks noChangeAspect="1" noChangeShapeType="1"/>
            </p:cNvSpPr>
            <p:nvPr/>
          </p:nvSpPr>
          <p:spPr bwMode="auto">
            <a:xfrm flipV="1">
              <a:off x="390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0" name="Line 1607"/>
            <p:cNvSpPr>
              <a:spLocks noChangeAspect="1" noChangeShapeType="1"/>
            </p:cNvSpPr>
            <p:nvPr/>
          </p:nvSpPr>
          <p:spPr bwMode="auto">
            <a:xfrm flipV="1">
              <a:off x="390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1" name="Line 1608"/>
            <p:cNvSpPr>
              <a:spLocks noChangeAspect="1" noChangeShapeType="1"/>
            </p:cNvSpPr>
            <p:nvPr/>
          </p:nvSpPr>
          <p:spPr bwMode="auto">
            <a:xfrm flipV="1">
              <a:off x="390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2" name="Line 1609"/>
            <p:cNvSpPr>
              <a:spLocks noChangeAspect="1" noChangeShapeType="1"/>
            </p:cNvSpPr>
            <p:nvPr/>
          </p:nvSpPr>
          <p:spPr bwMode="auto">
            <a:xfrm flipV="1">
              <a:off x="39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3" name="Line 1610"/>
            <p:cNvSpPr>
              <a:spLocks noChangeAspect="1" noChangeShapeType="1"/>
            </p:cNvSpPr>
            <p:nvPr/>
          </p:nvSpPr>
          <p:spPr bwMode="auto">
            <a:xfrm flipV="1">
              <a:off x="391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4" name="Line 1611"/>
            <p:cNvSpPr>
              <a:spLocks noChangeAspect="1" noChangeShapeType="1"/>
            </p:cNvSpPr>
            <p:nvPr/>
          </p:nvSpPr>
          <p:spPr bwMode="auto">
            <a:xfrm flipV="1">
              <a:off x="391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5" name="Line 1612"/>
            <p:cNvSpPr>
              <a:spLocks noChangeAspect="1" noChangeShapeType="1"/>
            </p:cNvSpPr>
            <p:nvPr/>
          </p:nvSpPr>
          <p:spPr bwMode="auto">
            <a:xfrm flipV="1">
              <a:off x="391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6" name="Line 1613"/>
            <p:cNvSpPr>
              <a:spLocks noChangeAspect="1" noChangeShapeType="1"/>
            </p:cNvSpPr>
            <p:nvPr/>
          </p:nvSpPr>
          <p:spPr bwMode="auto">
            <a:xfrm flipV="1">
              <a:off x="391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7" name="Line 1614"/>
            <p:cNvSpPr>
              <a:spLocks noChangeAspect="1" noChangeShapeType="1"/>
            </p:cNvSpPr>
            <p:nvPr/>
          </p:nvSpPr>
          <p:spPr bwMode="auto">
            <a:xfrm flipV="1">
              <a:off x="391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8" name="Line 1615"/>
            <p:cNvSpPr>
              <a:spLocks noChangeAspect="1" noChangeShapeType="1"/>
            </p:cNvSpPr>
            <p:nvPr/>
          </p:nvSpPr>
          <p:spPr bwMode="auto">
            <a:xfrm flipV="1">
              <a:off x="391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89" name="Line 1616"/>
            <p:cNvSpPr>
              <a:spLocks noChangeAspect="1" noChangeShapeType="1"/>
            </p:cNvSpPr>
            <p:nvPr/>
          </p:nvSpPr>
          <p:spPr bwMode="auto">
            <a:xfrm flipV="1">
              <a:off x="392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0" name="Line 1617"/>
            <p:cNvSpPr>
              <a:spLocks noChangeAspect="1" noChangeShapeType="1"/>
            </p:cNvSpPr>
            <p:nvPr/>
          </p:nvSpPr>
          <p:spPr bwMode="auto">
            <a:xfrm flipV="1">
              <a:off x="3920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1" name="Line 1618"/>
            <p:cNvSpPr>
              <a:spLocks noChangeAspect="1" noChangeShapeType="1"/>
            </p:cNvSpPr>
            <p:nvPr/>
          </p:nvSpPr>
          <p:spPr bwMode="auto">
            <a:xfrm flipV="1">
              <a:off x="392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2" name="Line 1619"/>
            <p:cNvSpPr>
              <a:spLocks noChangeAspect="1" noChangeShapeType="1"/>
            </p:cNvSpPr>
            <p:nvPr/>
          </p:nvSpPr>
          <p:spPr bwMode="auto">
            <a:xfrm flipV="1">
              <a:off x="392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3" name="Line 1620"/>
            <p:cNvSpPr>
              <a:spLocks noChangeAspect="1" noChangeShapeType="1"/>
            </p:cNvSpPr>
            <p:nvPr/>
          </p:nvSpPr>
          <p:spPr bwMode="auto">
            <a:xfrm flipV="1">
              <a:off x="39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4" name="Line 1621"/>
            <p:cNvSpPr>
              <a:spLocks noChangeAspect="1" noChangeShapeType="1"/>
            </p:cNvSpPr>
            <p:nvPr/>
          </p:nvSpPr>
          <p:spPr bwMode="auto">
            <a:xfrm flipV="1">
              <a:off x="39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5" name="Line 1622"/>
            <p:cNvSpPr>
              <a:spLocks noChangeAspect="1" noChangeShapeType="1"/>
            </p:cNvSpPr>
            <p:nvPr/>
          </p:nvSpPr>
          <p:spPr bwMode="auto">
            <a:xfrm flipV="1">
              <a:off x="39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6" name="Line 1623"/>
            <p:cNvSpPr>
              <a:spLocks noChangeAspect="1" noChangeShapeType="1"/>
            </p:cNvSpPr>
            <p:nvPr/>
          </p:nvSpPr>
          <p:spPr bwMode="auto">
            <a:xfrm flipV="1">
              <a:off x="393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7" name="Line 1624"/>
            <p:cNvSpPr>
              <a:spLocks noChangeAspect="1" noChangeShapeType="1"/>
            </p:cNvSpPr>
            <p:nvPr/>
          </p:nvSpPr>
          <p:spPr bwMode="auto">
            <a:xfrm flipV="1">
              <a:off x="393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8" name="Line 1625"/>
            <p:cNvSpPr>
              <a:spLocks noChangeAspect="1" noChangeShapeType="1"/>
            </p:cNvSpPr>
            <p:nvPr/>
          </p:nvSpPr>
          <p:spPr bwMode="auto">
            <a:xfrm flipV="1">
              <a:off x="393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99" name="Line 1626"/>
            <p:cNvSpPr>
              <a:spLocks noChangeAspect="1" noChangeShapeType="1"/>
            </p:cNvSpPr>
            <p:nvPr/>
          </p:nvSpPr>
          <p:spPr bwMode="auto">
            <a:xfrm flipV="1">
              <a:off x="39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0" name="Line 1627"/>
            <p:cNvSpPr>
              <a:spLocks noChangeAspect="1" noChangeShapeType="1"/>
            </p:cNvSpPr>
            <p:nvPr/>
          </p:nvSpPr>
          <p:spPr bwMode="auto">
            <a:xfrm flipV="1">
              <a:off x="39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1" name="Line 1628"/>
            <p:cNvSpPr>
              <a:spLocks noChangeAspect="1" noChangeShapeType="1"/>
            </p:cNvSpPr>
            <p:nvPr/>
          </p:nvSpPr>
          <p:spPr bwMode="auto">
            <a:xfrm flipV="1">
              <a:off x="394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2" name="Line 1629"/>
            <p:cNvSpPr>
              <a:spLocks noChangeAspect="1" noChangeShapeType="1"/>
            </p:cNvSpPr>
            <p:nvPr/>
          </p:nvSpPr>
          <p:spPr bwMode="auto">
            <a:xfrm flipV="1">
              <a:off x="3950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3" name="Line 1630"/>
            <p:cNvSpPr>
              <a:spLocks noChangeAspect="1" noChangeShapeType="1"/>
            </p:cNvSpPr>
            <p:nvPr/>
          </p:nvSpPr>
          <p:spPr bwMode="auto">
            <a:xfrm flipV="1">
              <a:off x="3951" y="1122"/>
              <a:ext cx="0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4" name="Line 1631"/>
            <p:cNvSpPr>
              <a:spLocks noChangeAspect="1" noChangeShapeType="1"/>
            </p:cNvSpPr>
            <p:nvPr/>
          </p:nvSpPr>
          <p:spPr bwMode="auto">
            <a:xfrm flipV="1">
              <a:off x="3952" y="1098"/>
              <a:ext cx="0" cy="8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5" name="Line 1632"/>
            <p:cNvSpPr>
              <a:spLocks noChangeAspect="1" noChangeShapeType="1"/>
            </p:cNvSpPr>
            <p:nvPr/>
          </p:nvSpPr>
          <p:spPr bwMode="auto">
            <a:xfrm flipV="1">
              <a:off x="395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6" name="Line 1633"/>
            <p:cNvSpPr>
              <a:spLocks noChangeAspect="1" noChangeShapeType="1"/>
            </p:cNvSpPr>
            <p:nvPr/>
          </p:nvSpPr>
          <p:spPr bwMode="auto">
            <a:xfrm flipV="1">
              <a:off x="395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7" name="Line 1634"/>
            <p:cNvSpPr>
              <a:spLocks noChangeAspect="1" noChangeShapeType="1"/>
            </p:cNvSpPr>
            <p:nvPr/>
          </p:nvSpPr>
          <p:spPr bwMode="auto">
            <a:xfrm flipV="1">
              <a:off x="39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8" name="Line 1635"/>
            <p:cNvSpPr>
              <a:spLocks noChangeAspect="1" noChangeShapeType="1"/>
            </p:cNvSpPr>
            <p:nvPr/>
          </p:nvSpPr>
          <p:spPr bwMode="auto">
            <a:xfrm flipV="1">
              <a:off x="3956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09" name="Line 1636"/>
            <p:cNvSpPr>
              <a:spLocks noChangeAspect="1" noChangeShapeType="1"/>
            </p:cNvSpPr>
            <p:nvPr/>
          </p:nvSpPr>
          <p:spPr bwMode="auto">
            <a:xfrm flipV="1">
              <a:off x="395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0" name="Line 1637"/>
            <p:cNvSpPr>
              <a:spLocks noChangeAspect="1" noChangeShapeType="1"/>
            </p:cNvSpPr>
            <p:nvPr/>
          </p:nvSpPr>
          <p:spPr bwMode="auto">
            <a:xfrm flipV="1">
              <a:off x="396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1" name="Line 1638"/>
            <p:cNvSpPr>
              <a:spLocks noChangeAspect="1" noChangeShapeType="1"/>
            </p:cNvSpPr>
            <p:nvPr/>
          </p:nvSpPr>
          <p:spPr bwMode="auto">
            <a:xfrm flipV="1">
              <a:off x="39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2" name="Line 1639"/>
            <p:cNvSpPr>
              <a:spLocks noChangeAspect="1" noChangeShapeType="1"/>
            </p:cNvSpPr>
            <p:nvPr/>
          </p:nvSpPr>
          <p:spPr bwMode="auto">
            <a:xfrm flipV="1">
              <a:off x="3965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3" name="Line 1640"/>
            <p:cNvSpPr>
              <a:spLocks noChangeAspect="1" noChangeShapeType="1"/>
            </p:cNvSpPr>
            <p:nvPr/>
          </p:nvSpPr>
          <p:spPr bwMode="auto">
            <a:xfrm flipV="1">
              <a:off x="396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4" name="Line 1641"/>
            <p:cNvSpPr>
              <a:spLocks noChangeAspect="1" noChangeShapeType="1"/>
            </p:cNvSpPr>
            <p:nvPr/>
          </p:nvSpPr>
          <p:spPr bwMode="auto">
            <a:xfrm flipV="1">
              <a:off x="39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5" name="Line 1642"/>
            <p:cNvSpPr>
              <a:spLocks noChangeAspect="1" noChangeShapeType="1"/>
            </p:cNvSpPr>
            <p:nvPr/>
          </p:nvSpPr>
          <p:spPr bwMode="auto">
            <a:xfrm flipV="1">
              <a:off x="39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6" name="Line 1643"/>
            <p:cNvSpPr>
              <a:spLocks noChangeAspect="1" noChangeShapeType="1"/>
            </p:cNvSpPr>
            <p:nvPr/>
          </p:nvSpPr>
          <p:spPr bwMode="auto">
            <a:xfrm flipV="1">
              <a:off x="397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7" name="Line 1644"/>
            <p:cNvSpPr>
              <a:spLocks noChangeAspect="1" noChangeShapeType="1"/>
            </p:cNvSpPr>
            <p:nvPr/>
          </p:nvSpPr>
          <p:spPr bwMode="auto">
            <a:xfrm flipV="1">
              <a:off x="397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8" name="Line 1645"/>
            <p:cNvSpPr>
              <a:spLocks noChangeAspect="1" noChangeShapeType="1"/>
            </p:cNvSpPr>
            <p:nvPr/>
          </p:nvSpPr>
          <p:spPr bwMode="auto">
            <a:xfrm flipV="1">
              <a:off x="3979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19" name="Line 1646"/>
            <p:cNvSpPr>
              <a:spLocks noChangeAspect="1" noChangeShapeType="1"/>
            </p:cNvSpPr>
            <p:nvPr/>
          </p:nvSpPr>
          <p:spPr bwMode="auto">
            <a:xfrm flipV="1">
              <a:off x="39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0" name="Line 1647"/>
            <p:cNvSpPr>
              <a:spLocks noChangeAspect="1" noChangeShapeType="1"/>
            </p:cNvSpPr>
            <p:nvPr/>
          </p:nvSpPr>
          <p:spPr bwMode="auto">
            <a:xfrm flipV="1">
              <a:off x="398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1" name="Line 1648"/>
            <p:cNvSpPr>
              <a:spLocks noChangeAspect="1" noChangeShapeType="1"/>
            </p:cNvSpPr>
            <p:nvPr/>
          </p:nvSpPr>
          <p:spPr bwMode="auto">
            <a:xfrm flipV="1">
              <a:off x="399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2" name="Line 1649"/>
            <p:cNvSpPr>
              <a:spLocks noChangeAspect="1" noChangeShapeType="1"/>
            </p:cNvSpPr>
            <p:nvPr/>
          </p:nvSpPr>
          <p:spPr bwMode="auto">
            <a:xfrm flipV="1">
              <a:off x="399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3" name="Line 1650"/>
            <p:cNvSpPr>
              <a:spLocks noChangeAspect="1" noChangeShapeType="1"/>
            </p:cNvSpPr>
            <p:nvPr/>
          </p:nvSpPr>
          <p:spPr bwMode="auto">
            <a:xfrm flipV="1">
              <a:off x="399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4" name="Line 1651"/>
            <p:cNvSpPr>
              <a:spLocks noChangeAspect="1" noChangeShapeType="1"/>
            </p:cNvSpPr>
            <p:nvPr/>
          </p:nvSpPr>
          <p:spPr bwMode="auto">
            <a:xfrm flipV="1">
              <a:off x="39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5" name="Line 1652"/>
            <p:cNvSpPr>
              <a:spLocks noChangeAspect="1" noChangeShapeType="1"/>
            </p:cNvSpPr>
            <p:nvPr/>
          </p:nvSpPr>
          <p:spPr bwMode="auto">
            <a:xfrm flipV="1">
              <a:off x="39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6" name="Line 1653"/>
            <p:cNvSpPr>
              <a:spLocks noChangeAspect="1" noChangeShapeType="1"/>
            </p:cNvSpPr>
            <p:nvPr/>
          </p:nvSpPr>
          <p:spPr bwMode="auto">
            <a:xfrm flipV="1">
              <a:off x="40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7" name="Line 1654"/>
            <p:cNvSpPr>
              <a:spLocks noChangeAspect="1" noChangeShapeType="1"/>
            </p:cNvSpPr>
            <p:nvPr/>
          </p:nvSpPr>
          <p:spPr bwMode="auto">
            <a:xfrm flipV="1">
              <a:off x="400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8" name="Line 1655"/>
            <p:cNvSpPr>
              <a:spLocks noChangeAspect="1" noChangeShapeType="1"/>
            </p:cNvSpPr>
            <p:nvPr/>
          </p:nvSpPr>
          <p:spPr bwMode="auto">
            <a:xfrm flipV="1">
              <a:off x="400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29" name="Line 1656"/>
            <p:cNvSpPr>
              <a:spLocks noChangeAspect="1" noChangeShapeType="1"/>
            </p:cNvSpPr>
            <p:nvPr/>
          </p:nvSpPr>
          <p:spPr bwMode="auto">
            <a:xfrm flipV="1">
              <a:off x="40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0" name="Line 1657"/>
            <p:cNvSpPr>
              <a:spLocks noChangeAspect="1" noChangeShapeType="1"/>
            </p:cNvSpPr>
            <p:nvPr/>
          </p:nvSpPr>
          <p:spPr bwMode="auto">
            <a:xfrm flipV="1">
              <a:off x="401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1" name="Line 1658"/>
            <p:cNvSpPr>
              <a:spLocks noChangeAspect="1" noChangeShapeType="1"/>
            </p:cNvSpPr>
            <p:nvPr/>
          </p:nvSpPr>
          <p:spPr bwMode="auto">
            <a:xfrm flipV="1">
              <a:off x="40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2" name="Line 1659"/>
            <p:cNvSpPr>
              <a:spLocks noChangeAspect="1" noChangeShapeType="1"/>
            </p:cNvSpPr>
            <p:nvPr/>
          </p:nvSpPr>
          <p:spPr bwMode="auto">
            <a:xfrm flipV="1">
              <a:off x="402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3" name="Line 1660"/>
            <p:cNvSpPr>
              <a:spLocks noChangeAspect="1" noChangeShapeType="1"/>
            </p:cNvSpPr>
            <p:nvPr/>
          </p:nvSpPr>
          <p:spPr bwMode="auto">
            <a:xfrm flipV="1">
              <a:off x="402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4" name="Line 1661"/>
            <p:cNvSpPr>
              <a:spLocks noChangeAspect="1" noChangeShapeType="1"/>
            </p:cNvSpPr>
            <p:nvPr/>
          </p:nvSpPr>
          <p:spPr bwMode="auto">
            <a:xfrm flipV="1">
              <a:off x="403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5" name="Line 1662"/>
            <p:cNvSpPr>
              <a:spLocks noChangeAspect="1" noChangeShapeType="1"/>
            </p:cNvSpPr>
            <p:nvPr/>
          </p:nvSpPr>
          <p:spPr bwMode="auto">
            <a:xfrm flipV="1">
              <a:off x="40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6" name="Line 1663"/>
            <p:cNvSpPr>
              <a:spLocks noChangeAspect="1" noChangeShapeType="1"/>
            </p:cNvSpPr>
            <p:nvPr/>
          </p:nvSpPr>
          <p:spPr bwMode="auto">
            <a:xfrm flipV="1">
              <a:off x="403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7" name="Line 1664"/>
            <p:cNvSpPr>
              <a:spLocks noChangeAspect="1" noChangeShapeType="1"/>
            </p:cNvSpPr>
            <p:nvPr/>
          </p:nvSpPr>
          <p:spPr bwMode="auto">
            <a:xfrm flipV="1">
              <a:off x="403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8" name="Line 1665"/>
            <p:cNvSpPr>
              <a:spLocks noChangeAspect="1" noChangeShapeType="1"/>
            </p:cNvSpPr>
            <p:nvPr/>
          </p:nvSpPr>
          <p:spPr bwMode="auto">
            <a:xfrm flipV="1">
              <a:off x="40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39" name="Line 1666"/>
            <p:cNvSpPr>
              <a:spLocks noChangeAspect="1" noChangeShapeType="1"/>
            </p:cNvSpPr>
            <p:nvPr/>
          </p:nvSpPr>
          <p:spPr bwMode="auto">
            <a:xfrm flipV="1">
              <a:off x="403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0" name="Line 1667"/>
            <p:cNvSpPr>
              <a:spLocks noChangeAspect="1" noChangeShapeType="1"/>
            </p:cNvSpPr>
            <p:nvPr/>
          </p:nvSpPr>
          <p:spPr bwMode="auto">
            <a:xfrm flipV="1">
              <a:off x="4037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1" name="Line 1668"/>
            <p:cNvSpPr>
              <a:spLocks noChangeAspect="1" noChangeShapeType="1"/>
            </p:cNvSpPr>
            <p:nvPr/>
          </p:nvSpPr>
          <p:spPr bwMode="auto">
            <a:xfrm flipV="1">
              <a:off x="40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2" name="Line 1669"/>
            <p:cNvSpPr>
              <a:spLocks noChangeAspect="1" noChangeShapeType="1"/>
            </p:cNvSpPr>
            <p:nvPr/>
          </p:nvSpPr>
          <p:spPr bwMode="auto">
            <a:xfrm flipV="1">
              <a:off x="40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3" name="Line 1670"/>
            <p:cNvSpPr>
              <a:spLocks noChangeAspect="1" noChangeShapeType="1"/>
            </p:cNvSpPr>
            <p:nvPr/>
          </p:nvSpPr>
          <p:spPr bwMode="auto">
            <a:xfrm flipV="1">
              <a:off x="404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4" name="Line 1671"/>
            <p:cNvSpPr>
              <a:spLocks noChangeAspect="1" noChangeShapeType="1"/>
            </p:cNvSpPr>
            <p:nvPr/>
          </p:nvSpPr>
          <p:spPr bwMode="auto">
            <a:xfrm flipV="1">
              <a:off x="404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5" name="Line 1672"/>
            <p:cNvSpPr>
              <a:spLocks noChangeAspect="1" noChangeShapeType="1"/>
            </p:cNvSpPr>
            <p:nvPr/>
          </p:nvSpPr>
          <p:spPr bwMode="auto">
            <a:xfrm flipV="1">
              <a:off x="40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6" name="Line 1673"/>
            <p:cNvSpPr>
              <a:spLocks noChangeAspect="1" noChangeShapeType="1"/>
            </p:cNvSpPr>
            <p:nvPr/>
          </p:nvSpPr>
          <p:spPr bwMode="auto">
            <a:xfrm flipV="1">
              <a:off x="40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7" name="Line 1674"/>
            <p:cNvSpPr>
              <a:spLocks noChangeAspect="1" noChangeShapeType="1"/>
            </p:cNvSpPr>
            <p:nvPr/>
          </p:nvSpPr>
          <p:spPr bwMode="auto">
            <a:xfrm flipV="1">
              <a:off x="404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8" name="Line 1675"/>
            <p:cNvSpPr>
              <a:spLocks noChangeAspect="1" noChangeShapeType="1"/>
            </p:cNvSpPr>
            <p:nvPr/>
          </p:nvSpPr>
          <p:spPr bwMode="auto">
            <a:xfrm flipV="1">
              <a:off x="405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49" name="Line 1676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0" name="Line 1677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1" name="Line 1678"/>
            <p:cNvSpPr>
              <a:spLocks noChangeAspect="1" noChangeShapeType="1"/>
            </p:cNvSpPr>
            <p:nvPr/>
          </p:nvSpPr>
          <p:spPr bwMode="auto">
            <a:xfrm flipV="1">
              <a:off x="4059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2" name="Line 1679"/>
            <p:cNvSpPr>
              <a:spLocks noChangeAspect="1" noChangeShapeType="1"/>
            </p:cNvSpPr>
            <p:nvPr/>
          </p:nvSpPr>
          <p:spPr bwMode="auto">
            <a:xfrm flipV="1">
              <a:off x="406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3" name="Line 1680"/>
            <p:cNvSpPr>
              <a:spLocks noChangeAspect="1" noChangeShapeType="1"/>
            </p:cNvSpPr>
            <p:nvPr/>
          </p:nvSpPr>
          <p:spPr bwMode="auto">
            <a:xfrm flipV="1">
              <a:off x="40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4" name="Line 1681"/>
            <p:cNvSpPr>
              <a:spLocks noChangeAspect="1" noChangeShapeType="1"/>
            </p:cNvSpPr>
            <p:nvPr/>
          </p:nvSpPr>
          <p:spPr bwMode="auto">
            <a:xfrm flipV="1">
              <a:off x="406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5" name="Line 1682"/>
            <p:cNvSpPr>
              <a:spLocks noChangeAspect="1" noChangeShapeType="1"/>
            </p:cNvSpPr>
            <p:nvPr/>
          </p:nvSpPr>
          <p:spPr bwMode="auto">
            <a:xfrm flipV="1">
              <a:off x="406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6" name="Line 1683"/>
            <p:cNvSpPr>
              <a:spLocks noChangeAspect="1" noChangeShapeType="1"/>
            </p:cNvSpPr>
            <p:nvPr/>
          </p:nvSpPr>
          <p:spPr bwMode="auto">
            <a:xfrm flipV="1">
              <a:off x="4078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7" name="Line 1684"/>
            <p:cNvSpPr>
              <a:spLocks noChangeAspect="1" noChangeShapeType="1"/>
            </p:cNvSpPr>
            <p:nvPr/>
          </p:nvSpPr>
          <p:spPr bwMode="auto">
            <a:xfrm flipV="1">
              <a:off x="4079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8" name="Line 1685"/>
            <p:cNvSpPr>
              <a:spLocks noChangeAspect="1" noChangeShapeType="1"/>
            </p:cNvSpPr>
            <p:nvPr/>
          </p:nvSpPr>
          <p:spPr bwMode="auto">
            <a:xfrm flipV="1">
              <a:off x="4080" y="1138"/>
              <a:ext cx="0" cy="4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59" name="Line 1686"/>
            <p:cNvSpPr>
              <a:spLocks noChangeAspect="1" noChangeShapeType="1"/>
            </p:cNvSpPr>
            <p:nvPr/>
          </p:nvSpPr>
          <p:spPr bwMode="auto">
            <a:xfrm flipV="1">
              <a:off x="408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0" name="Line 1687"/>
            <p:cNvSpPr>
              <a:spLocks noChangeAspect="1" noChangeShapeType="1"/>
            </p:cNvSpPr>
            <p:nvPr/>
          </p:nvSpPr>
          <p:spPr bwMode="auto">
            <a:xfrm flipV="1">
              <a:off x="40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1" name="Line 1688"/>
            <p:cNvSpPr>
              <a:spLocks noChangeAspect="1" noChangeShapeType="1"/>
            </p:cNvSpPr>
            <p:nvPr/>
          </p:nvSpPr>
          <p:spPr bwMode="auto">
            <a:xfrm flipV="1">
              <a:off x="4099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2" name="Line 1689"/>
            <p:cNvSpPr>
              <a:spLocks noChangeAspect="1" noChangeShapeType="1"/>
            </p:cNvSpPr>
            <p:nvPr/>
          </p:nvSpPr>
          <p:spPr bwMode="auto">
            <a:xfrm flipV="1">
              <a:off x="410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3" name="Line 1690"/>
            <p:cNvSpPr>
              <a:spLocks noChangeAspect="1" noChangeShapeType="1"/>
            </p:cNvSpPr>
            <p:nvPr/>
          </p:nvSpPr>
          <p:spPr bwMode="auto">
            <a:xfrm flipV="1">
              <a:off x="4107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4" name="Line 1691"/>
            <p:cNvSpPr>
              <a:spLocks noChangeAspect="1" noChangeShapeType="1"/>
            </p:cNvSpPr>
            <p:nvPr/>
          </p:nvSpPr>
          <p:spPr bwMode="auto">
            <a:xfrm flipV="1">
              <a:off x="411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5" name="Line 1692"/>
            <p:cNvSpPr>
              <a:spLocks noChangeAspect="1" noChangeShapeType="1"/>
            </p:cNvSpPr>
            <p:nvPr/>
          </p:nvSpPr>
          <p:spPr bwMode="auto">
            <a:xfrm flipV="1">
              <a:off x="412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6" name="Line 1693"/>
            <p:cNvSpPr>
              <a:spLocks noChangeAspect="1" noChangeShapeType="1"/>
            </p:cNvSpPr>
            <p:nvPr/>
          </p:nvSpPr>
          <p:spPr bwMode="auto">
            <a:xfrm flipV="1">
              <a:off x="41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7" name="Line 1694"/>
            <p:cNvSpPr>
              <a:spLocks noChangeAspect="1" noChangeShapeType="1"/>
            </p:cNvSpPr>
            <p:nvPr/>
          </p:nvSpPr>
          <p:spPr bwMode="auto">
            <a:xfrm flipV="1">
              <a:off x="413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8" name="Line 1695"/>
            <p:cNvSpPr>
              <a:spLocks noChangeAspect="1" noChangeShapeType="1"/>
            </p:cNvSpPr>
            <p:nvPr/>
          </p:nvSpPr>
          <p:spPr bwMode="auto">
            <a:xfrm flipV="1">
              <a:off x="413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69" name="Line 1696"/>
            <p:cNvSpPr>
              <a:spLocks noChangeAspect="1" noChangeShapeType="1"/>
            </p:cNvSpPr>
            <p:nvPr/>
          </p:nvSpPr>
          <p:spPr bwMode="auto">
            <a:xfrm flipV="1">
              <a:off x="4143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70" name="Line 1697"/>
            <p:cNvSpPr>
              <a:spLocks noChangeAspect="1" noChangeShapeType="1"/>
            </p:cNvSpPr>
            <p:nvPr/>
          </p:nvSpPr>
          <p:spPr bwMode="auto">
            <a:xfrm flipV="1">
              <a:off x="41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71" name="Line 1698"/>
            <p:cNvSpPr>
              <a:spLocks noChangeAspect="1" noChangeShapeType="1"/>
            </p:cNvSpPr>
            <p:nvPr/>
          </p:nvSpPr>
          <p:spPr bwMode="auto">
            <a:xfrm flipV="1">
              <a:off x="414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72" name="Line 1699"/>
            <p:cNvSpPr>
              <a:spLocks noChangeAspect="1" noChangeShapeType="1"/>
            </p:cNvSpPr>
            <p:nvPr/>
          </p:nvSpPr>
          <p:spPr bwMode="auto">
            <a:xfrm flipV="1">
              <a:off x="4150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73" name="Line 1700"/>
            <p:cNvSpPr>
              <a:spLocks noChangeAspect="1" noChangeShapeType="1"/>
            </p:cNvSpPr>
            <p:nvPr/>
          </p:nvSpPr>
          <p:spPr bwMode="auto">
            <a:xfrm flipV="1">
              <a:off x="415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74" name="Line 1701"/>
            <p:cNvSpPr>
              <a:spLocks noChangeAspect="1" noChangeShapeType="1"/>
            </p:cNvSpPr>
            <p:nvPr/>
          </p:nvSpPr>
          <p:spPr bwMode="auto">
            <a:xfrm flipV="1">
              <a:off x="415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75" name="Line 1702"/>
            <p:cNvSpPr>
              <a:spLocks noChangeAspect="1" noChangeShapeType="1"/>
            </p:cNvSpPr>
            <p:nvPr/>
          </p:nvSpPr>
          <p:spPr bwMode="auto">
            <a:xfrm flipV="1">
              <a:off x="4176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76" name="Line 1703"/>
            <p:cNvSpPr>
              <a:spLocks noChangeAspect="1" noChangeShapeType="1"/>
            </p:cNvSpPr>
            <p:nvPr/>
          </p:nvSpPr>
          <p:spPr bwMode="auto">
            <a:xfrm flipV="1">
              <a:off x="41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77" name="Line 1704"/>
            <p:cNvSpPr>
              <a:spLocks noChangeAspect="1" noChangeShapeType="1"/>
            </p:cNvSpPr>
            <p:nvPr/>
          </p:nvSpPr>
          <p:spPr bwMode="auto">
            <a:xfrm flipV="1">
              <a:off x="421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35" name="Group 1705"/>
          <p:cNvGrpSpPr>
            <a:grpSpLocks/>
          </p:cNvGrpSpPr>
          <p:nvPr/>
        </p:nvGrpSpPr>
        <p:grpSpPr bwMode="auto">
          <a:xfrm>
            <a:off x="2425721" y="3908439"/>
            <a:ext cx="792163" cy="576263"/>
            <a:chOff x="3237" y="695"/>
            <a:chExt cx="1008" cy="494"/>
          </a:xfrm>
        </p:grpSpPr>
        <p:sp>
          <p:nvSpPr>
            <p:cNvPr id="25750" name="Line 1706"/>
            <p:cNvSpPr>
              <a:spLocks noChangeAspect="1" noChangeShapeType="1"/>
            </p:cNvSpPr>
            <p:nvPr/>
          </p:nvSpPr>
          <p:spPr bwMode="auto">
            <a:xfrm flipV="1">
              <a:off x="3246" y="695"/>
              <a:ext cx="1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51" name="Line 1707"/>
            <p:cNvSpPr>
              <a:spLocks noChangeAspect="1" noChangeShapeType="1"/>
            </p:cNvSpPr>
            <p:nvPr/>
          </p:nvSpPr>
          <p:spPr bwMode="auto">
            <a:xfrm>
              <a:off x="3357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52" name="Line 1708"/>
            <p:cNvSpPr>
              <a:spLocks noChangeAspect="1" noChangeShapeType="1"/>
            </p:cNvSpPr>
            <p:nvPr/>
          </p:nvSpPr>
          <p:spPr bwMode="auto">
            <a:xfrm>
              <a:off x="343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53" name="Line 1709"/>
            <p:cNvSpPr>
              <a:spLocks noChangeAspect="1" noChangeShapeType="1"/>
            </p:cNvSpPr>
            <p:nvPr/>
          </p:nvSpPr>
          <p:spPr bwMode="auto">
            <a:xfrm>
              <a:off x="350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54" name="Line 1710"/>
            <p:cNvSpPr>
              <a:spLocks noChangeAspect="1" noChangeShapeType="1"/>
            </p:cNvSpPr>
            <p:nvPr/>
          </p:nvSpPr>
          <p:spPr bwMode="auto">
            <a:xfrm>
              <a:off x="358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55" name="Line 1711"/>
            <p:cNvSpPr>
              <a:spLocks noChangeAspect="1" noChangeShapeType="1"/>
            </p:cNvSpPr>
            <p:nvPr/>
          </p:nvSpPr>
          <p:spPr bwMode="auto">
            <a:xfrm>
              <a:off x="365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56" name="Line 1712"/>
            <p:cNvSpPr>
              <a:spLocks noChangeAspect="1" noChangeShapeType="1"/>
            </p:cNvSpPr>
            <p:nvPr/>
          </p:nvSpPr>
          <p:spPr bwMode="auto">
            <a:xfrm>
              <a:off x="3728" y="1183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57" name="Line 1713"/>
            <p:cNvSpPr>
              <a:spLocks noChangeAspect="1" noChangeShapeType="1"/>
            </p:cNvSpPr>
            <p:nvPr/>
          </p:nvSpPr>
          <p:spPr bwMode="auto">
            <a:xfrm>
              <a:off x="3803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58" name="Line 1714"/>
            <p:cNvSpPr>
              <a:spLocks noChangeAspect="1" noChangeShapeType="1"/>
            </p:cNvSpPr>
            <p:nvPr/>
          </p:nvSpPr>
          <p:spPr bwMode="auto">
            <a:xfrm>
              <a:off x="3952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59" name="Line 1715"/>
            <p:cNvSpPr>
              <a:spLocks noChangeAspect="1" noChangeShapeType="1"/>
            </p:cNvSpPr>
            <p:nvPr/>
          </p:nvSpPr>
          <p:spPr bwMode="auto">
            <a:xfrm>
              <a:off x="402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0" name="Line 1716"/>
            <p:cNvSpPr>
              <a:spLocks noChangeAspect="1" noChangeShapeType="1"/>
            </p:cNvSpPr>
            <p:nvPr/>
          </p:nvSpPr>
          <p:spPr bwMode="auto">
            <a:xfrm>
              <a:off x="4100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1" name="Line 1717"/>
            <p:cNvSpPr>
              <a:spLocks noChangeAspect="1" noChangeShapeType="1"/>
            </p:cNvSpPr>
            <p:nvPr/>
          </p:nvSpPr>
          <p:spPr bwMode="auto">
            <a:xfrm>
              <a:off x="417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2" name="Line 1718"/>
            <p:cNvSpPr>
              <a:spLocks noChangeAspect="1" noChangeShapeType="1"/>
            </p:cNvSpPr>
            <p:nvPr/>
          </p:nvSpPr>
          <p:spPr bwMode="auto">
            <a:xfrm>
              <a:off x="3246" y="1183"/>
              <a:ext cx="99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3" name="Line 1719"/>
            <p:cNvSpPr>
              <a:spLocks noChangeAspect="1" noChangeShapeType="1"/>
            </p:cNvSpPr>
            <p:nvPr/>
          </p:nvSpPr>
          <p:spPr bwMode="auto">
            <a:xfrm flipH="1">
              <a:off x="3237" y="1183"/>
              <a:ext cx="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4" name="Line 1720"/>
            <p:cNvSpPr>
              <a:spLocks noChangeAspect="1" noChangeShapeType="1"/>
            </p:cNvSpPr>
            <p:nvPr/>
          </p:nvSpPr>
          <p:spPr bwMode="auto">
            <a:xfrm flipV="1">
              <a:off x="32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5" name="Line 1721"/>
            <p:cNvSpPr>
              <a:spLocks noChangeAspect="1" noChangeShapeType="1"/>
            </p:cNvSpPr>
            <p:nvPr/>
          </p:nvSpPr>
          <p:spPr bwMode="auto">
            <a:xfrm flipV="1">
              <a:off x="32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6" name="Line 1722"/>
            <p:cNvSpPr>
              <a:spLocks noChangeAspect="1" noChangeShapeType="1"/>
            </p:cNvSpPr>
            <p:nvPr/>
          </p:nvSpPr>
          <p:spPr bwMode="auto">
            <a:xfrm flipV="1">
              <a:off x="325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7" name="Line 1723"/>
            <p:cNvSpPr>
              <a:spLocks noChangeAspect="1" noChangeShapeType="1"/>
            </p:cNvSpPr>
            <p:nvPr/>
          </p:nvSpPr>
          <p:spPr bwMode="auto">
            <a:xfrm flipV="1">
              <a:off x="3260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8" name="Line 1724"/>
            <p:cNvSpPr>
              <a:spLocks noChangeAspect="1" noChangeShapeType="1"/>
            </p:cNvSpPr>
            <p:nvPr/>
          </p:nvSpPr>
          <p:spPr bwMode="auto">
            <a:xfrm flipV="1">
              <a:off x="3262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69" name="Line 1725"/>
            <p:cNvSpPr>
              <a:spLocks noChangeAspect="1" noChangeShapeType="1"/>
            </p:cNvSpPr>
            <p:nvPr/>
          </p:nvSpPr>
          <p:spPr bwMode="auto">
            <a:xfrm flipV="1">
              <a:off x="32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0" name="Line 1726"/>
            <p:cNvSpPr>
              <a:spLocks noChangeAspect="1" noChangeShapeType="1"/>
            </p:cNvSpPr>
            <p:nvPr/>
          </p:nvSpPr>
          <p:spPr bwMode="auto">
            <a:xfrm flipV="1">
              <a:off x="327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1" name="Line 1727"/>
            <p:cNvSpPr>
              <a:spLocks noChangeAspect="1" noChangeShapeType="1"/>
            </p:cNvSpPr>
            <p:nvPr/>
          </p:nvSpPr>
          <p:spPr bwMode="auto">
            <a:xfrm flipV="1">
              <a:off x="3272" y="1142"/>
              <a:ext cx="1" cy="4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2" name="Line 1728"/>
            <p:cNvSpPr>
              <a:spLocks noChangeAspect="1" noChangeShapeType="1"/>
            </p:cNvSpPr>
            <p:nvPr/>
          </p:nvSpPr>
          <p:spPr bwMode="auto">
            <a:xfrm flipV="1">
              <a:off x="3274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3" name="Line 1729"/>
            <p:cNvSpPr>
              <a:spLocks noChangeAspect="1" noChangeShapeType="1"/>
            </p:cNvSpPr>
            <p:nvPr/>
          </p:nvSpPr>
          <p:spPr bwMode="auto">
            <a:xfrm flipV="1">
              <a:off x="327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4" name="Line 1730"/>
            <p:cNvSpPr>
              <a:spLocks noChangeAspect="1" noChangeShapeType="1"/>
            </p:cNvSpPr>
            <p:nvPr/>
          </p:nvSpPr>
          <p:spPr bwMode="auto">
            <a:xfrm flipV="1">
              <a:off x="328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5" name="Line 1731"/>
            <p:cNvSpPr>
              <a:spLocks noChangeAspect="1" noChangeShapeType="1"/>
            </p:cNvSpPr>
            <p:nvPr/>
          </p:nvSpPr>
          <p:spPr bwMode="auto">
            <a:xfrm flipV="1">
              <a:off x="32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6" name="Line 1732"/>
            <p:cNvSpPr>
              <a:spLocks noChangeAspect="1" noChangeShapeType="1"/>
            </p:cNvSpPr>
            <p:nvPr/>
          </p:nvSpPr>
          <p:spPr bwMode="auto">
            <a:xfrm flipV="1">
              <a:off x="328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7" name="Line 1733"/>
            <p:cNvSpPr>
              <a:spLocks noChangeAspect="1" noChangeShapeType="1"/>
            </p:cNvSpPr>
            <p:nvPr/>
          </p:nvSpPr>
          <p:spPr bwMode="auto">
            <a:xfrm flipV="1">
              <a:off x="329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8" name="Line 1734"/>
            <p:cNvSpPr>
              <a:spLocks noChangeAspect="1" noChangeShapeType="1"/>
            </p:cNvSpPr>
            <p:nvPr/>
          </p:nvSpPr>
          <p:spPr bwMode="auto">
            <a:xfrm flipV="1">
              <a:off x="329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79" name="Line 1735"/>
            <p:cNvSpPr>
              <a:spLocks noChangeAspect="1" noChangeShapeType="1"/>
            </p:cNvSpPr>
            <p:nvPr/>
          </p:nvSpPr>
          <p:spPr bwMode="auto">
            <a:xfrm flipV="1">
              <a:off x="329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0" name="Line 1736"/>
            <p:cNvSpPr>
              <a:spLocks noChangeAspect="1" noChangeShapeType="1"/>
            </p:cNvSpPr>
            <p:nvPr/>
          </p:nvSpPr>
          <p:spPr bwMode="auto">
            <a:xfrm flipV="1">
              <a:off x="32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1" name="Line 1737"/>
            <p:cNvSpPr>
              <a:spLocks noChangeAspect="1" noChangeShapeType="1"/>
            </p:cNvSpPr>
            <p:nvPr/>
          </p:nvSpPr>
          <p:spPr bwMode="auto">
            <a:xfrm flipV="1">
              <a:off x="329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2" name="Line 1738"/>
            <p:cNvSpPr>
              <a:spLocks noChangeAspect="1" noChangeShapeType="1"/>
            </p:cNvSpPr>
            <p:nvPr/>
          </p:nvSpPr>
          <p:spPr bwMode="auto">
            <a:xfrm flipV="1">
              <a:off x="330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3" name="Line 1739"/>
            <p:cNvSpPr>
              <a:spLocks noChangeAspect="1" noChangeShapeType="1"/>
            </p:cNvSpPr>
            <p:nvPr/>
          </p:nvSpPr>
          <p:spPr bwMode="auto">
            <a:xfrm flipV="1">
              <a:off x="3305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4" name="Line 1740"/>
            <p:cNvSpPr>
              <a:spLocks noChangeAspect="1" noChangeShapeType="1"/>
            </p:cNvSpPr>
            <p:nvPr/>
          </p:nvSpPr>
          <p:spPr bwMode="auto">
            <a:xfrm flipV="1">
              <a:off x="33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5" name="Line 1741"/>
            <p:cNvSpPr>
              <a:spLocks noChangeAspect="1" noChangeShapeType="1"/>
            </p:cNvSpPr>
            <p:nvPr/>
          </p:nvSpPr>
          <p:spPr bwMode="auto">
            <a:xfrm flipV="1">
              <a:off x="33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6" name="Line 1742"/>
            <p:cNvSpPr>
              <a:spLocks noChangeAspect="1" noChangeShapeType="1"/>
            </p:cNvSpPr>
            <p:nvPr/>
          </p:nvSpPr>
          <p:spPr bwMode="auto">
            <a:xfrm flipV="1">
              <a:off x="330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7" name="Line 1743"/>
            <p:cNvSpPr>
              <a:spLocks noChangeAspect="1" noChangeShapeType="1"/>
            </p:cNvSpPr>
            <p:nvPr/>
          </p:nvSpPr>
          <p:spPr bwMode="auto">
            <a:xfrm flipV="1">
              <a:off x="33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8" name="Line 1744"/>
            <p:cNvSpPr>
              <a:spLocks noChangeAspect="1" noChangeShapeType="1"/>
            </p:cNvSpPr>
            <p:nvPr/>
          </p:nvSpPr>
          <p:spPr bwMode="auto">
            <a:xfrm flipV="1">
              <a:off x="331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89" name="Line 1745"/>
            <p:cNvSpPr>
              <a:spLocks noChangeAspect="1" noChangeShapeType="1"/>
            </p:cNvSpPr>
            <p:nvPr/>
          </p:nvSpPr>
          <p:spPr bwMode="auto">
            <a:xfrm flipV="1">
              <a:off x="331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0" name="Line 1746"/>
            <p:cNvSpPr>
              <a:spLocks noChangeAspect="1" noChangeShapeType="1"/>
            </p:cNvSpPr>
            <p:nvPr/>
          </p:nvSpPr>
          <p:spPr bwMode="auto">
            <a:xfrm flipV="1">
              <a:off x="331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1" name="Line 1747"/>
            <p:cNvSpPr>
              <a:spLocks noChangeAspect="1" noChangeShapeType="1"/>
            </p:cNvSpPr>
            <p:nvPr/>
          </p:nvSpPr>
          <p:spPr bwMode="auto">
            <a:xfrm flipV="1">
              <a:off x="33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2" name="Line 1748"/>
            <p:cNvSpPr>
              <a:spLocks noChangeAspect="1" noChangeShapeType="1"/>
            </p:cNvSpPr>
            <p:nvPr/>
          </p:nvSpPr>
          <p:spPr bwMode="auto">
            <a:xfrm flipV="1">
              <a:off x="331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3" name="Line 1749"/>
            <p:cNvSpPr>
              <a:spLocks noChangeAspect="1" noChangeShapeType="1"/>
            </p:cNvSpPr>
            <p:nvPr/>
          </p:nvSpPr>
          <p:spPr bwMode="auto">
            <a:xfrm flipV="1">
              <a:off x="3320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4" name="Line 1750"/>
            <p:cNvSpPr>
              <a:spLocks noChangeAspect="1" noChangeShapeType="1"/>
            </p:cNvSpPr>
            <p:nvPr/>
          </p:nvSpPr>
          <p:spPr bwMode="auto">
            <a:xfrm flipV="1">
              <a:off x="332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5" name="Line 1751"/>
            <p:cNvSpPr>
              <a:spLocks noChangeAspect="1" noChangeShapeType="1"/>
            </p:cNvSpPr>
            <p:nvPr/>
          </p:nvSpPr>
          <p:spPr bwMode="auto">
            <a:xfrm flipV="1">
              <a:off x="3325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6" name="Line 1752"/>
            <p:cNvSpPr>
              <a:spLocks noChangeAspect="1" noChangeShapeType="1"/>
            </p:cNvSpPr>
            <p:nvPr/>
          </p:nvSpPr>
          <p:spPr bwMode="auto">
            <a:xfrm flipV="1">
              <a:off x="3326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7" name="Line 1753"/>
            <p:cNvSpPr>
              <a:spLocks noChangeAspect="1" noChangeShapeType="1"/>
            </p:cNvSpPr>
            <p:nvPr/>
          </p:nvSpPr>
          <p:spPr bwMode="auto">
            <a:xfrm flipV="1">
              <a:off x="33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8" name="Line 1754"/>
            <p:cNvSpPr>
              <a:spLocks noChangeAspect="1" noChangeShapeType="1"/>
            </p:cNvSpPr>
            <p:nvPr/>
          </p:nvSpPr>
          <p:spPr bwMode="auto">
            <a:xfrm flipV="1">
              <a:off x="33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99" name="Line 1755"/>
            <p:cNvSpPr>
              <a:spLocks noChangeAspect="1" noChangeShapeType="1"/>
            </p:cNvSpPr>
            <p:nvPr/>
          </p:nvSpPr>
          <p:spPr bwMode="auto">
            <a:xfrm flipV="1">
              <a:off x="333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0" name="Line 1756"/>
            <p:cNvSpPr>
              <a:spLocks noChangeAspect="1" noChangeShapeType="1"/>
            </p:cNvSpPr>
            <p:nvPr/>
          </p:nvSpPr>
          <p:spPr bwMode="auto">
            <a:xfrm flipV="1">
              <a:off x="333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1" name="Line 1757"/>
            <p:cNvSpPr>
              <a:spLocks noChangeAspect="1" noChangeShapeType="1"/>
            </p:cNvSpPr>
            <p:nvPr/>
          </p:nvSpPr>
          <p:spPr bwMode="auto">
            <a:xfrm flipV="1">
              <a:off x="33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2" name="Line 1758"/>
            <p:cNvSpPr>
              <a:spLocks noChangeAspect="1" noChangeShapeType="1"/>
            </p:cNvSpPr>
            <p:nvPr/>
          </p:nvSpPr>
          <p:spPr bwMode="auto">
            <a:xfrm flipV="1">
              <a:off x="33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3" name="Line 1759"/>
            <p:cNvSpPr>
              <a:spLocks noChangeAspect="1" noChangeShapeType="1"/>
            </p:cNvSpPr>
            <p:nvPr/>
          </p:nvSpPr>
          <p:spPr bwMode="auto">
            <a:xfrm flipV="1">
              <a:off x="3338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4" name="Line 1760"/>
            <p:cNvSpPr>
              <a:spLocks noChangeAspect="1" noChangeShapeType="1"/>
            </p:cNvSpPr>
            <p:nvPr/>
          </p:nvSpPr>
          <p:spPr bwMode="auto">
            <a:xfrm flipV="1">
              <a:off x="3338" y="1106"/>
              <a:ext cx="0" cy="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5" name="Line 1761"/>
            <p:cNvSpPr>
              <a:spLocks noChangeAspect="1" noChangeShapeType="1"/>
            </p:cNvSpPr>
            <p:nvPr/>
          </p:nvSpPr>
          <p:spPr bwMode="auto">
            <a:xfrm flipV="1">
              <a:off x="3339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6" name="Line 1762"/>
            <p:cNvSpPr>
              <a:spLocks noChangeAspect="1" noChangeShapeType="1"/>
            </p:cNvSpPr>
            <p:nvPr/>
          </p:nvSpPr>
          <p:spPr bwMode="auto">
            <a:xfrm flipV="1">
              <a:off x="3341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7" name="Line 1763"/>
            <p:cNvSpPr>
              <a:spLocks noChangeAspect="1" noChangeShapeType="1"/>
            </p:cNvSpPr>
            <p:nvPr/>
          </p:nvSpPr>
          <p:spPr bwMode="auto">
            <a:xfrm flipV="1">
              <a:off x="334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8" name="Line 1764"/>
            <p:cNvSpPr>
              <a:spLocks noChangeAspect="1" noChangeShapeType="1"/>
            </p:cNvSpPr>
            <p:nvPr/>
          </p:nvSpPr>
          <p:spPr bwMode="auto">
            <a:xfrm flipV="1">
              <a:off x="334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9" name="Line 1765"/>
            <p:cNvSpPr>
              <a:spLocks noChangeAspect="1" noChangeShapeType="1"/>
            </p:cNvSpPr>
            <p:nvPr/>
          </p:nvSpPr>
          <p:spPr bwMode="auto">
            <a:xfrm flipV="1">
              <a:off x="3346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0" name="Line 1766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1" name="Line 1767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2" name="Line 1768"/>
            <p:cNvSpPr>
              <a:spLocks noChangeAspect="1" noChangeShapeType="1"/>
            </p:cNvSpPr>
            <p:nvPr/>
          </p:nvSpPr>
          <p:spPr bwMode="auto">
            <a:xfrm flipV="1">
              <a:off x="3350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3" name="Line 1769"/>
            <p:cNvSpPr>
              <a:spLocks noChangeAspect="1" noChangeShapeType="1"/>
            </p:cNvSpPr>
            <p:nvPr/>
          </p:nvSpPr>
          <p:spPr bwMode="auto">
            <a:xfrm flipV="1">
              <a:off x="33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4" name="Line 1770"/>
            <p:cNvSpPr>
              <a:spLocks noChangeAspect="1" noChangeShapeType="1"/>
            </p:cNvSpPr>
            <p:nvPr/>
          </p:nvSpPr>
          <p:spPr bwMode="auto">
            <a:xfrm flipV="1">
              <a:off x="33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5" name="Line 1771"/>
            <p:cNvSpPr>
              <a:spLocks noChangeAspect="1" noChangeShapeType="1"/>
            </p:cNvSpPr>
            <p:nvPr/>
          </p:nvSpPr>
          <p:spPr bwMode="auto">
            <a:xfrm flipV="1">
              <a:off x="335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6" name="Line 1772"/>
            <p:cNvSpPr>
              <a:spLocks noChangeAspect="1" noChangeShapeType="1"/>
            </p:cNvSpPr>
            <p:nvPr/>
          </p:nvSpPr>
          <p:spPr bwMode="auto">
            <a:xfrm flipV="1">
              <a:off x="335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7" name="Line 1773"/>
            <p:cNvSpPr>
              <a:spLocks noChangeAspect="1" noChangeShapeType="1"/>
            </p:cNvSpPr>
            <p:nvPr/>
          </p:nvSpPr>
          <p:spPr bwMode="auto">
            <a:xfrm flipV="1">
              <a:off x="3358" y="1173"/>
              <a:ext cx="1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8" name="Line 1774"/>
            <p:cNvSpPr>
              <a:spLocks noChangeAspect="1" noChangeShapeType="1"/>
            </p:cNvSpPr>
            <p:nvPr/>
          </p:nvSpPr>
          <p:spPr bwMode="auto">
            <a:xfrm flipV="1">
              <a:off x="3359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19" name="Line 1775"/>
            <p:cNvSpPr>
              <a:spLocks noChangeAspect="1" noChangeShapeType="1"/>
            </p:cNvSpPr>
            <p:nvPr/>
          </p:nvSpPr>
          <p:spPr bwMode="auto">
            <a:xfrm flipV="1">
              <a:off x="336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0" name="Line 1776"/>
            <p:cNvSpPr>
              <a:spLocks noChangeAspect="1" noChangeShapeType="1"/>
            </p:cNvSpPr>
            <p:nvPr/>
          </p:nvSpPr>
          <p:spPr bwMode="auto">
            <a:xfrm flipV="1">
              <a:off x="33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1" name="Line 1777"/>
            <p:cNvSpPr>
              <a:spLocks noChangeAspect="1" noChangeShapeType="1"/>
            </p:cNvSpPr>
            <p:nvPr/>
          </p:nvSpPr>
          <p:spPr bwMode="auto">
            <a:xfrm flipV="1">
              <a:off x="336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2" name="Line 1778"/>
            <p:cNvSpPr>
              <a:spLocks noChangeAspect="1" noChangeShapeType="1"/>
            </p:cNvSpPr>
            <p:nvPr/>
          </p:nvSpPr>
          <p:spPr bwMode="auto">
            <a:xfrm flipV="1">
              <a:off x="336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3" name="Line 1779"/>
            <p:cNvSpPr>
              <a:spLocks noChangeAspect="1" noChangeShapeType="1"/>
            </p:cNvSpPr>
            <p:nvPr/>
          </p:nvSpPr>
          <p:spPr bwMode="auto">
            <a:xfrm flipV="1">
              <a:off x="3368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4" name="Line 1780"/>
            <p:cNvSpPr>
              <a:spLocks noChangeAspect="1" noChangeShapeType="1"/>
            </p:cNvSpPr>
            <p:nvPr/>
          </p:nvSpPr>
          <p:spPr bwMode="auto">
            <a:xfrm flipV="1">
              <a:off x="337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5" name="Line 1781"/>
            <p:cNvSpPr>
              <a:spLocks noChangeAspect="1" noChangeShapeType="1"/>
            </p:cNvSpPr>
            <p:nvPr/>
          </p:nvSpPr>
          <p:spPr bwMode="auto">
            <a:xfrm flipV="1">
              <a:off x="337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6" name="Line 1782"/>
            <p:cNvSpPr>
              <a:spLocks noChangeAspect="1" noChangeShapeType="1"/>
            </p:cNvSpPr>
            <p:nvPr/>
          </p:nvSpPr>
          <p:spPr bwMode="auto">
            <a:xfrm flipV="1">
              <a:off x="337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7" name="Line 1783"/>
            <p:cNvSpPr>
              <a:spLocks noChangeAspect="1" noChangeShapeType="1"/>
            </p:cNvSpPr>
            <p:nvPr/>
          </p:nvSpPr>
          <p:spPr bwMode="auto">
            <a:xfrm flipV="1">
              <a:off x="337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8" name="Line 1784"/>
            <p:cNvSpPr>
              <a:spLocks noChangeAspect="1" noChangeShapeType="1"/>
            </p:cNvSpPr>
            <p:nvPr/>
          </p:nvSpPr>
          <p:spPr bwMode="auto">
            <a:xfrm flipV="1">
              <a:off x="3378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29" name="Line 1785"/>
            <p:cNvSpPr>
              <a:spLocks noChangeAspect="1" noChangeShapeType="1"/>
            </p:cNvSpPr>
            <p:nvPr/>
          </p:nvSpPr>
          <p:spPr bwMode="auto">
            <a:xfrm flipV="1">
              <a:off x="337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0" name="Line 1786"/>
            <p:cNvSpPr>
              <a:spLocks noChangeAspect="1" noChangeShapeType="1"/>
            </p:cNvSpPr>
            <p:nvPr/>
          </p:nvSpPr>
          <p:spPr bwMode="auto">
            <a:xfrm flipV="1">
              <a:off x="3380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1" name="Line 1787"/>
            <p:cNvSpPr>
              <a:spLocks noChangeAspect="1" noChangeShapeType="1"/>
            </p:cNvSpPr>
            <p:nvPr/>
          </p:nvSpPr>
          <p:spPr bwMode="auto">
            <a:xfrm flipV="1">
              <a:off x="3381" y="1071"/>
              <a:ext cx="0" cy="1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2" name="Line 1788"/>
            <p:cNvSpPr>
              <a:spLocks noChangeAspect="1" noChangeShapeType="1"/>
            </p:cNvSpPr>
            <p:nvPr/>
          </p:nvSpPr>
          <p:spPr bwMode="auto">
            <a:xfrm flipV="1">
              <a:off x="3382" y="1141"/>
              <a:ext cx="0" cy="4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3" name="Line 1789"/>
            <p:cNvSpPr>
              <a:spLocks noChangeAspect="1" noChangeShapeType="1"/>
            </p:cNvSpPr>
            <p:nvPr/>
          </p:nvSpPr>
          <p:spPr bwMode="auto">
            <a:xfrm flipV="1">
              <a:off x="33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4" name="Line 1790"/>
            <p:cNvSpPr>
              <a:spLocks noChangeAspect="1" noChangeShapeType="1"/>
            </p:cNvSpPr>
            <p:nvPr/>
          </p:nvSpPr>
          <p:spPr bwMode="auto">
            <a:xfrm flipV="1">
              <a:off x="338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5" name="Line 1791"/>
            <p:cNvSpPr>
              <a:spLocks noChangeAspect="1" noChangeShapeType="1"/>
            </p:cNvSpPr>
            <p:nvPr/>
          </p:nvSpPr>
          <p:spPr bwMode="auto">
            <a:xfrm flipV="1">
              <a:off x="3389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6" name="Line 1792"/>
            <p:cNvSpPr>
              <a:spLocks noChangeAspect="1" noChangeShapeType="1"/>
            </p:cNvSpPr>
            <p:nvPr/>
          </p:nvSpPr>
          <p:spPr bwMode="auto">
            <a:xfrm flipV="1">
              <a:off x="3389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7" name="Line 1793"/>
            <p:cNvSpPr>
              <a:spLocks noChangeAspect="1" noChangeShapeType="1"/>
            </p:cNvSpPr>
            <p:nvPr/>
          </p:nvSpPr>
          <p:spPr bwMode="auto">
            <a:xfrm flipV="1">
              <a:off x="339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8" name="Line 1794"/>
            <p:cNvSpPr>
              <a:spLocks noChangeAspect="1" noChangeShapeType="1"/>
            </p:cNvSpPr>
            <p:nvPr/>
          </p:nvSpPr>
          <p:spPr bwMode="auto">
            <a:xfrm flipV="1">
              <a:off x="33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39" name="Line 1795"/>
            <p:cNvSpPr>
              <a:spLocks noChangeAspect="1" noChangeShapeType="1"/>
            </p:cNvSpPr>
            <p:nvPr/>
          </p:nvSpPr>
          <p:spPr bwMode="auto">
            <a:xfrm flipV="1">
              <a:off x="339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0" name="Line 1796"/>
            <p:cNvSpPr>
              <a:spLocks noChangeAspect="1" noChangeShapeType="1"/>
            </p:cNvSpPr>
            <p:nvPr/>
          </p:nvSpPr>
          <p:spPr bwMode="auto">
            <a:xfrm flipV="1">
              <a:off x="340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1" name="Line 1797"/>
            <p:cNvSpPr>
              <a:spLocks noChangeAspect="1" noChangeShapeType="1"/>
            </p:cNvSpPr>
            <p:nvPr/>
          </p:nvSpPr>
          <p:spPr bwMode="auto">
            <a:xfrm flipV="1">
              <a:off x="3401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2" name="Line 1798"/>
            <p:cNvSpPr>
              <a:spLocks noChangeAspect="1" noChangeShapeType="1"/>
            </p:cNvSpPr>
            <p:nvPr/>
          </p:nvSpPr>
          <p:spPr bwMode="auto">
            <a:xfrm flipV="1">
              <a:off x="340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3" name="Line 1799"/>
            <p:cNvSpPr>
              <a:spLocks noChangeAspect="1" noChangeShapeType="1"/>
            </p:cNvSpPr>
            <p:nvPr/>
          </p:nvSpPr>
          <p:spPr bwMode="auto">
            <a:xfrm flipV="1">
              <a:off x="34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4" name="Line 1800"/>
            <p:cNvSpPr>
              <a:spLocks noChangeAspect="1" noChangeShapeType="1"/>
            </p:cNvSpPr>
            <p:nvPr/>
          </p:nvSpPr>
          <p:spPr bwMode="auto">
            <a:xfrm flipV="1">
              <a:off x="340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5" name="Line 1801"/>
            <p:cNvSpPr>
              <a:spLocks noChangeAspect="1" noChangeShapeType="1"/>
            </p:cNvSpPr>
            <p:nvPr/>
          </p:nvSpPr>
          <p:spPr bwMode="auto">
            <a:xfrm flipV="1">
              <a:off x="34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6" name="Line 1802"/>
            <p:cNvSpPr>
              <a:spLocks noChangeAspect="1" noChangeShapeType="1"/>
            </p:cNvSpPr>
            <p:nvPr/>
          </p:nvSpPr>
          <p:spPr bwMode="auto">
            <a:xfrm flipV="1">
              <a:off x="34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7" name="Line 1803"/>
            <p:cNvSpPr>
              <a:spLocks noChangeAspect="1" noChangeShapeType="1"/>
            </p:cNvSpPr>
            <p:nvPr/>
          </p:nvSpPr>
          <p:spPr bwMode="auto">
            <a:xfrm flipV="1">
              <a:off x="341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8" name="Line 1804"/>
            <p:cNvSpPr>
              <a:spLocks noChangeAspect="1" noChangeShapeType="1"/>
            </p:cNvSpPr>
            <p:nvPr/>
          </p:nvSpPr>
          <p:spPr bwMode="auto">
            <a:xfrm flipV="1">
              <a:off x="341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49" name="Line 1805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0" name="Line 1806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1" name="Line 1807"/>
            <p:cNvSpPr>
              <a:spLocks noChangeAspect="1" noChangeShapeType="1"/>
            </p:cNvSpPr>
            <p:nvPr/>
          </p:nvSpPr>
          <p:spPr bwMode="auto">
            <a:xfrm flipV="1">
              <a:off x="34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2" name="Line 1808"/>
            <p:cNvSpPr>
              <a:spLocks noChangeAspect="1" noChangeShapeType="1"/>
            </p:cNvSpPr>
            <p:nvPr/>
          </p:nvSpPr>
          <p:spPr bwMode="auto">
            <a:xfrm flipV="1">
              <a:off x="341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3" name="Line 1809"/>
            <p:cNvSpPr>
              <a:spLocks noChangeAspect="1" noChangeShapeType="1"/>
            </p:cNvSpPr>
            <p:nvPr/>
          </p:nvSpPr>
          <p:spPr bwMode="auto">
            <a:xfrm flipV="1">
              <a:off x="34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4" name="Line 1810"/>
            <p:cNvSpPr>
              <a:spLocks noChangeAspect="1" noChangeShapeType="1"/>
            </p:cNvSpPr>
            <p:nvPr/>
          </p:nvSpPr>
          <p:spPr bwMode="auto">
            <a:xfrm flipV="1">
              <a:off x="341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5" name="Line 1811"/>
            <p:cNvSpPr>
              <a:spLocks noChangeAspect="1" noChangeShapeType="1"/>
            </p:cNvSpPr>
            <p:nvPr/>
          </p:nvSpPr>
          <p:spPr bwMode="auto">
            <a:xfrm flipV="1">
              <a:off x="341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6" name="Line 1812"/>
            <p:cNvSpPr>
              <a:spLocks noChangeAspect="1" noChangeShapeType="1"/>
            </p:cNvSpPr>
            <p:nvPr/>
          </p:nvSpPr>
          <p:spPr bwMode="auto">
            <a:xfrm flipV="1">
              <a:off x="342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7" name="Line 1813"/>
            <p:cNvSpPr>
              <a:spLocks noChangeAspect="1" noChangeShapeType="1"/>
            </p:cNvSpPr>
            <p:nvPr/>
          </p:nvSpPr>
          <p:spPr bwMode="auto">
            <a:xfrm flipV="1">
              <a:off x="342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8" name="Line 1814"/>
            <p:cNvSpPr>
              <a:spLocks noChangeAspect="1" noChangeShapeType="1"/>
            </p:cNvSpPr>
            <p:nvPr/>
          </p:nvSpPr>
          <p:spPr bwMode="auto">
            <a:xfrm flipV="1">
              <a:off x="342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9" name="Line 1815"/>
            <p:cNvSpPr>
              <a:spLocks noChangeAspect="1" noChangeShapeType="1"/>
            </p:cNvSpPr>
            <p:nvPr/>
          </p:nvSpPr>
          <p:spPr bwMode="auto">
            <a:xfrm flipV="1">
              <a:off x="34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0" name="Line 1816"/>
            <p:cNvSpPr>
              <a:spLocks noChangeAspect="1" noChangeShapeType="1"/>
            </p:cNvSpPr>
            <p:nvPr/>
          </p:nvSpPr>
          <p:spPr bwMode="auto">
            <a:xfrm flipV="1">
              <a:off x="34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1" name="Line 1817"/>
            <p:cNvSpPr>
              <a:spLocks noChangeAspect="1" noChangeShapeType="1"/>
            </p:cNvSpPr>
            <p:nvPr/>
          </p:nvSpPr>
          <p:spPr bwMode="auto">
            <a:xfrm flipV="1">
              <a:off x="342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2" name="Line 1818"/>
            <p:cNvSpPr>
              <a:spLocks noChangeAspect="1" noChangeShapeType="1"/>
            </p:cNvSpPr>
            <p:nvPr/>
          </p:nvSpPr>
          <p:spPr bwMode="auto">
            <a:xfrm flipV="1">
              <a:off x="3430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3" name="Line 1819"/>
            <p:cNvSpPr>
              <a:spLocks noChangeAspect="1" noChangeShapeType="1"/>
            </p:cNvSpPr>
            <p:nvPr/>
          </p:nvSpPr>
          <p:spPr bwMode="auto">
            <a:xfrm flipV="1">
              <a:off x="34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4" name="Line 1820"/>
            <p:cNvSpPr>
              <a:spLocks noChangeAspect="1" noChangeShapeType="1"/>
            </p:cNvSpPr>
            <p:nvPr/>
          </p:nvSpPr>
          <p:spPr bwMode="auto">
            <a:xfrm flipV="1">
              <a:off x="343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5" name="Line 1821"/>
            <p:cNvSpPr>
              <a:spLocks noChangeAspect="1" noChangeShapeType="1"/>
            </p:cNvSpPr>
            <p:nvPr/>
          </p:nvSpPr>
          <p:spPr bwMode="auto">
            <a:xfrm flipV="1">
              <a:off x="3434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6" name="Line 1822"/>
            <p:cNvSpPr>
              <a:spLocks noChangeAspect="1" noChangeShapeType="1"/>
            </p:cNvSpPr>
            <p:nvPr/>
          </p:nvSpPr>
          <p:spPr bwMode="auto">
            <a:xfrm flipV="1">
              <a:off x="3434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7" name="Line 1823"/>
            <p:cNvSpPr>
              <a:spLocks noChangeAspect="1" noChangeShapeType="1"/>
            </p:cNvSpPr>
            <p:nvPr/>
          </p:nvSpPr>
          <p:spPr bwMode="auto">
            <a:xfrm flipV="1">
              <a:off x="3435" y="1166"/>
              <a:ext cx="1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8" name="Line 1824"/>
            <p:cNvSpPr>
              <a:spLocks noChangeAspect="1" noChangeShapeType="1"/>
            </p:cNvSpPr>
            <p:nvPr/>
          </p:nvSpPr>
          <p:spPr bwMode="auto">
            <a:xfrm flipV="1">
              <a:off x="343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9" name="Line 1825"/>
            <p:cNvSpPr>
              <a:spLocks noChangeAspect="1" noChangeShapeType="1"/>
            </p:cNvSpPr>
            <p:nvPr/>
          </p:nvSpPr>
          <p:spPr bwMode="auto">
            <a:xfrm flipV="1">
              <a:off x="344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0" name="Line 1826"/>
            <p:cNvSpPr>
              <a:spLocks noChangeAspect="1" noChangeShapeType="1"/>
            </p:cNvSpPr>
            <p:nvPr/>
          </p:nvSpPr>
          <p:spPr bwMode="auto">
            <a:xfrm flipV="1">
              <a:off x="344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1" name="Line 1827"/>
            <p:cNvSpPr>
              <a:spLocks noChangeAspect="1" noChangeShapeType="1"/>
            </p:cNvSpPr>
            <p:nvPr/>
          </p:nvSpPr>
          <p:spPr bwMode="auto">
            <a:xfrm flipV="1">
              <a:off x="344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2" name="Line 1828"/>
            <p:cNvSpPr>
              <a:spLocks noChangeAspect="1" noChangeShapeType="1"/>
            </p:cNvSpPr>
            <p:nvPr/>
          </p:nvSpPr>
          <p:spPr bwMode="auto">
            <a:xfrm flipV="1">
              <a:off x="34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3" name="Line 1829"/>
            <p:cNvSpPr>
              <a:spLocks noChangeAspect="1" noChangeShapeType="1"/>
            </p:cNvSpPr>
            <p:nvPr/>
          </p:nvSpPr>
          <p:spPr bwMode="auto">
            <a:xfrm flipV="1">
              <a:off x="3443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4" name="Line 1830"/>
            <p:cNvSpPr>
              <a:spLocks noChangeAspect="1" noChangeShapeType="1"/>
            </p:cNvSpPr>
            <p:nvPr/>
          </p:nvSpPr>
          <p:spPr bwMode="auto">
            <a:xfrm flipV="1">
              <a:off x="344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5" name="Line 1831"/>
            <p:cNvSpPr>
              <a:spLocks noChangeAspect="1" noChangeShapeType="1"/>
            </p:cNvSpPr>
            <p:nvPr/>
          </p:nvSpPr>
          <p:spPr bwMode="auto">
            <a:xfrm flipV="1">
              <a:off x="344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6" name="Line 1832"/>
            <p:cNvSpPr>
              <a:spLocks noChangeAspect="1" noChangeShapeType="1"/>
            </p:cNvSpPr>
            <p:nvPr/>
          </p:nvSpPr>
          <p:spPr bwMode="auto">
            <a:xfrm flipV="1">
              <a:off x="344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7" name="Line 1833"/>
            <p:cNvSpPr>
              <a:spLocks noChangeAspect="1" noChangeShapeType="1"/>
            </p:cNvSpPr>
            <p:nvPr/>
          </p:nvSpPr>
          <p:spPr bwMode="auto">
            <a:xfrm flipV="1">
              <a:off x="345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8" name="Line 1834"/>
            <p:cNvSpPr>
              <a:spLocks noChangeAspect="1" noChangeShapeType="1"/>
            </p:cNvSpPr>
            <p:nvPr/>
          </p:nvSpPr>
          <p:spPr bwMode="auto">
            <a:xfrm flipV="1">
              <a:off x="34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9" name="Line 1835"/>
            <p:cNvSpPr>
              <a:spLocks noChangeAspect="1" noChangeShapeType="1"/>
            </p:cNvSpPr>
            <p:nvPr/>
          </p:nvSpPr>
          <p:spPr bwMode="auto">
            <a:xfrm flipV="1">
              <a:off x="345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0" name="Line 1836"/>
            <p:cNvSpPr>
              <a:spLocks noChangeAspect="1" noChangeShapeType="1"/>
            </p:cNvSpPr>
            <p:nvPr/>
          </p:nvSpPr>
          <p:spPr bwMode="auto">
            <a:xfrm flipV="1">
              <a:off x="345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1" name="Line 1837"/>
            <p:cNvSpPr>
              <a:spLocks noChangeAspect="1" noChangeShapeType="1"/>
            </p:cNvSpPr>
            <p:nvPr/>
          </p:nvSpPr>
          <p:spPr bwMode="auto">
            <a:xfrm flipV="1">
              <a:off x="345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2" name="Line 1838"/>
            <p:cNvSpPr>
              <a:spLocks noChangeAspect="1" noChangeShapeType="1"/>
            </p:cNvSpPr>
            <p:nvPr/>
          </p:nvSpPr>
          <p:spPr bwMode="auto">
            <a:xfrm flipV="1">
              <a:off x="345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3" name="Line 1839"/>
            <p:cNvSpPr>
              <a:spLocks noChangeAspect="1" noChangeShapeType="1"/>
            </p:cNvSpPr>
            <p:nvPr/>
          </p:nvSpPr>
          <p:spPr bwMode="auto">
            <a:xfrm flipV="1">
              <a:off x="345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4" name="Line 1840"/>
            <p:cNvSpPr>
              <a:spLocks noChangeAspect="1" noChangeShapeType="1"/>
            </p:cNvSpPr>
            <p:nvPr/>
          </p:nvSpPr>
          <p:spPr bwMode="auto">
            <a:xfrm flipV="1">
              <a:off x="3459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5" name="Line 1841"/>
            <p:cNvSpPr>
              <a:spLocks noChangeAspect="1" noChangeShapeType="1"/>
            </p:cNvSpPr>
            <p:nvPr/>
          </p:nvSpPr>
          <p:spPr bwMode="auto">
            <a:xfrm flipV="1">
              <a:off x="34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6" name="Line 1842"/>
            <p:cNvSpPr>
              <a:spLocks noChangeAspect="1" noChangeShapeType="1"/>
            </p:cNvSpPr>
            <p:nvPr/>
          </p:nvSpPr>
          <p:spPr bwMode="auto">
            <a:xfrm flipV="1">
              <a:off x="3461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7" name="Line 1843"/>
            <p:cNvSpPr>
              <a:spLocks noChangeAspect="1" noChangeShapeType="1"/>
            </p:cNvSpPr>
            <p:nvPr/>
          </p:nvSpPr>
          <p:spPr bwMode="auto">
            <a:xfrm flipV="1">
              <a:off x="346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8" name="Line 1844"/>
            <p:cNvSpPr>
              <a:spLocks noChangeAspect="1" noChangeShapeType="1"/>
            </p:cNvSpPr>
            <p:nvPr/>
          </p:nvSpPr>
          <p:spPr bwMode="auto">
            <a:xfrm flipV="1">
              <a:off x="346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9" name="Line 1845"/>
            <p:cNvSpPr>
              <a:spLocks noChangeAspect="1" noChangeShapeType="1"/>
            </p:cNvSpPr>
            <p:nvPr/>
          </p:nvSpPr>
          <p:spPr bwMode="auto">
            <a:xfrm flipV="1">
              <a:off x="3464" y="1169"/>
              <a:ext cx="1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0" name="Line 1846"/>
            <p:cNvSpPr>
              <a:spLocks noChangeAspect="1" noChangeShapeType="1"/>
            </p:cNvSpPr>
            <p:nvPr/>
          </p:nvSpPr>
          <p:spPr bwMode="auto">
            <a:xfrm flipV="1">
              <a:off x="3466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1" name="Line 1847"/>
            <p:cNvSpPr>
              <a:spLocks noChangeAspect="1" noChangeShapeType="1"/>
            </p:cNvSpPr>
            <p:nvPr/>
          </p:nvSpPr>
          <p:spPr bwMode="auto">
            <a:xfrm flipV="1">
              <a:off x="346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2" name="Line 1848"/>
            <p:cNvSpPr>
              <a:spLocks noChangeAspect="1" noChangeShapeType="1"/>
            </p:cNvSpPr>
            <p:nvPr/>
          </p:nvSpPr>
          <p:spPr bwMode="auto">
            <a:xfrm flipV="1">
              <a:off x="34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3" name="Line 1849"/>
            <p:cNvSpPr>
              <a:spLocks noChangeAspect="1" noChangeShapeType="1"/>
            </p:cNvSpPr>
            <p:nvPr/>
          </p:nvSpPr>
          <p:spPr bwMode="auto">
            <a:xfrm flipV="1">
              <a:off x="3472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4" name="Line 1850"/>
            <p:cNvSpPr>
              <a:spLocks noChangeAspect="1" noChangeShapeType="1"/>
            </p:cNvSpPr>
            <p:nvPr/>
          </p:nvSpPr>
          <p:spPr bwMode="auto">
            <a:xfrm flipV="1">
              <a:off x="3473" y="1112"/>
              <a:ext cx="0" cy="7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5" name="Line 1851"/>
            <p:cNvSpPr>
              <a:spLocks noChangeAspect="1" noChangeShapeType="1"/>
            </p:cNvSpPr>
            <p:nvPr/>
          </p:nvSpPr>
          <p:spPr bwMode="auto">
            <a:xfrm flipV="1">
              <a:off x="3474" y="1134"/>
              <a:ext cx="0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6" name="Line 1852"/>
            <p:cNvSpPr>
              <a:spLocks noChangeAspect="1" noChangeShapeType="1"/>
            </p:cNvSpPr>
            <p:nvPr/>
          </p:nvSpPr>
          <p:spPr bwMode="auto">
            <a:xfrm flipV="1">
              <a:off x="347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7" name="Line 1853"/>
            <p:cNvSpPr>
              <a:spLocks noChangeAspect="1" noChangeShapeType="1"/>
            </p:cNvSpPr>
            <p:nvPr/>
          </p:nvSpPr>
          <p:spPr bwMode="auto">
            <a:xfrm flipV="1">
              <a:off x="347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8" name="Line 1854"/>
            <p:cNvSpPr>
              <a:spLocks noChangeAspect="1" noChangeShapeType="1"/>
            </p:cNvSpPr>
            <p:nvPr/>
          </p:nvSpPr>
          <p:spPr bwMode="auto">
            <a:xfrm flipV="1">
              <a:off x="347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99" name="Line 1855"/>
            <p:cNvSpPr>
              <a:spLocks noChangeAspect="1" noChangeShapeType="1"/>
            </p:cNvSpPr>
            <p:nvPr/>
          </p:nvSpPr>
          <p:spPr bwMode="auto">
            <a:xfrm flipV="1">
              <a:off x="3480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0" name="Line 1856"/>
            <p:cNvSpPr>
              <a:spLocks noChangeAspect="1" noChangeShapeType="1"/>
            </p:cNvSpPr>
            <p:nvPr/>
          </p:nvSpPr>
          <p:spPr bwMode="auto">
            <a:xfrm flipV="1">
              <a:off x="348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1" name="Line 1857"/>
            <p:cNvSpPr>
              <a:spLocks noChangeAspect="1" noChangeShapeType="1"/>
            </p:cNvSpPr>
            <p:nvPr/>
          </p:nvSpPr>
          <p:spPr bwMode="auto">
            <a:xfrm flipV="1">
              <a:off x="3483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2" name="Line 1858"/>
            <p:cNvSpPr>
              <a:spLocks noChangeAspect="1" noChangeShapeType="1"/>
            </p:cNvSpPr>
            <p:nvPr/>
          </p:nvSpPr>
          <p:spPr bwMode="auto">
            <a:xfrm flipV="1">
              <a:off x="348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3" name="Line 1859"/>
            <p:cNvSpPr>
              <a:spLocks noChangeAspect="1" noChangeShapeType="1"/>
            </p:cNvSpPr>
            <p:nvPr/>
          </p:nvSpPr>
          <p:spPr bwMode="auto">
            <a:xfrm flipV="1">
              <a:off x="3485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4" name="Line 1860"/>
            <p:cNvSpPr>
              <a:spLocks noChangeAspect="1" noChangeShapeType="1"/>
            </p:cNvSpPr>
            <p:nvPr/>
          </p:nvSpPr>
          <p:spPr bwMode="auto">
            <a:xfrm flipV="1">
              <a:off x="3486" y="995"/>
              <a:ext cx="1" cy="1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5" name="Line 1861"/>
            <p:cNvSpPr>
              <a:spLocks noChangeAspect="1" noChangeShapeType="1"/>
            </p:cNvSpPr>
            <p:nvPr/>
          </p:nvSpPr>
          <p:spPr bwMode="auto">
            <a:xfrm flipV="1">
              <a:off x="3488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6" name="Line 1862"/>
            <p:cNvSpPr>
              <a:spLocks noChangeAspect="1" noChangeShapeType="1"/>
            </p:cNvSpPr>
            <p:nvPr/>
          </p:nvSpPr>
          <p:spPr bwMode="auto">
            <a:xfrm flipV="1">
              <a:off x="348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7" name="Line 1863"/>
            <p:cNvSpPr>
              <a:spLocks noChangeAspect="1" noChangeShapeType="1"/>
            </p:cNvSpPr>
            <p:nvPr/>
          </p:nvSpPr>
          <p:spPr bwMode="auto">
            <a:xfrm flipV="1">
              <a:off x="349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8" name="Line 1864"/>
            <p:cNvSpPr>
              <a:spLocks noChangeAspect="1" noChangeShapeType="1"/>
            </p:cNvSpPr>
            <p:nvPr/>
          </p:nvSpPr>
          <p:spPr bwMode="auto">
            <a:xfrm flipV="1">
              <a:off x="3491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9" name="Line 1865"/>
            <p:cNvSpPr>
              <a:spLocks noChangeAspect="1" noChangeShapeType="1"/>
            </p:cNvSpPr>
            <p:nvPr/>
          </p:nvSpPr>
          <p:spPr bwMode="auto">
            <a:xfrm flipV="1">
              <a:off x="349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0" name="Line 1866"/>
            <p:cNvSpPr>
              <a:spLocks noChangeAspect="1" noChangeShapeType="1"/>
            </p:cNvSpPr>
            <p:nvPr/>
          </p:nvSpPr>
          <p:spPr bwMode="auto">
            <a:xfrm flipV="1">
              <a:off x="349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1" name="Line 1867"/>
            <p:cNvSpPr>
              <a:spLocks noChangeAspect="1" noChangeShapeType="1"/>
            </p:cNvSpPr>
            <p:nvPr/>
          </p:nvSpPr>
          <p:spPr bwMode="auto">
            <a:xfrm flipV="1">
              <a:off x="34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2" name="Line 1868"/>
            <p:cNvSpPr>
              <a:spLocks noChangeAspect="1" noChangeShapeType="1"/>
            </p:cNvSpPr>
            <p:nvPr/>
          </p:nvSpPr>
          <p:spPr bwMode="auto">
            <a:xfrm flipV="1">
              <a:off x="349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3" name="Line 1869"/>
            <p:cNvSpPr>
              <a:spLocks noChangeAspect="1" noChangeShapeType="1"/>
            </p:cNvSpPr>
            <p:nvPr/>
          </p:nvSpPr>
          <p:spPr bwMode="auto">
            <a:xfrm flipV="1">
              <a:off x="349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4" name="Line 1870"/>
            <p:cNvSpPr>
              <a:spLocks noChangeAspect="1" noChangeShapeType="1"/>
            </p:cNvSpPr>
            <p:nvPr/>
          </p:nvSpPr>
          <p:spPr bwMode="auto">
            <a:xfrm flipV="1">
              <a:off x="349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5" name="Line 1871"/>
            <p:cNvSpPr>
              <a:spLocks noChangeAspect="1" noChangeShapeType="1"/>
            </p:cNvSpPr>
            <p:nvPr/>
          </p:nvSpPr>
          <p:spPr bwMode="auto">
            <a:xfrm flipV="1">
              <a:off x="349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6" name="Line 1872"/>
            <p:cNvSpPr>
              <a:spLocks noChangeAspect="1" noChangeShapeType="1"/>
            </p:cNvSpPr>
            <p:nvPr/>
          </p:nvSpPr>
          <p:spPr bwMode="auto">
            <a:xfrm flipV="1">
              <a:off x="350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7" name="Line 1873"/>
            <p:cNvSpPr>
              <a:spLocks noChangeAspect="1" noChangeShapeType="1"/>
            </p:cNvSpPr>
            <p:nvPr/>
          </p:nvSpPr>
          <p:spPr bwMode="auto">
            <a:xfrm flipV="1">
              <a:off x="3502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8" name="Line 1874"/>
            <p:cNvSpPr>
              <a:spLocks noChangeAspect="1" noChangeShapeType="1"/>
            </p:cNvSpPr>
            <p:nvPr/>
          </p:nvSpPr>
          <p:spPr bwMode="auto">
            <a:xfrm flipV="1">
              <a:off x="35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19" name="Line 1875"/>
            <p:cNvSpPr>
              <a:spLocks noChangeAspect="1" noChangeShapeType="1"/>
            </p:cNvSpPr>
            <p:nvPr/>
          </p:nvSpPr>
          <p:spPr bwMode="auto">
            <a:xfrm flipV="1">
              <a:off x="350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0" name="Line 1876"/>
            <p:cNvSpPr>
              <a:spLocks noChangeAspect="1" noChangeShapeType="1"/>
            </p:cNvSpPr>
            <p:nvPr/>
          </p:nvSpPr>
          <p:spPr bwMode="auto">
            <a:xfrm flipV="1">
              <a:off x="3506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1" name="Line 1877"/>
            <p:cNvSpPr>
              <a:spLocks noChangeAspect="1" noChangeShapeType="1"/>
            </p:cNvSpPr>
            <p:nvPr/>
          </p:nvSpPr>
          <p:spPr bwMode="auto">
            <a:xfrm flipV="1">
              <a:off x="350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2" name="Line 1878"/>
            <p:cNvSpPr>
              <a:spLocks noChangeAspect="1" noChangeShapeType="1"/>
            </p:cNvSpPr>
            <p:nvPr/>
          </p:nvSpPr>
          <p:spPr bwMode="auto">
            <a:xfrm flipV="1">
              <a:off x="3507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3" name="Line 1879"/>
            <p:cNvSpPr>
              <a:spLocks noChangeAspect="1" noChangeShapeType="1"/>
            </p:cNvSpPr>
            <p:nvPr/>
          </p:nvSpPr>
          <p:spPr bwMode="auto">
            <a:xfrm flipV="1">
              <a:off x="35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4" name="Line 1880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5" name="Line 1881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6" name="Line 1882"/>
            <p:cNvSpPr>
              <a:spLocks noChangeAspect="1" noChangeShapeType="1"/>
            </p:cNvSpPr>
            <p:nvPr/>
          </p:nvSpPr>
          <p:spPr bwMode="auto">
            <a:xfrm flipV="1">
              <a:off x="351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7" name="Line 1883"/>
            <p:cNvSpPr>
              <a:spLocks noChangeAspect="1" noChangeShapeType="1"/>
            </p:cNvSpPr>
            <p:nvPr/>
          </p:nvSpPr>
          <p:spPr bwMode="auto">
            <a:xfrm flipV="1">
              <a:off x="351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8" name="Line 1884"/>
            <p:cNvSpPr>
              <a:spLocks noChangeAspect="1" noChangeShapeType="1"/>
            </p:cNvSpPr>
            <p:nvPr/>
          </p:nvSpPr>
          <p:spPr bwMode="auto">
            <a:xfrm flipV="1">
              <a:off x="3515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29" name="Line 1885"/>
            <p:cNvSpPr>
              <a:spLocks noChangeAspect="1" noChangeShapeType="1"/>
            </p:cNvSpPr>
            <p:nvPr/>
          </p:nvSpPr>
          <p:spPr bwMode="auto">
            <a:xfrm flipV="1">
              <a:off x="35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0" name="Line 1886"/>
            <p:cNvSpPr>
              <a:spLocks noChangeAspect="1" noChangeShapeType="1"/>
            </p:cNvSpPr>
            <p:nvPr/>
          </p:nvSpPr>
          <p:spPr bwMode="auto">
            <a:xfrm flipV="1">
              <a:off x="3518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1" name="Line 1887"/>
            <p:cNvSpPr>
              <a:spLocks noChangeAspect="1" noChangeShapeType="1"/>
            </p:cNvSpPr>
            <p:nvPr/>
          </p:nvSpPr>
          <p:spPr bwMode="auto">
            <a:xfrm flipV="1">
              <a:off x="3519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2" name="Line 1888"/>
            <p:cNvSpPr>
              <a:spLocks noChangeAspect="1" noChangeShapeType="1"/>
            </p:cNvSpPr>
            <p:nvPr/>
          </p:nvSpPr>
          <p:spPr bwMode="auto">
            <a:xfrm flipV="1">
              <a:off x="3520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3" name="Line 1889"/>
            <p:cNvSpPr>
              <a:spLocks noChangeAspect="1" noChangeShapeType="1"/>
            </p:cNvSpPr>
            <p:nvPr/>
          </p:nvSpPr>
          <p:spPr bwMode="auto">
            <a:xfrm flipV="1">
              <a:off x="3523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4" name="Line 1890"/>
            <p:cNvSpPr>
              <a:spLocks noChangeAspect="1" noChangeShapeType="1"/>
            </p:cNvSpPr>
            <p:nvPr/>
          </p:nvSpPr>
          <p:spPr bwMode="auto">
            <a:xfrm flipV="1">
              <a:off x="352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5" name="Line 1891"/>
            <p:cNvSpPr>
              <a:spLocks noChangeAspect="1" noChangeShapeType="1"/>
            </p:cNvSpPr>
            <p:nvPr/>
          </p:nvSpPr>
          <p:spPr bwMode="auto">
            <a:xfrm flipV="1">
              <a:off x="352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6" name="Line 1892"/>
            <p:cNvSpPr>
              <a:spLocks noChangeAspect="1" noChangeShapeType="1"/>
            </p:cNvSpPr>
            <p:nvPr/>
          </p:nvSpPr>
          <p:spPr bwMode="auto">
            <a:xfrm flipV="1">
              <a:off x="352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7" name="Line 1893"/>
            <p:cNvSpPr>
              <a:spLocks noChangeAspect="1" noChangeShapeType="1"/>
            </p:cNvSpPr>
            <p:nvPr/>
          </p:nvSpPr>
          <p:spPr bwMode="auto">
            <a:xfrm flipV="1">
              <a:off x="352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8" name="Line 1894"/>
            <p:cNvSpPr>
              <a:spLocks noChangeAspect="1" noChangeShapeType="1"/>
            </p:cNvSpPr>
            <p:nvPr/>
          </p:nvSpPr>
          <p:spPr bwMode="auto">
            <a:xfrm flipV="1">
              <a:off x="352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39" name="Line 1895"/>
            <p:cNvSpPr>
              <a:spLocks noChangeAspect="1" noChangeShapeType="1"/>
            </p:cNvSpPr>
            <p:nvPr/>
          </p:nvSpPr>
          <p:spPr bwMode="auto">
            <a:xfrm flipV="1">
              <a:off x="35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0" name="Line 1896"/>
            <p:cNvSpPr>
              <a:spLocks noChangeAspect="1" noChangeShapeType="1"/>
            </p:cNvSpPr>
            <p:nvPr/>
          </p:nvSpPr>
          <p:spPr bwMode="auto">
            <a:xfrm flipV="1">
              <a:off x="353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1" name="Line 1897"/>
            <p:cNvSpPr>
              <a:spLocks noChangeAspect="1" noChangeShapeType="1"/>
            </p:cNvSpPr>
            <p:nvPr/>
          </p:nvSpPr>
          <p:spPr bwMode="auto">
            <a:xfrm flipV="1">
              <a:off x="3533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2" name="Line 1898"/>
            <p:cNvSpPr>
              <a:spLocks noChangeAspect="1" noChangeShapeType="1"/>
            </p:cNvSpPr>
            <p:nvPr/>
          </p:nvSpPr>
          <p:spPr bwMode="auto">
            <a:xfrm flipV="1">
              <a:off x="3533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3" name="Line 1899"/>
            <p:cNvSpPr>
              <a:spLocks noChangeAspect="1" noChangeShapeType="1"/>
            </p:cNvSpPr>
            <p:nvPr/>
          </p:nvSpPr>
          <p:spPr bwMode="auto">
            <a:xfrm flipV="1">
              <a:off x="3535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4" name="Line 1900"/>
            <p:cNvSpPr>
              <a:spLocks noChangeAspect="1" noChangeShapeType="1"/>
            </p:cNvSpPr>
            <p:nvPr/>
          </p:nvSpPr>
          <p:spPr bwMode="auto">
            <a:xfrm flipV="1">
              <a:off x="353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5" name="Line 1901"/>
            <p:cNvSpPr>
              <a:spLocks noChangeAspect="1" noChangeShapeType="1"/>
            </p:cNvSpPr>
            <p:nvPr/>
          </p:nvSpPr>
          <p:spPr bwMode="auto">
            <a:xfrm flipV="1">
              <a:off x="353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6" name="Line 1902"/>
            <p:cNvSpPr>
              <a:spLocks noChangeAspect="1" noChangeShapeType="1"/>
            </p:cNvSpPr>
            <p:nvPr/>
          </p:nvSpPr>
          <p:spPr bwMode="auto">
            <a:xfrm flipV="1">
              <a:off x="3538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7" name="Line 1903"/>
            <p:cNvSpPr>
              <a:spLocks noChangeAspect="1" noChangeShapeType="1"/>
            </p:cNvSpPr>
            <p:nvPr/>
          </p:nvSpPr>
          <p:spPr bwMode="auto">
            <a:xfrm flipV="1">
              <a:off x="35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8" name="Line 1904"/>
            <p:cNvSpPr>
              <a:spLocks noChangeAspect="1" noChangeShapeType="1"/>
            </p:cNvSpPr>
            <p:nvPr/>
          </p:nvSpPr>
          <p:spPr bwMode="auto">
            <a:xfrm flipV="1">
              <a:off x="35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49" name="Line 1905"/>
            <p:cNvSpPr>
              <a:spLocks noChangeAspect="1" noChangeShapeType="1"/>
            </p:cNvSpPr>
            <p:nvPr/>
          </p:nvSpPr>
          <p:spPr bwMode="auto">
            <a:xfrm flipV="1">
              <a:off x="354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0" name="Line 1906"/>
            <p:cNvSpPr>
              <a:spLocks noChangeAspect="1" noChangeShapeType="1"/>
            </p:cNvSpPr>
            <p:nvPr/>
          </p:nvSpPr>
          <p:spPr bwMode="auto">
            <a:xfrm flipV="1">
              <a:off x="3544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1" name="Line 1907"/>
            <p:cNvSpPr>
              <a:spLocks noChangeAspect="1" noChangeShapeType="1"/>
            </p:cNvSpPr>
            <p:nvPr/>
          </p:nvSpPr>
          <p:spPr bwMode="auto">
            <a:xfrm flipV="1">
              <a:off x="3545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2" name="Line 1908"/>
            <p:cNvSpPr>
              <a:spLocks noChangeAspect="1" noChangeShapeType="1"/>
            </p:cNvSpPr>
            <p:nvPr/>
          </p:nvSpPr>
          <p:spPr bwMode="auto">
            <a:xfrm flipV="1">
              <a:off x="3546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3" name="Line 1909"/>
            <p:cNvSpPr>
              <a:spLocks noChangeAspect="1" noChangeShapeType="1"/>
            </p:cNvSpPr>
            <p:nvPr/>
          </p:nvSpPr>
          <p:spPr bwMode="auto">
            <a:xfrm flipV="1">
              <a:off x="3547" y="1160"/>
              <a:ext cx="1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4" name="Line 1910"/>
            <p:cNvSpPr>
              <a:spLocks noChangeAspect="1" noChangeShapeType="1"/>
            </p:cNvSpPr>
            <p:nvPr/>
          </p:nvSpPr>
          <p:spPr bwMode="auto">
            <a:xfrm flipV="1">
              <a:off x="354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5" name="Line 1911"/>
            <p:cNvSpPr>
              <a:spLocks noChangeAspect="1" noChangeShapeType="1"/>
            </p:cNvSpPr>
            <p:nvPr/>
          </p:nvSpPr>
          <p:spPr bwMode="auto">
            <a:xfrm flipV="1">
              <a:off x="3549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6" name="Line 1912"/>
            <p:cNvSpPr>
              <a:spLocks noChangeAspect="1" noChangeShapeType="1"/>
            </p:cNvSpPr>
            <p:nvPr/>
          </p:nvSpPr>
          <p:spPr bwMode="auto">
            <a:xfrm flipV="1">
              <a:off x="3550" y="1079"/>
              <a:ext cx="1" cy="10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7" name="Line 1913"/>
            <p:cNvSpPr>
              <a:spLocks noChangeAspect="1" noChangeShapeType="1"/>
            </p:cNvSpPr>
            <p:nvPr/>
          </p:nvSpPr>
          <p:spPr bwMode="auto">
            <a:xfrm flipV="1">
              <a:off x="355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8" name="Line 1914"/>
            <p:cNvSpPr>
              <a:spLocks noChangeAspect="1" noChangeShapeType="1"/>
            </p:cNvSpPr>
            <p:nvPr/>
          </p:nvSpPr>
          <p:spPr bwMode="auto">
            <a:xfrm flipV="1">
              <a:off x="3552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59" name="Line 1915"/>
            <p:cNvSpPr>
              <a:spLocks noChangeAspect="1" noChangeShapeType="1"/>
            </p:cNvSpPr>
            <p:nvPr/>
          </p:nvSpPr>
          <p:spPr bwMode="auto">
            <a:xfrm flipV="1">
              <a:off x="3554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0" name="Line 1916"/>
            <p:cNvSpPr>
              <a:spLocks noChangeAspect="1" noChangeShapeType="1"/>
            </p:cNvSpPr>
            <p:nvPr/>
          </p:nvSpPr>
          <p:spPr bwMode="auto">
            <a:xfrm flipV="1">
              <a:off x="35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1" name="Line 1917"/>
            <p:cNvSpPr>
              <a:spLocks noChangeAspect="1" noChangeShapeType="1"/>
            </p:cNvSpPr>
            <p:nvPr/>
          </p:nvSpPr>
          <p:spPr bwMode="auto">
            <a:xfrm flipV="1">
              <a:off x="355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2" name="Line 1918"/>
            <p:cNvSpPr>
              <a:spLocks noChangeAspect="1" noChangeShapeType="1"/>
            </p:cNvSpPr>
            <p:nvPr/>
          </p:nvSpPr>
          <p:spPr bwMode="auto">
            <a:xfrm flipV="1">
              <a:off x="3557" y="1072"/>
              <a:ext cx="0" cy="1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3" name="Line 1919"/>
            <p:cNvSpPr>
              <a:spLocks noChangeAspect="1" noChangeShapeType="1"/>
            </p:cNvSpPr>
            <p:nvPr/>
          </p:nvSpPr>
          <p:spPr bwMode="auto">
            <a:xfrm flipV="1">
              <a:off x="3558" y="1121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4" name="Line 1920"/>
            <p:cNvSpPr>
              <a:spLocks noChangeAspect="1" noChangeShapeType="1"/>
            </p:cNvSpPr>
            <p:nvPr/>
          </p:nvSpPr>
          <p:spPr bwMode="auto">
            <a:xfrm flipV="1">
              <a:off x="3560" y="1126"/>
              <a:ext cx="0" cy="5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5" name="Line 1921"/>
            <p:cNvSpPr>
              <a:spLocks noChangeAspect="1" noChangeShapeType="1"/>
            </p:cNvSpPr>
            <p:nvPr/>
          </p:nvSpPr>
          <p:spPr bwMode="auto">
            <a:xfrm flipV="1">
              <a:off x="356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6" name="Line 1922"/>
            <p:cNvSpPr>
              <a:spLocks noChangeAspect="1" noChangeShapeType="1"/>
            </p:cNvSpPr>
            <p:nvPr/>
          </p:nvSpPr>
          <p:spPr bwMode="auto">
            <a:xfrm flipV="1">
              <a:off x="356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7" name="Line 1923"/>
            <p:cNvSpPr>
              <a:spLocks noChangeAspect="1" noChangeShapeType="1"/>
            </p:cNvSpPr>
            <p:nvPr/>
          </p:nvSpPr>
          <p:spPr bwMode="auto">
            <a:xfrm flipV="1">
              <a:off x="356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8" name="Line 1924"/>
            <p:cNvSpPr>
              <a:spLocks noChangeAspect="1" noChangeShapeType="1"/>
            </p:cNvSpPr>
            <p:nvPr/>
          </p:nvSpPr>
          <p:spPr bwMode="auto">
            <a:xfrm flipV="1">
              <a:off x="3565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69" name="Line 1925"/>
            <p:cNvSpPr>
              <a:spLocks noChangeAspect="1" noChangeShapeType="1"/>
            </p:cNvSpPr>
            <p:nvPr/>
          </p:nvSpPr>
          <p:spPr bwMode="auto">
            <a:xfrm flipV="1">
              <a:off x="356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0" name="Line 1926"/>
            <p:cNvSpPr>
              <a:spLocks noChangeAspect="1" noChangeShapeType="1"/>
            </p:cNvSpPr>
            <p:nvPr/>
          </p:nvSpPr>
          <p:spPr bwMode="auto">
            <a:xfrm flipV="1">
              <a:off x="356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1" name="Line 1927"/>
            <p:cNvSpPr>
              <a:spLocks noChangeAspect="1" noChangeShapeType="1"/>
            </p:cNvSpPr>
            <p:nvPr/>
          </p:nvSpPr>
          <p:spPr bwMode="auto">
            <a:xfrm flipV="1">
              <a:off x="356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2" name="Line 1928"/>
            <p:cNvSpPr>
              <a:spLocks noChangeAspect="1" noChangeShapeType="1"/>
            </p:cNvSpPr>
            <p:nvPr/>
          </p:nvSpPr>
          <p:spPr bwMode="auto">
            <a:xfrm flipV="1">
              <a:off x="356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3" name="Line 1929"/>
            <p:cNvSpPr>
              <a:spLocks noChangeAspect="1" noChangeShapeType="1"/>
            </p:cNvSpPr>
            <p:nvPr/>
          </p:nvSpPr>
          <p:spPr bwMode="auto">
            <a:xfrm flipV="1">
              <a:off x="3570" y="1061"/>
              <a:ext cx="0" cy="1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4" name="Line 1930"/>
            <p:cNvSpPr>
              <a:spLocks noChangeAspect="1" noChangeShapeType="1"/>
            </p:cNvSpPr>
            <p:nvPr/>
          </p:nvSpPr>
          <p:spPr bwMode="auto">
            <a:xfrm flipV="1">
              <a:off x="3571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5" name="Line 1931"/>
            <p:cNvSpPr>
              <a:spLocks noChangeAspect="1" noChangeShapeType="1"/>
            </p:cNvSpPr>
            <p:nvPr/>
          </p:nvSpPr>
          <p:spPr bwMode="auto">
            <a:xfrm flipV="1">
              <a:off x="357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6" name="Line 1932"/>
            <p:cNvSpPr>
              <a:spLocks noChangeAspect="1" noChangeShapeType="1"/>
            </p:cNvSpPr>
            <p:nvPr/>
          </p:nvSpPr>
          <p:spPr bwMode="auto">
            <a:xfrm flipV="1">
              <a:off x="3576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7" name="Line 1933"/>
            <p:cNvSpPr>
              <a:spLocks noChangeAspect="1" noChangeShapeType="1"/>
            </p:cNvSpPr>
            <p:nvPr/>
          </p:nvSpPr>
          <p:spPr bwMode="auto">
            <a:xfrm flipV="1">
              <a:off x="357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8" name="Line 1934"/>
            <p:cNvSpPr>
              <a:spLocks noChangeAspect="1" noChangeShapeType="1"/>
            </p:cNvSpPr>
            <p:nvPr/>
          </p:nvSpPr>
          <p:spPr bwMode="auto">
            <a:xfrm flipV="1">
              <a:off x="357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79" name="Line 1935"/>
            <p:cNvSpPr>
              <a:spLocks noChangeAspect="1" noChangeShapeType="1"/>
            </p:cNvSpPr>
            <p:nvPr/>
          </p:nvSpPr>
          <p:spPr bwMode="auto">
            <a:xfrm flipV="1">
              <a:off x="3579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0" name="Line 1936"/>
            <p:cNvSpPr>
              <a:spLocks noChangeAspect="1" noChangeShapeType="1"/>
            </p:cNvSpPr>
            <p:nvPr/>
          </p:nvSpPr>
          <p:spPr bwMode="auto">
            <a:xfrm flipV="1">
              <a:off x="358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1" name="Line 1937"/>
            <p:cNvSpPr>
              <a:spLocks noChangeAspect="1" noChangeShapeType="1"/>
            </p:cNvSpPr>
            <p:nvPr/>
          </p:nvSpPr>
          <p:spPr bwMode="auto">
            <a:xfrm flipV="1">
              <a:off x="358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2" name="Line 1938"/>
            <p:cNvSpPr>
              <a:spLocks noChangeAspect="1" noChangeShapeType="1"/>
            </p:cNvSpPr>
            <p:nvPr/>
          </p:nvSpPr>
          <p:spPr bwMode="auto">
            <a:xfrm flipV="1">
              <a:off x="3584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3" name="Line 1939"/>
            <p:cNvSpPr>
              <a:spLocks noChangeAspect="1" noChangeShapeType="1"/>
            </p:cNvSpPr>
            <p:nvPr/>
          </p:nvSpPr>
          <p:spPr bwMode="auto">
            <a:xfrm flipV="1">
              <a:off x="358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4" name="Line 1940"/>
            <p:cNvSpPr>
              <a:spLocks noChangeAspect="1" noChangeShapeType="1"/>
            </p:cNvSpPr>
            <p:nvPr/>
          </p:nvSpPr>
          <p:spPr bwMode="auto">
            <a:xfrm flipV="1">
              <a:off x="358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5" name="Line 1941"/>
            <p:cNvSpPr>
              <a:spLocks noChangeAspect="1" noChangeShapeType="1"/>
            </p:cNvSpPr>
            <p:nvPr/>
          </p:nvSpPr>
          <p:spPr bwMode="auto">
            <a:xfrm flipV="1">
              <a:off x="358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6" name="Line 1942"/>
            <p:cNvSpPr>
              <a:spLocks noChangeAspect="1" noChangeShapeType="1"/>
            </p:cNvSpPr>
            <p:nvPr/>
          </p:nvSpPr>
          <p:spPr bwMode="auto">
            <a:xfrm flipV="1">
              <a:off x="35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7" name="Line 1943"/>
            <p:cNvSpPr>
              <a:spLocks noChangeAspect="1" noChangeShapeType="1"/>
            </p:cNvSpPr>
            <p:nvPr/>
          </p:nvSpPr>
          <p:spPr bwMode="auto">
            <a:xfrm flipV="1">
              <a:off x="358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8" name="Line 1944"/>
            <p:cNvSpPr>
              <a:spLocks noChangeAspect="1" noChangeShapeType="1"/>
            </p:cNvSpPr>
            <p:nvPr/>
          </p:nvSpPr>
          <p:spPr bwMode="auto">
            <a:xfrm flipV="1">
              <a:off x="3590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89" name="Line 1945"/>
            <p:cNvSpPr>
              <a:spLocks noChangeAspect="1" noChangeShapeType="1"/>
            </p:cNvSpPr>
            <p:nvPr/>
          </p:nvSpPr>
          <p:spPr bwMode="auto">
            <a:xfrm flipV="1">
              <a:off x="359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0" name="Line 1946"/>
            <p:cNvSpPr>
              <a:spLocks noChangeAspect="1" noChangeShapeType="1"/>
            </p:cNvSpPr>
            <p:nvPr/>
          </p:nvSpPr>
          <p:spPr bwMode="auto">
            <a:xfrm flipV="1">
              <a:off x="359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1" name="Line 1947"/>
            <p:cNvSpPr>
              <a:spLocks noChangeAspect="1" noChangeShapeType="1"/>
            </p:cNvSpPr>
            <p:nvPr/>
          </p:nvSpPr>
          <p:spPr bwMode="auto">
            <a:xfrm flipV="1">
              <a:off x="35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2" name="Line 1948"/>
            <p:cNvSpPr>
              <a:spLocks noChangeAspect="1" noChangeShapeType="1"/>
            </p:cNvSpPr>
            <p:nvPr/>
          </p:nvSpPr>
          <p:spPr bwMode="auto">
            <a:xfrm flipV="1">
              <a:off x="359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3" name="Line 1949"/>
            <p:cNvSpPr>
              <a:spLocks noChangeAspect="1" noChangeShapeType="1"/>
            </p:cNvSpPr>
            <p:nvPr/>
          </p:nvSpPr>
          <p:spPr bwMode="auto">
            <a:xfrm flipV="1">
              <a:off x="3597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4" name="Line 1950"/>
            <p:cNvSpPr>
              <a:spLocks noChangeAspect="1" noChangeShapeType="1"/>
            </p:cNvSpPr>
            <p:nvPr/>
          </p:nvSpPr>
          <p:spPr bwMode="auto">
            <a:xfrm flipV="1">
              <a:off x="359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5" name="Line 1951"/>
            <p:cNvSpPr>
              <a:spLocks noChangeAspect="1" noChangeShapeType="1"/>
            </p:cNvSpPr>
            <p:nvPr/>
          </p:nvSpPr>
          <p:spPr bwMode="auto">
            <a:xfrm flipV="1">
              <a:off x="35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6" name="Line 1952"/>
            <p:cNvSpPr>
              <a:spLocks noChangeAspect="1" noChangeShapeType="1"/>
            </p:cNvSpPr>
            <p:nvPr/>
          </p:nvSpPr>
          <p:spPr bwMode="auto">
            <a:xfrm flipV="1">
              <a:off x="3601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7" name="Line 1953"/>
            <p:cNvSpPr>
              <a:spLocks noChangeAspect="1" noChangeShapeType="1"/>
            </p:cNvSpPr>
            <p:nvPr/>
          </p:nvSpPr>
          <p:spPr bwMode="auto">
            <a:xfrm flipV="1">
              <a:off x="360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8" name="Line 1954"/>
            <p:cNvSpPr>
              <a:spLocks noChangeAspect="1" noChangeShapeType="1"/>
            </p:cNvSpPr>
            <p:nvPr/>
          </p:nvSpPr>
          <p:spPr bwMode="auto">
            <a:xfrm flipV="1">
              <a:off x="360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99" name="Line 1955"/>
            <p:cNvSpPr>
              <a:spLocks noChangeAspect="1" noChangeShapeType="1"/>
            </p:cNvSpPr>
            <p:nvPr/>
          </p:nvSpPr>
          <p:spPr bwMode="auto">
            <a:xfrm flipV="1">
              <a:off x="360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0" name="Line 1956"/>
            <p:cNvSpPr>
              <a:spLocks noChangeAspect="1" noChangeShapeType="1"/>
            </p:cNvSpPr>
            <p:nvPr/>
          </p:nvSpPr>
          <p:spPr bwMode="auto">
            <a:xfrm flipV="1">
              <a:off x="3608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1" name="Line 1957"/>
            <p:cNvSpPr>
              <a:spLocks noChangeAspect="1" noChangeShapeType="1"/>
            </p:cNvSpPr>
            <p:nvPr/>
          </p:nvSpPr>
          <p:spPr bwMode="auto">
            <a:xfrm flipV="1">
              <a:off x="3608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2" name="Line 1958"/>
            <p:cNvSpPr>
              <a:spLocks noChangeAspect="1" noChangeShapeType="1"/>
            </p:cNvSpPr>
            <p:nvPr/>
          </p:nvSpPr>
          <p:spPr bwMode="auto">
            <a:xfrm flipV="1">
              <a:off x="3610" y="1150"/>
              <a:ext cx="0" cy="3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3" name="Line 1959"/>
            <p:cNvSpPr>
              <a:spLocks noChangeAspect="1" noChangeShapeType="1"/>
            </p:cNvSpPr>
            <p:nvPr/>
          </p:nvSpPr>
          <p:spPr bwMode="auto">
            <a:xfrm flipV="1">
              <a:off x="361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4" name="Line 1960"/>
            <p:cNvSpPr>
              <a:spLocks noChangeAspect="1" noChangeShapeType="1"/>
            </p:cNvSpPr>
            <p:nvPr/>
          </p:nvSpPr>
          <p:spPr bwMode="auto">
            <a:xfrm flipV="1">
              <a:off x="361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5" name="Line 1961"/>
            <p:cNvSpPr>
              <a:spLocks noChangeAspect="1" noChangeShapeType="1"/>
            </p:cNvSpPr>
            <p:nvPr/>
          </p:nvSpPr>
          <p:spPr bwMode="auto">
            <a:xfrm flipV="1">
              <a:off x="361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6" name="Line 1962"/>
            <p:cNvSpPr>
              <a:spLocks noChangeAspect="1" noChangeShapeType="1"/>
            </p:cNvSpPr>
            <p:nvPr/>
          </p:nvSpPr>
          <p:spPr bwMode="auto">
            <a:xfrm flipV="1">
              <a:off x="361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7" name="Line 1963"/>
            <p:cNvSpPr>
              <a:spLocks noChangeAspect="1" noChangeShapeType="1"/>
            </p:cNvSpPr>
            <p:nvPr/>
          </p:nvSpPr>
          <p:spPr bwMode="auto">
            <a:xfrm flipV="1">
              <a:off x="361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8" name="Line 1964"/>
            <p:cNvSpPr>
              <a:spLocks noChangeAspect="1" noChangeShapeType="1"/>
            </p:cNvSpPr>
            <p:nvPr/>
          </p:nvSpPr>
          <p:spPr bwMode="auto">
            <a:xfrm flipV="1">
              <a:off x="361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09" name="Line 1965"/>
            <p:cNvSpPr>
              <a:spLocks noChangeAspect="1" noChangeShapeType="1"/>
            </p:cNvSpPr>
            <p:nvPr/>
          </p:nvSpPr>
          <p:spPr bwMode="auto">
            <a:xfrm flipV="1">
              <a:off x="3618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0" name="Line 1966"/>
            <p:cNvSpPr>
              <a:spLocks noChangeAspect="1" noChangeShapeType="1"/>
            </p:cNvSpPr>
            <p:nvPr/>
          </p:nvSpPr>
          <p:spPr bwMode="auto">
            <a:xfrm flipV="1">
              <a:off x="3619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1" name="Line 1967"/>
            <p:cNvSpPr>
              <a:spLocks noChangeAspect="1" noChangeShapeType="1"/>
            </p:cNvSpPr>
            <p:nvPr/>
          </p:nvSpPr>
          <p:spPr bwMode="auto">
            <a:xfrm flipV="1">
              <a:off x="3620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2" name="Line 1968"/>
            <p:cNvSpPr>
              <a:spLocks noChangeAspect="1" noChangeShapeType="1"/>
            </p:cNvSpPr>
            <p:nvPr/>
          </p:nvSpPr>
          <p:spPr bwMode="auto">
            <a:xfrm flipV="1">
              <a:off x="362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3" name="Line 1969"/>
            <p:cNvSpPr>
              <a:spLocks noChangeAspect="1" noChangeShapeType="1"/>
            </p:cNvSpPr>
            <p:nvPr/>
          </p:nvSpPr>
          <p:spPr bwMode="auto">
            <a:xfrm flipV="1">
              <a:off x="362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4" name="Line 1970"/>
            <p:cNvSpPr>
              <a:spLocks noChangeAspect="1" noChangeShapeType="1"/>
            </p:cNvSpPr>
            <p:nvPr/>
          </p:nvSpPr>
          <p:spPr bwMode="auto">
            <a:xfrm flipV="1">
              <a:off x="362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5" name="Line 1971"/>
            <p:cNvSpPr>
              <a:spLocks noChangeAspect="1" noChangeShapeType="1"/>
            </p:cNvSpPr>
            <p:nvPr/>
          </p:nvSpPr>
          <p:spPr bwMode="auto">
            <a:xfrm flipV="1">
              <a:off x="3624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6" name="Line 1972"/>
            <p:cNvSpPr>
              <a:spLocks noChangeAspect="1" noChangeShapeType="1"/>
            </p:cNvSpPr>
            <p:nvPr/>
          </p:nvSpPr>
          <p:spPr bwMode="auto">
            <a:xfrm flipV="1">
              <a:off x="3626" y="823"/>
              <a:ext cx="0" cy="36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7" name="Line 1973"/>
            <p:cNvSpPr>
              <a:spLocks noChangeAspect="1" noChangeShapeType="1"/>
            </p:cNvSpPr>
            <p:nvPr/>
          </p:nvSpPr>
          <p:spPr bwMode="auto">
            <a:xfrm flipV="1">
              <a:off x="362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8" name="Line 1974"/>
            <p:cNvSpPr>
              <a:spLocks noChangeAspect="1" noChangeShapeType="1"/>
            </p:cNvSpPr>
            <p:nvPr/>
          </p:nvSpPr>
          <p:spPr bwMode="auto">
            <a:xfrm flipV="1">
              <a:off x="3627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9" name="Line 1975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0" name="Line 1976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1" name="Line 1977"/>
            <p:cNvSpPr>
              <a:spLocks noChangeAspect="1" noChangeShapeType="1"/>
            </p:cNvSpPr>
            <p:nvPr/>
          </p:nvSpPr>
          <p:spPr bwMode="auto">
            <a:xfrm flipV="1">
              <a:off x="3631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2" name="Line 1978"/>
            <p:cNvSpPr>
              <a:spLocks noChangeAspect="1" noChangeShapeType="1"/>
            </p:cNvSpPr>
            <p:nvPr/>
          </p:nvSpPr>
          <p:spPr bwMode="auto">
            <a:xfrm flipV="1">
              <a:off x="363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3" name="Line 1979"/>
            <p:cNvSpPr>
              <a:spLocks noChangeAspect="1" noChangeShapeType="1"/>
            </p:cNvSpPr>
            <p:nvPr/>
          </p:nvSpPr>
          <p:spPr bwMode="auto">
            <a:xfrm flipV="1">
              <a:off x="3632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4" name="Line 1980"/>
            <p:cNvSpPr>
              <a:spLocks noChangeAspect="1" noChangeShapeType="1"/>
            </p:cNvSpPr>
            <p:nvPr/>
          </p:nvSpPr>
          <p:spPr bwMode="auto">
            <a:xfrm flipV="1">
              <a:off x="363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5" name="Line 1981"/>
            <p:cNvSpPr>
              <a:spLocks noChangeAspect="1" noChangeShapeType="1"/>
            </p:cNvSpPr>
            <p:nvPr/>
          </p:nvSpPr>
          <p:spPr bwMode="auto">
            <a:xfrm flipV="1">
              <a:off x="363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6" name="Line 1982"/>
            <p:cNvSpPr>
              <a:spLocks noChangeAspect="1" noChangeShapeType="1"/>
            </p:cNvSpPr>
            <p:nvPr/>
          </p:nvSpPr>
          <p:spPr bwMode="auto">
            <a:xfrm flipV="1">
              <a:off x="363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7" name="Line 1983"/>
            <p:cNvSpPr>
              <a:spLocks noChangeAspect="1" noChangeShapeType="1"/>
            </p:cNvSpPr>
            <p:nvPr/>
          </p:nvSpPr>
          <p:spPr bwMode="auto">
            <a:xfrm flipV="1">
              <a:off x="363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8" name="Line 1984"/>
            <p:cNvSpPr>
              <a:spLocks noChangeAspect="1" noChangeShapeType="1"/>
            </p:cNvSpPr>
            <p:nvPr/>
          </p:nvSpPr>
          <p:spPr bwMode="auto">
            <a:xfrm flipV="1">
              <a:off x="363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29" name="Line 1985"/>
            <p:cNvSpPr>
              <a:spLocks noChangeAspect="1" noChangeShapeType="1"/>
            </p:cNvSpPr>
            <p:nvPr/>
          </p:nvSpPr>
          <p:spPr bwMode="auto">
            <a:xfrm flipV="1">
              <a:off x="364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0" name="Line 1986"/>
            <p:cNvSpPr>
              <a:spLocks noChangeAspect="1" noChangeShapeType="1"/>
            </p:cNvSpPr>
            <p:nvPr/>
          </p:nvSpPr>
          <p:spPr bwMode="auto">
            <a:xfrm flipV="1">
              <a:off x="364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1" name="Line 1987"/>
            <p:cNvSpPr>
              <a:spLocks noChangeAspect="1" noChangeShapeType="1"/>
            </p:cNvSpPr>
            <p:nvPr/>
          </p:nvSpPr>
          <p:spPr bwMode="auto">
            <a:xfrm flipV="1">
              <a:off x="364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2" name="Line 1988"/>
            <p:cNvSpPr>
              <a:spLocks noChangeAspect="1" noChangeShapeType="1"/>
            </p:cNvSpPr>
            <p:nvPr/>
          </p:nvSpPr>
          <p:spPr bwMode="auto">
            <a:xfrm flipV="1">
              <a:off x="364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3" name="Line 1989"/>
            <p:cNvSpPr>
              <a:spLocks noChangeAspect="1" noChangeShapeType="1"/>
            </p:cNvSpPr>
            <p:nvPr/>
          </p:nvSpPr>
          <p:spPr bwMode="auto">
            <a:xfrm flipV="1">
              <a:off x="3644" y="1103"/>
              <a:ext cx="0" cy="8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4" name="Line 1990"/>
            <p:cNvSpPr>
              <a:spLocks noChangeAspect="1" noChangeShapeType="1"/>
            </p:cNvSpPr>
            <p:nvPr/>
          </p:nvSpPr>
          <p:spPr bwMode="auto">
            <a:xfrm flipV="1">
              <a:off x="3645" y="1073"/>
              <a:ext cx="0" cy="1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5" name="Line 1991"/>
            <p:cNvSpPr>
              <a:spLocks noChangeAspect="1" noChangeShapeType="1"/>
            </p:cNvSpPr>
            <p:nvPr/>
          </p:nvSpPr>
          <p:spPr bwMode="auto">
            <a:xfrm flipV="1">
              <a:off x="364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6" name="Line 1992"/>
            <p:cNvSpPr>
              <a:spLocks noChangeAspect="1" noChangeShapeType="1"/>
            </p:cNvSpPr>
            <p:nvPr/>
          </p:nvSpPr>
          <p:spPr bwMode="auto">
            <a:xfrm flipV="1">
              <a:off x="364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7" name="Line 1993"/>
            <p:cNvSpPr>
              <a:spLocks noChangeAspect="1" noChangeShapeType="1"/>
            </p:cNvSpPr>
            <p:nvPr/>
          </p:nvSpPr>
          <p:spPr bwMode="auto">
            <a:xfrm flipV="1">
              <a:off x="36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8" name="Line 1994"/>
            <p:cNvSpPr>
              <a:spLocks noChangeAspect="1" noChangeShapeType="1"/>
            </p:cNvSpPr>
            <p:nvPr/>
          </p:nvSpPr>
          <p:spPr bwMode="auto">
            <a:xfrm flipV="1">
              <a:off x="364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39" name="Line 1995"/>
            <p:cNvSpPr>
              <a:spLocks noChangeAspect="1" noChangeShapeType="1"/>
            </p:cNvSpPr>
            <p:nvPr/>
          </p:nvSpPr>
          <p:spPr bwMode="auto">
            <a:xfrm flipV="1">
              <a:off x="365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0" name="Line 1996"/>
            <p:cNvSpPr>
              <a:spLocks noChangeAspect="1" noChangeShapeType="1"/>
            </p:cNvSpPr>
            <p:nvPr/>
          </p:nvSpPr>
          <p:spPr bwMode="auto">
            <a:xfrm flipV="1">
              <a:off x="36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1" name="Line 1997"/>
            <p:cNvSpPr>
              <a:spLocks noChangeAspect="1" noChangeShapeType="1"/>
            </p:cNvSpPr>
            <p:nvPr/>
          </p:nvSpPr>
          <p:spPr bwMode="auto">
            <a:xfrm flipV="1">
              <a:off x="3653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2" name="Line 1998"/>
            <p:cNvSpPr>
              <a:spLocks noChangeAspect="1" noChangeShapeType="1"/>
            </p:cNvSpPr>
            <p:nvPr/>
          </p:nvSpPr>
          <p:spPr bwMode="auto">
            <a:xfrm flipV="1">
              <a:off x="365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3" name="Line 1999"/>
            <p:cNvSpPr>
              <a:spLocks noChangeAspect="1" noChangeShapeType="1"/>
            </p:cNvSpPr>
            <p:nvPr/>
          </p:nvSpPr>
          <p:spPr bwMode="auto">
            <a:xfrm flipV="1">
              <a:off x="36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4" name="Line 2000"/>
            <p:cNvSpPr>
              <a:spLocks noChangeAspect="1" noChangeShapeType="1"/>
            </p:cNvSpPr>
            <p:nvPr/>
          </p:nvSpPr>
          <p:spPr bwMode="auto">
            <a:xfrm flipV="1">
              <a:off x="365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5" name="Line 2001"/>
            <p:cNvSpPr>
              <a:spLocks noChangeAspect="1" noChangeShapeType="1"/>
            </p:cNvSpPr>
            <p:nvPr/>
          </p:nvSpPr>
          <p:spPr bwMode="auto">
            <a:xfrm flipV="1">
              <a:off x="3656" y="1171"/>
              <a:ext cx="1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6" name="Line 2002"/>
            <p:cNvSpPr>
              <a:spLocks noChangeAspect="1" noChangeShapeType="1"/>
            </p:cNvSpPr>
            <p:nvPr/>
          </p:nvSpPr>
          <p:spPr bwMode="auto">
            <a:xfrm flipV="1">
              <a:off x="366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7" name="Line 2003"/>
            <p:cNvSpPr>
              <a:spLocks noChangeAspect="1" noChangeShapeType="1"/>
            </p:cNvSpPr>
            <p:nvPr/>
          </p:nvSpPr>
          <p:spPr bwMode="auto">
            <a:xfrm flipV="1">
              <a:off x="366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8" name="Line 2004"/>
            <p:cNvSpPr>
              <a:spLocks noChangeAspect="1" noChangeShapeType="1"/>
            </p:cNvSpPr>
            <p:nvPr/>
          </p:nvSpPr>
          <p:spPr bwMode="auto">
            <a:xfrm flipV="1">
              <a:off x="366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49" name="Line 2005"/>
            <p:cNvSpPr>
              <a:spLocks noChangeAspect="1" noChangeShapeType="1"/>
            </p:cNvSpPr>
            <p:nvPr/>
          </p:nvSpPr>
          <p:spPr bwMode="auto">
            <a:xfrm flipV="1">
              <a:off x="36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0" name="Line 2006"/>
            <p:cNvSpPr>
              <a:spLocks noChangeAspect="1" noChangeShapeType="1"/>
            </p:cNvSpPr>
            <p:nvPr/>
          </p:nvSpPr>
          <p:spPr bwMode="auto">
            <a:xfrm flipV="1">
              <a:off x="366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1" name="Line 2007"/>
            <p:cNvSpPr>
              <a:spLocks noChangeAspect="1" noChangeShapeType="1"/>
            </p:cNvSpPr>
            <p:nvPr/>
          </p:nvSpPr>
          <p:spPr bwMode="auto">
            <a:xfrm flipV="1">
              <a:off x="3667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2" name="Line 2008"/>
            <p:cNvSpPr>
              <a:spLocks noChangeAspect="1" noChangeShapeType="1"/>
            </p:cNvSpPr>
            <p:nvPr/>
          </p:nvSpPr>
          <p:spPr bwMode="auto">
            <a:xfrm flipV="1">
              <a:off x="366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3" name="Line 2009"/>
            <p:cNvSpPr>
              <a:spLocks noChangeAspect="1" noChangeShapeType="1"/>
            </p:cNvSpPr>
            <p:nvPr/>
          </p:nvSpPr>
          <p:spPr bwMode="auto">
            <a:xfrm flipV="1">
              <a:off x="366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4" name="Line 2010"/>
            <p:cNvSpPr>
              <a:spLocks noChangeAspect="1" noChangeShapeType="1"/>
            </p:cNvSpPr>
            <p:nvPr/>
          </p:nvSpPr>
          <p:spPr bwMode="auto">
            <a:xfrm flipV="1">
              <a:off x="3670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5" name="Line 2011"/>
            <p:cNvSpPr>
              <a:spLocks noChangeAspect="1" noChangeShapeType="1"/>
            </p:cNvSpPr>
            <p:nvPr/>
          </p:nvSpPr>
          <p:spPr bwMode="auto">
            <a:xfrm flipV="1">
              <a:off x="367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6" name="Line 2012"/>
            <p:cNvSpPr>
              <a:spLocks noChangeAspect="1" noChangeShapeType="1"/>
            </p:cNvSpPr>
            <p:nvPr/>
          </p:nvSpPr>
          <p:spPr bwMode="auto">
            <a:xfrm flipV="1">
              <a:off x="36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7" name="Line 2013"/>
            <p:cNvSpPr>
              <a:spLocks noChangeAspect="1" noChangeShapeType="1"/>
            </p:cNvSpPr>
            <p:nvPr/>
          </p:nvSpPr>
          <p:spPr bwMode="auto">
            <a:xfrm flipV="1">
              <a:off x="36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8" name="Line 2014"/>
            <p:cNvSpPr>
              <a:spLocks noChangeAspect="1" noChangeShapeType="1"/>
            </p:cNvSpPr>
            <p:nvPr/>
          </p:nvSpPr>
          <p:spPr bwMode="auto">
            <a:xfrm flipV="1">
              <a:off x="3674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59" name="Line 2015"/>
            <p:cNvSpPr>
              <a:spLocks noChangeAspect="1" noChangeShapeType="1"/>
            </p:cNvSpPr>
            <p:nvPr/>
          </p:nvSpPr>
          <p:spPr bwMode="auto">
            <a:xfrm flipV="1">
              <a:off x="367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0" name="Line 2016"/>
            <p:cNvSpPr>
              <a:spLocks noChangeAspect="1" noChangeShapeType="1"/>
            </p:cNvSpPr>
            <p:nvPr/>
          </p:nvSpPr>
          <p:spPr bwMode="auto">
            <a:xfrm flipV="1">
              <a:off x="367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1" name="Line 2017"/>
            <p:cNvSpPr>
              <a:spLocks noChangeAspect="1" noChangeShapeType="1"/>
            </p:cNvSpPr>
            <p:nvPr/>
          </p:nvSpPr>
          <p:spPr bwMode="auto">
            <a:xfrm flipV="1">
              <a:off x="36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2" name="Line 2018"/>
            <p:cNvSpPr>
              <a:spLocks noChangeAspect="1" noChangeShapeType="1"/>
            </p:cNvSpPr>
            <p:nvPr/>
          </p:nvSpPr>
          <p:spPr bwMode="auto">
            <a:xfrm flipV="1">
              <a:off x="3680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3" name="Line 2019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4" name="Line 2020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5" name="Line 2021"/>
            <p:cNvSpPr>
              <a:spLocks noChangeAspect="1" noChangeShapeType="1"/>
            </p:cNvSpPr>
            <p:nvPr/>
          </p:nvSpPr>
          <p:spPr bwMode="auto">
            <a:xfrm flipV="1">
              <a:off x="368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6" name="Line 2022"/>
            <p:cNvSpPr>
              <a:spLocks noChangeAspect="1" noChangeShapeType="1"/>
            </p:cNvSpPr>
            <p:nvPr/>
          </p:nvSpPr>
          <p:spPr bwMode="auto">
            <a:xfrm flipV="1">
              <a:off x="3687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7" name="Line 2023"/>
            <p:cNvSpPr>
              <a:spLocks noChangeAspect="1" noChangeShapeType="1"/>
            </p:cNvSpPr>
            <p:nvPr/>
          </p:nvSpPr>
          <p:spPr bwMode="auto">
            <a:xfrm flipV="1">
              <a:off x="368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8" name="Line 2024"/>
            <p:cNvSpPr>
              <a:spLocks noChangeAspect="1" noChangeShapeType="1"/>
            </p:cNvSpPr>
            <p:nvPr/>
          </p:nvSpPr>
          <p:spPr bwMode="auto">
            <a:xfrm flipV="1">
              <a:off x="36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69" name="Line 2025"/>
            <p:cNvSpPr>
              <a:spLocks noChangeAspect="1" noChangeShapeType="1"/>
            </p:cNvSpPr>
            <p:nvPr/>
          </p:nvSpPr>
          <p:spPr bwMode="auto">
            <a:xfrm flipV="1">
              <a:off x="369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0" name="Line 2026"/>
            <p:cNvSpPr>
              <a:spLocks noChangeAspect="1" noChangeShapeType="1"/>
            </p:cNvSpPr>
            <p:nvPr/>
          </p:nvSpPr>
          <p:spPr bwMode="auto">
            <a:xfrm flipV="1">
              <a:off x="369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1" name="Line 2027"/>
            <p:cNvSpPr>
              <a:spLocks noChangeAspect="1" noChangeShapeType="1"/>
            </p:cNvSpPr>
            <p:nvPr/>
          </p:nvSpPr>
          <p:spPr bwMode="auto">
            <a:xfrm flipV="1">
              <a:off x="369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2" name="Line 2028"/>
            <p:cNvSpPr>
              <a:spLocks noChangeAspect="1" noChangeShapeType="1"/>
            </p:cNvSpPr>
            <p:nvPr/>
          </p:nvSpPr>
          <p:spPr bwMode="auto">
            <a:xfrm flipV="1">
              <a:off x="369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3" name="Line 2029"/>
            <p:cNvSpPr>
              <a:spLocks noChangeAspect="1" noChangeShapeType="1"/>
            </p:cNvSpPr>
            <p:nvPr/>
          </p:nvSpPr>
          <p:spPr bwMode="auto">
            <a:xfrm flipV="1">
              <a:off x="3696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4" name="Line 2030"/>
            <p:cNvSpPr>
              <a:spLocks noChangeAspect="1" noChangeShapeType="1"/>
            </p:cNvSpPr>
            <p:nvPr/>
          </p:nvSpPr>
          <p:spPr bwMode="auto">
            <a:xfrm flipV="1">
              <a:off x="369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5" name="Line 2031"/>
            <p:cNvSpPr>
              <a:spLocks noChangeAspect="1" noChangeShapeType="1"/>
            </p:cNvSpPr>
            <p:nvPr/>
          </p:nvSpPr>
          <p:spPr bwMode="auto">
            <a:xfrm flipV="1">
              <a:off x="369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6" name="Line 2032"/>
            <p:cNvSpPr>
              <a:spLocks noChangeAspect="1" noChangeShapeType="1"/>
            </p:cNvSpPr>
            <p:nvPr/>
          </p:nvSpPr>
          <p:spPr bwMode="auto">
            <a:xfrm flipV="1">
              <a:off x="36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7" name="Line 2033"/>
            <p:cNvSpPr>
              <a:spLocks noChangeAspect="1" noChangeShapeType="1"/>
            </p:cNvSpPr>
            <p:nvPr/>
          </p:nvSpPr>
          <p:spPr bwMode="auto">
            <a:xfrm flipV="1">
              <a:off x="370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8" name="Line 2034"/>
            <p:cNvSpPr>
              <a:spLocks noChangeAspect="1" noChangeShapeType="1"/>
            </p:cNvSpPr>
            <p:nvPr/>
          </p:nvSpPr>
          <p:spPr bwMode="auto">
            <a:xfrm flipV="1">
              <a:off x="3701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79" name="Line 2035"/>
            <p:cNvSpPr>
              <a:spLocks noChangeAspect="1" noChangeShapeType="1"/>
            </p:cNvSpPr>
            <p:nvPr/>
          </p:nvSpPr>
          <p:spPr bwMode="auto">
            <a:xfrm flipV="1">
              <a:off x="3703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0" name="Line 2036"/>
            <p:cNvSpPr>
              <a:spLocks noChangeAspect="1" noChangeShapeType="1"/>
            </p:cNvSpPr>
            <p:nvPr/>
          </p:nvSpPr>
          <p:spPr bwMode="auto">
            <a:xfrm flipV="1">
              <a:off x="3704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1" name="Line 2037"/>
            <p:cNvSpPr>
              <a:spLocks noChangeAspect="1" noChangeShapeType="1"/>
            </p:cNvSpPr>
            <p:nvPr/>
          </p:nvSpPr>
          <p:spPr bwMode="auto">
            <a:xfrm flipV="1">
              <a:off x="3704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2" name="Line 2038"/>
            <p:cNvSpPr>
              <a:spLocks noChangeAspect="1" noChangeShapeType="1"/>
            </p:cNvSpPr>
            <p:nvPr/>
          </p:nvSpPr>
          <p:spPr bwMode="auto">
            <a:xfrm flipV="1">
              <a:off x="3706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3" name="Line 2039"/>
            <p:cNvSpPr>
              <a:spLocks noChangeAspect="1" noChangeShapeType="1"/>
            </p:cNvSpPr>
            <p:nvPr/>
          </p:nvSpPr>
          <p:spPr bwMode="auto">
            <a:xfrm flipV="1">
              <a:off x="370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4" name="Line 2040"/>
            <p:cNvSpPr>
              <a:spLocks noChangeAspect="1" noChangeShapeType="1"/>
            </p:cNvSpPr>
            <p:nvPr/>
          </p:nvSpPr>
          <p:spPr bwMode="auto">
            <a:xfrm flipV="1">
              <a:off x="370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5" name="Line 2041"/>
            <p:cNvSpPr>
              <a:spLocks noChangeAspect="1" noChangeShapeType="1"/>
            </p:cNvSpPr>
            <p:nvPr/>
          </p:nvSpPr>
          <p:spPr bwMode="auto">
            <a:xfrm flipV="1">
              <a:off x="3709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6" name="Line 2042"/>
            <p:cNvSpPr>
              <a:spLocks noChangeAspect="1" noChangeShapeType="1"/>
            </p:cNvSpPr>
            <p:nvPr/>
          </p:nvSpPr>
          <p:spPr bwMode="auto">
            <a:xfrm flipV="1">
              <a:off x="3710" y="1076"/>
              <a:ext cx="0" cy="10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7" name="Line 2043"/>
            <p:cNvSpPr>
              <a:spLocks noChangeAspect="1" noChangeShapeType="1"/>
            </p:cNvSpPr>
            <p:nvPr/>
          </p:nvSpPr>
          <p:spPr bwMode="auto">
            <a:xfrm flipV="1">
              <a:off x="3711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8" name="Line 2044"/>
            <p:cNvSpPr>
              <a:spLocks noChangeAspect="1" noChangeShapeType="1"/>
            </p:cNvSpPr>
            <p:nvPr/>
          </p:nvSpPr>
          <p:spPr bwMode="auto">
            <a:xfrm flipV="1">
              <a:off x="3712" y="1086"/>
              <a:ext cx="1" cy="9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89" name="Line 2045"/>
            <p:cNvSpPr>
              <a:spLocks noChangeAspect="1" noChangeShapeType="1"/>
            </p:cNvSpPr>
            <p:nvPr/>
          </p:nvSpPr>
          <p:spPr bwMode="auto">
            <a:xfrm flipV="1">
              <a:off x="3713" y="1088"/>
              <a:ext cx="0" cy="9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0" name="Line 2046"/>
            <p:cNvSpPr>
              <a:spLocks noChangeAspect="1" noChangeShapeType="1"/>
            </p:cNvSpPr>
            <p:nvPr/>
          </p:nvSpPr>
          <p:spPr bwMode="auto">
            <a:xfrm flipV="1">
              <a:off x="371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1" name="Line 2047"/>
            <p:cNvSpPr>
              <a:spLocks noChangeAspect="1" noChangeShapeType="1"/>
            </p:cNvSpPr>
            <p:nvPr/>
          </p:nvSpPr>
          <p:spPr bwMode="auto">
            <a:xfrm flipV="1">
              <a:off x="37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2" name="Line 2048"/>
            <p:cNvSpPr>
              <a:spLocks noChangeAspect="1" noChangeShapeType="1"/>
            </p:cNvSpPr>
            <p:nvPr/>
          </p:nvSpPr>
          <p:spPr bwMode="auto">
            <a:xfrm flipV="1">
              <a:off x="3716" y="1129"/>
              <a:ext cx="0" cy="5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3" name="Line 2049"/>
            <p:cNvSpPr>
              <a:spLocks noChangeAspect="1" noChangeShapeType="1"/>
            </p:cNvSpPr>
            <p:nvPr/>
          </p:nvSpPr>
          <p:spPr bwMode="auto">
            <a:xfrm flipV="1">
              <a:off x="3717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4" name="Line 2050"/>
            <p:cNvSpPr>
              <a:spLocks noChangeAspect="1" noChangeShapeType="1"/>
            </p:cNvSpPr>
            <p:nvPr/>
          </p:nvSpPr>
          <p:spPr bwMode="auto">
            <a:xfrm flipV="1">
              <a:off x="3718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5" name="Line 2051"/>
            <p:cNvSpPr>
              <a:spLocks noChangeAspect="1" noChangeShapeType="1"/>
            </p:cNvSpPr>
            <p:nvPr/>
          </p:nvSpPr>
          <p:spPr bwMode="auto">
            <a:xfrm flipV="1">
              <a:off x="3719" y="695"/>
              <a:ext cx="0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6" name="Line 2052"/>
            <p:cNvSpPr>
              <a:spLocks noChangeAspect="1" noChangeShapeType="1"/>
            </p:cNvSpPr>
            <p:nvPr/>
          </p:nvSpPr>
          <p:spPr bwMode="auto">
            <a:xfrm flipV="1">
              <a:off x="3720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7" name="Line 2053"/>
            <p:cNvSpPr>
              <a:spLocks noChangeAspect="1" noChangeShapeType="1"/>
            </p:cNvSpPr>
            <p:nvPr/>
          </p:nvSpPr>
          <p:spPr bwMode="auto">
            <a:xfrm flipV="1">
              <a:off x="3722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8" name="Line 2054"/>
            <p:cNvSpPr>
              <a:spLocks noChangeAspect="1" noChangeShapeType="1"/>
            </p:cNvSpPr>
            <p:nvPr/>
          </p:nvSpPr>
          <p:spPr bwMode="auto">
            <a:xfrm flipV="1">
              <a:off x="372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99" name="Line 2055"/>
            <p:cNvSpPr>
              <a:spLocks noChangeAspect="1" noChangeShapeType="1"/>
            </p:cNvSpPr>
            <p:nvPr/>
          </p:nvSpPr>
          <p:spPr bwMode="auto">
            <a:xfrm flipV="1">
              <a:off x="372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0" name="Line 2056"/>
            <p:cNvSpPr>
              <a:spLocks noChangeAspect="1" noChangeShapeType="1"/>
            </p:cNvSpPr>
            <p:nvPr/>
          </p:nvSpPr>
          <p:spPr bwMode="auto">
            <a:xfrm flipV="1">
              <a:off x="37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1" name="Line 2057"/>
            <p:cNvSpPr>
              <a:spLocks noChangeAspect="1" noChangeShapeType="1"/>
            </p:cNvSpPr>
            <p:nvPr/>
          </p:nvSpPr>
          <p:spPr bwMode="auto">
            <a:xfrm flipV="1">
              <a:off x="372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2" name="Line 2058"/>
            <p:cNvSpPr>
              <a:spLocks noChangeAspect="1" noChangeShapeType="1"/>
            </p:cNvSpPr>
            <p:nvPr/>
          </p:nvSpPr>
          <p:spPr bwMode="auto">
            <a:xfrm flipV="1">
              <a:off x="37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3" name="Line 2059"/>
            <p:cNvSpPr>
              <a:spLocks noChangeAspect="1" noChangeShapeType="1"/>
            </p:cNvSpPr>
            <p:nvPr/>
          </p:nvSpPr>
          <p:spPr bwMode="auto">
            <a:xfrm flipV="1">
              <a:off x="3728" y="1143"/>
              <a:ext cx="1" cy="4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4" name="Line 2060"/>
            <p:cNvSpPr>
              <a:spLocks noChangeAspect="1" noChangeShapeType="1"/>
            </p:cNvSpPr>
            <p:nvPr/>
          </p:nvSpPr>
          <p:spPr bwMode="auto">
            <a:xfrm flipV="1">
              <a:off x="3730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5" name="Line 2061"/>
            <p:cNvSpPr>
              <a:spLocks noChangeAspect="1" noChangeShapeType="1"/>
            </p:cNvSpPr>
            <p:nvPr/>
          </p:nvSpPr>
          <p:spPr bwMode="auto">
            <a:xfrm flipV="1">
              <a:off x="37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6" name="Line 2062"/>
            <p:cNvSpPr>
              <a:spLocks noChangeAspect="1" noChangeShapeType="1"/>
            </p:cNvSpPr>
            <p:nvPr/>
          </p:nvSpPr>
          <p:spPr bwMode="auto">
            <a:xfrm flipV="1">
              <a:off x="373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7" name="Line 2063"/>
            <p:cNvSpPr>
              <a:spLocks noChangeAspect="1" noChangeShapeType="1"/>
            </p:cNvSpPr>
            <p:nvPr/>
          </p:nvSpPr>
          <p:spPr bwMode="auto">
            <a:xfrm flipV="1">
              <a:off x="373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8" name="Line 2064"/>
            <p:cNvSpPr>
              <a:spLocks noChangeAspect="1" noChangeShapeType="1"/>
            </p:cNvSpPr>
            <p:nvPr/>
          </p:nvSpPr>
          <p:spPr bwMode="auto">
            <a:xfrm flipV="1">
              <a:off x="373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09" name="Line 2065"/>
            <p:cNvSpPr>
              <a:spLocks noChangeAspect="1" noChangeShapeType="1"/>
            </p:cNvSpPr>
            <p:nvPr/>
          </p:nvSpPr>
          <p:spPr bwMode="auto">
            <a:xfrm flipV="1">
              <a:off x="37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0" name="Line 2066"/>
            <p:cNvSpPr>
              <a:spLocks noChangeAspect="1" noChangeShapeType="1"/>
            </p:cNvSpPr>
            <p:nvPr/>
          </p:nvSpPr>
          <p:spPr bwMode="auto">
            <a:xfrm flipV="1">
              <a:off x="37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1" name="Line 2067"/>
            <p:cNvSpPr>
              <a:spLocks noChangeAspect="1" noChangeShapeType="1"/>
            </p:cNvSpPr>
            <p:nvPr/>
          </p:nvSpPr>
          <p:spPr bwMode="auto">
            <a:xfrm flipV="1">
              <a:off x="374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2" name="Line 2068"/>
            <p:cNvSpPr>
              <a:spLocks noChangeAspect="1" noChangeShapeType="1"/>
            </p:cNvSpPr>
            <p:nvPr/>
          </p:nvSpPr>
          <p:spPr bwMode="auto">
            <a:xfrm flipV="1">
              <a:off x="374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3" name="Line 2069"/>
            <p:cNvSpPr>
              <a:spLocks noChangeAspect="1" noChangeShapeType="1"/>
            </p:cNvSpPr>
            <p:nvPr/>
          </p:nvSpPr>
          <p:spPr bwMode="auto">
            <a:xfrm flipV="1">
              <a:off x="37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4" name="Line 2070"/>
            <p:cNvSpPr>
              <a:spLocks noChangeAspect="1" noChangeShapeType="1"/>
            </p:cNvSpPr>
            <p:nvPr/>
          </p:nvSpPr>
          <p:spPr bwMode="auto">
            <a:xfrm flipV="1">
              <a:off x="3747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5" name="Line 2071"/>
            <p:cNvSpPr>
              <a:spLocks noChangeAspect="1" noChangeShapeType="1"/>
            </p:cNvSpPr>
            <p:nvPr/>
          </p:nvSpPr>
          <p:spPr bwMode="auto">
            <a:xfrm flipV="1">
              <a:off x="374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6" name="Line 2072"/>
            <p:cNvSpPr>
              <a:spLocks noChangeAspect="1" noChangeShapeType="1"/>
            </p:cNvSpPr>
            <p:nvPr/>
          </p:nvSpPr>
          <p:spPr bwMode="auto">
            <a:xfrm flipV="1">
              <a:off x="375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7" name="Line 2073"/>
            <p:cNvSpPr>
              <a:spLocks noChangeAspect="1" noChangeShapeType="1"/>
            </p:cNvSpPr>
            <p:nvPr/>
          </p:nvSpPr>
          <p:spPr bwMode="auto">
            <a:xfrm flipV="1">
              <a:off x="375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8" name="Line 2074"/>
            <p:cNvSpPr>
              <a:spLocks noChangeAspect="1" noChangeShapeType="1"/>
            </p:cNvSpPr>
            <p:nvPr/>
          </p:nvSpPr>
          <p:spPr bwMode="auto">
            <a:xfrm flipV="1">
              <a:off x="3755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9" name="Line 2075"/>
            <p:cNvSpPr>
              <a:spLocks noChangeAspect="1" noChangeShapeType="1"/>
            </p:cNvSpPr>
            <p:nvPr/>
          </p:nvSpPr>
          <p:spPr bwMode="auto">
            <a:xfrm flipV="1">
              <a:off x="375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0" name="Line 2076"/>
            <p:cNvSpPr>
              <a:spLocks noChangeAspect="1" noChangeShapeType="1"/>
            </p:cNvSpPr>
            <p:nvPr/>
          </p:nvSpPr>
          <p:spPr bwMode="auto">
            <a:xfrm flipV="1">
              <a:off x="375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1" name="Line 2077"/>
            <p:cNvSpPr>
              <a:spLocks noChangeAspect="1" noChangeShapeType="1"/>
            </p:cNvSpPr>
            <p:nvPr/>
          </p:nvSpPr>
          <p:spPr bwMode="auto">
            <a:xfrm flipV="1">
              <a:off x="375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2" name="Line 2078"/>
            <p:cNvSpPr>
              <a:spLocks noChangeAspect="1" noChangeShapeType="1"/>
            </p:cNvSpPr>
            <p:nvPr/>
          </p:nvSpPr>
          <p:spPr bwMode="auto">
            <a:xfrm flipV="1">
              <a:off x="376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3" name="Line 2079"/>
            <p:cNvSpPr>
              <a:spLocks noChangeAspect="1" noChangeShapeType="1"/>
            </p:cNvSpPr>
            <p:nvPr/>
          </p:nvSpPr>
          <p:spPr bwMode="auto">
            <a:xfrm flipV="1">
              <a:off x="37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4" name="Line 2080"/>
            <p:cNvSpPr>
              <a:spLocks noChangeAspect="1" noChangeShapeType="1"/>
            </p:cNvSpPr>
            <p:nvPr/>
          </p:nvSpPr>
          <p:spPr bwMode="auto">
            <a:xfrm flipV="1">
              <a:off x="376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5" name="Line 2081"/>
            <p:cNvSpPr>
              <a:spLocks noChangeAspect="1" noChangeShapeType="1"/>
            </p:cNvSpPr>
            <p:nvPr/>
          </p:nvSpPr>
          <p:spPr bwMode="auto">
            <a:xfrm flipV="1">
              <a:off x="376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6" name="Line 2082"/>
            <p:cNvSpPr>
              <a:spLocks noChangeAspect="1" noChangeShapeType="1"/>
            </p:cNvSpPr>
            <p:nvPr/>
          </p:nvSpPr>
          <p:spPr bwMode="auto">
            <a:xfrm flipV="1">
              <a:off x="376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7" name="Line 2083"/>
            <p:cNvSpPr>
              <a:spLocks noChangeAspect="1" noChangeShapeType="1"/>
            </p:cNvSpPr>
            <p:nvPr/>
          </p:nvSpPr>
          <p:spPr bwMode="auto">
            <a:xfrm flipV="1">
              <a:off x="3767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8" name="Line 2084"/>
            <p:cNvSpPr>
              <a:spLocks noChangeAspect="1" noChangeShapeType="1"/>
            </p:cNvSpPr>
            <p:nvPr/>
          </p:nvSpPr>
          <p:spPr bwMode="auto">
            <a:xfrm flipV="1">
              <a:off x="3768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29" name="Line 2085"/>
            <p:cNvSpPr>
              <a:spLocks noChangeAspect="1" noChangeShapeType="1"/>
            </p:cNvSpPr>
            <p:nvPr/>
          </p:nvSpPr>
          <p:spPr bwMode="auto">
            <a:xfrm flipV="1">
              <a:off x="377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0" name="Line 2086"/>
            <p:cNvSpPr>
              <a:spLocks noChangeAspect="1" noChangeShapeType="1"/>
            </p:cNvSpPr>
            <p:nvPr/>
          </p:nvSpPr>
          <p:spPr bwMode="auto">
            <a:xfrm flipV="1">
              <a:off x="3771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1" name="Line 2087"/>
            <p:cNvSpPr>
              <a:spLocks noChangeAspect="1" noChangeShapeType="1"/>
            </p:cNvSpPr>
            <p:nvPr/>
          </p:nvSpPr>
          <p:spPr bwMode="auto">
            <a:xfrm flipV="1">
              <a:off x="377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2" name="Line 2088"/>
            <p:cNvSpPr>
              <a:spLocks noChangeAspect="1" noChangeShapeType="1"/>
            </p:cNvSpPr>
            <p:nvPr/>
          </p:nvSpPr>
          <p:spPr bwMode="auto">
            <a:xfrm flipV="1">
              <a:off x="377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3" name="Line 2089"/>
            <p:cNvSpPr>
              <a:spLocks noChangeAspect="1" noChangeShapeType="1"/>
            </p:cNvSpPr>
            <p:nvPr/>
          </p:nvSpPr>
          <p:spPr bwMode="auto">
            <a:xfrm flipV="1">
              <a:off x="3776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4" name="Line 2090"/>
            <p:cNvSpPr>
              <a:spLocks noChangeAspect="1" noChangeShapeType="1"/>
            </p:cNvSpPr>
            <p:nvPr/>
          </p:nvSpPr>
          <p:spPr bwMode="auto">
            <a:xfrm flipV="1">
              <a:off x="377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5" name="Line 2091"/>
            <p:cNvSpPr>
              <a:spLocks noChangeAspect="1" noChangeShapeType="1"/>
            </p:cNvSpPr>
            <p:nvPr/>
          </p:nvSpPr>
          <p:spPr bwMode="auto">
            <a:xfrm flipV="1">
              <a:off x="377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6" name="Line 2092"/>
            <p:cNvSpPr>
              <a:spLocks noChangeAspect="1" noChangeShapeType="1"/>
            </p:cNvSpPr>
            <p:nvPr/>
          </p:nvSpPr>
          <p:spPr bwMode="auto">
            <a:xfrm flipV="1">
              <a:off x="37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7" name="Line 2093"/>
            <p:cNvSpPr>
              <a:spLocks noChangeAspect="1" noChangeShapeType="1"/>
            </p:cNvSpPr>
            <p:nvPr/>
          </p:nvSpPr>
          <p:spPr bwMode="auto">
            <a:xfrm flipV="1">
              <a:off x="378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8" name="Line 2094"/>
            <p:cNvSpPr>
              <a:spLocks noChangeAspect="1" noChangeShapeType="1"/>
            </p:cNvSpPr>
            <p:nvPr/>
          </p:nvSpPr>
          <p:spPr bwMode="auto">
            <a:xfrm flipV="1">
              <a:off x="3782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39" name="Line 2095"/>
            <p:cNvSpPr>
              <a:spLocks noChangeAspect="1" noChangeShapeType="1"/>
            </p:cNvSpPr>
            <p:nvPr/>
          </p:nvSpPr>
          <p:spPr bwMode="auto">
            <a:xfrm flipV="1">
              <a:off x="378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0" name="Line 2096"/>
            <p:cNvSpPr>
              <a:spLocks noChangeAspect="1" noChangeShapeType="1"/>
            </p:cNvSpPr>
            <p:nvPr/>
          </p:nvSpPr>
          <p:spPr bwMode="auto">
            <a:xfrm flipV="1">
              <a:off x="378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1" name="Line 2097"/>
            <p:cNvSpPr>
              <a:spLocks noChangeAspect="1" noChangeShapeType="1"/>
            </p:cNvSpPr>
            <p:nvPr/>
          </p:nvSpPr>
          <p:spPr bwMode="auto">
            <a:xfrm flipV="1">
              <a:off x="3787" y="1151"/>
              <a:ext cx="1" cy="3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2" name="Line 2098"/>
            <p:cNvSpPr>
              <a:spLocks noChangeAspect="1" noChangeShapeType="1"/>
            </p:cNvSpPr>
            <p:nvPr/>
          </p:nvSpPr>
          <p:spPr bwMode="auto">
            <a:xfrm flipV="1">
              <a:off x="378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3" name="Line 2099"/>
            <p:cNvSpPr>
              <a:spLocks noChangeAspect="1" noChangeShapeType="1"/>
            </p:cNvSpPr>
            <p:nvPr/>
          </p:nvSpPr>
          <p:spPr bwMode="auto">
            <a:xfrm flipV="1">
              <a:off x="378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4" name="Line 2100"/>
            <p:cNvSpPr>
              <a:spLocks noChangeAspect="1" noChangeShapeType="1"/>
            </p:cNvSpPr>
            <p:nvPr/>
          </p:nvSpPr>
          <p:spPr bwMode="auto">
            <a:xfrm flipV="1">
              <a:off x="379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5" name="Line 2101"/>
            <p:cNvSpPr>
              <a:spLocks noChangeAspect="1" noChangeShapeType="1"/>
            </p:cNvSpPr>
            <p:nvPr/>
          </p:nvSpPr>
          <p:spPr bwMode="auto">
            <a:xfrm flipV="1">
              <a:off x="379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6" name="Line 2102"/>
            <p:cNvSpPr>
              <a:spLocks noChangeAspect="1" noChangeShapeType="1"/>
            </p:cNvSpPr>
            <p:nvPr/>
          </p:nvSpPr>
          <p:spPr bwMode="auto">
            <a:xfrm flipV="1">
              <a:off x="3794" y="1007"/>
              <a:ext cx="0" cy="1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7" name="Line 2103"/>
            <p:cNvSpPr>
              <a:spLocks noChangeAspect="1" noChangeShapeType="1"/>
            </p:cNvSpPr>
            <p:nvPr/>
          </p:nvSpPr>
          <p:spPr bwMode="auto">
            <a:xfrm flipV="1">
              <a:off x="3794" y="817"/>
              <a:ext cx="0" cy="3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8" name="Line 2104"/>
            <p:cNvSpPr>
              <a:spLocks noChangeAspect="1" noChangeShapeType="1"/>
            </p:cNvSpPr>
            <p:nvPr/>
          </p:nvSpPr>
          <p:spPr bwMode="auto">
            <a:xfrm flipV="1">
              <a:off x="3796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49" name="Line 2105"/>
            <p:cNvSpPr>
              <a:spLocks noChangeAspect="1" noChangeShapeType="1"/>
            </p:cNvSpPr>
            <p:nvPr/>
          </p:nvSpPr>
          <p:spPr bwMode="auto">
            <a:xfrm flipV="1">
              <a:off x="379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0" name="Line 2106"/>
            <p:cNvSpPr>
              <a:spLocks noChangeAspect="1" noChangeShapeType="1"/>
            </p:cNvSpPr>
            <p:nvPr/>
          </p:nvSpPr>
          <p:spPr bwMode="auto">
            <a:xfrm flipV="1">
              <a:off x="379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1" name="Line 2107"/>
            <p:cNvSpPr>
              <a:spLocks noChangeAspect="1" noChangeShapeType="1"/>
            </p:cNvSpPr>
            <p:nvPr/>
          </p:nvSpPr>
          <p:spPr bwMode="auto">
            <a:xfrm flipV="1">
              <a:off x="379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2" name="Line 2108"/>
            <p:cNvSpPr>
              <a:spLocks noChangeAspect="1" noChangeShapeType="1"/>
            </p:cNvSpPr>
            <p:nvPr/>
          </p:nvSpPr>
          <p:spPr bwMode="auto">
            <a:xfrm flipV="1">
              <a:off x="3800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3" name="Line 2109"/>
            <p:cNvSpPr>
              <a:spLocks noChangeAspect="1" noChangeShapeType="1"/>
            </p:cNvSpPr>
            <p:nvPr/>
          </p:nvSpPr>
          <p:spPr bwMode="auto">
            <a:xfrm flipV="1">
              <a:off x="3800" y="1122"/>
              <a:ext cx="1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4" name="Line 2110"/>
            <p:cNvSpPr>
              <a:spLocks noChangeAspect="1" noChangeShapeType="1"/>
            </p:cNvSpPr>
            <p:nvPr/>
          </p:nvSpPr>
          <p:spPr bwMode="auto">
            <a:xfrm flipV="1">
              <a:off x="3802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5" name="Line 2111"/>
            <p:cNvSpPr>
              <a:spLocks noChangeAspect="1" noChangeShapeType="1"/>
            </p:cNvSpPr>
            <p:nvPr/>
          </p:nvSpPr>
          <p:spPr bwMode="auto">
            <a:xfrm flipV="1">
              <a:off x="380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6" name="Line 2112"/>
            <p:cNvSpPr>
              <a:spLocks noChangeAspect="1" noChangeShapeType="1"/>
            </p:cNvSpPr>
            <p:nvPr/>
          </p:nvSpPr>
          <p:spPr bwMode="auto">
            <a:xfrm flipV="1">
              <a:off x="38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7" name="Line 2113"/>
            <p:cNvSpPr>
              <a:spLocks noChangeAspect="1" noChangeShapeType="1"/>
            </p:cNvSpPr>
            <p:nvPr/>
          </p:nvSpPr>
          <p:spPr bwMode="auto">
            <a:xfrm flipV="1">
              <a:off x="380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8" name="Line 2114"/>
            <p:cNvSpPr>
              <a:spLocks noChangeAspect="1" noChangeShapeType="1"/>
            </p:cNvSpPr>
            <p:nvPr/>
          </p:nvSpPr>
          <p:spPr bwMode="auto">
            <a:xfrm flipV="1">
              <a:off x="381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59" name="Line 2115"/>
            <p:cNvSpPr>
              <a:spLocks noChangeAspect="1" noChangeShapeType="1"/>
            </p:cNvSpPr>
            <p:nvPr/>
          </p:nvSpPr>
          <p:spPr bwMode="auto">
            <a:xfrm flipV="1">
              <a:off x="381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0" name="Line 2116"/>
            <p:cNvSpPr>
              <a:spLocks noChangeAspect="1" noChangeShapeType="1"/>
            </p:cNvSpPr>
            <p:nvPr/>
          </p:nvSpPr>
          <p:spPr bwMode="auto">
            <a:xfrm flipV="1">
              <a:off x="3812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1" name="Line 2117"/>
            <p:cNvSpPr>
              <a:spLocks noChangeAspect="1" noChangeShapeType="1"/>
            </p:cNvSpPr>
            <p:nvPr/>
          </p:nvSpPr>
          <p:spPr bwMode="auto">
            <a:xfrm flipV="1">
              <a:off x="3813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2" name="Line 2118"/>
            <p:cNvSpPr>
              <a:spLocks noChangeAspect="1" noChangeShapeType="1"/>
            </p:cNvSpPr>
            <p:nvPr/>
          </p:nvSpPr>
          <p:spPr bwMode="auto">
            <a:xfrm flipV="1">
              <a:off x="3815" y="1156"/>
              <a:ext cx="0" cy="2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3" name="Line 2119"/>
            <p:cNvSpPr>
              <a:spLocks noChangeAspect="1" noChangeShapeType="1"/>
            </p:cNvSpPr>
            <p:nvPr/>
          </p:nvSpPr>
          <p:spPr bwMode="auto">
            <a:xfrm flipV="1">
              <a:off x="381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4" name="Line 2120"/>
            <p:cNvSpPr>
              <a:spLocks noChangeAspect="1" noChangeShapeType="1"/>
            </p:cNvSpPr>
            <p:nvPr/>
          </p:nvSpPr>
          <p:spPr bwMode="auto">
            <a:xfrm flipV="1">
              <a:off x="381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5" name="Line 2121"/>
            <p:cNvSpPr>
              <a:spLocks noChangeAspect="1" noChangeShapeType="1"/>
            </p:cNvSpPr>
            <p:nvPr/>
          </p:nvSpPr>
          <p:spPr bwMode="auto">
            <a:xfrm flipV="1">
              <a:off x="382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6" name="Line 2122"/>
            <p:cNvSpPr>
              <a:spLocks noChangeAspect="1" noChangeShapeType="1"/>
            </p:cNvSpPr>
            <p:nvPr/>
          </p:nvSpPr>
          <p:spPr bwMode="auto">
            <a:xfrm flipV="1">
              <a:off x="3821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7" name="Line 2123"/>
            <p:cNvSpPr>
              <a:spLocks noChangeAspect="1" noChangeShapeType="1"/>
            </p:cNvSpPr>
            <p:nvPr/>
          </p:nvSpPr>
          <p:spPr bwMode="auto">
            <a:xfrm flipV="1">
              <a:off x="382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8" name="Line 2124"/>
            <p:cNvSpPr>
              <a:spLocks noChangeAspect="1" noChangeShapeType="1"/>
            </p:cNvSpPr>
            <p:nvPr/>
          </p:nvSpPr>
          <p:spPr bwMode="auto">
            <a:xfrm flipV="1">
              <a:off x="382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69" name="Line 2125"/>
            <p:cNvSpPr>
              <a:spLocks noChangeAspect="1" noChangeShapeType="1"/>
            </p:cNvSpPr>
            <p:nvPr/>
          </p:nvSpPr>
          <p:spPr bwMode="auto">
            <a:xfrm flipV="1">
              <a:off x="382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0" name="Line 2126"/>
            <p:cNvSpPr>
              <a:spLocks noChangeAspect="1" noChangeShapeType="1"/>
            </p:cNvSpPr>
            <p:nvPr/>
          </p:nvSpPr>
          <p:spPr bwMode="auto">
            <a:xfrm flipV="1">
              <a:off x="382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1" name="Line 2127"/>
            <p:cNvSpPr>
              <a:spLocks noChangeAspect="1" noChangeShapeType="1"/>
            </p:cNvSpPr>
            <p:nvPr/>
          </p:nvSpPr>
          <p:spPr bwMode="auto">
            <a:xfrm flipV="1">
              <a:off x="38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2" name="Line 2128"/>
            <p:cNvSpPr>
              <a:spLocks noChangeAspect="1" noChangeShapeType="1"/>
            </p:cNvSpPr>
            <p:nvPr/>
          </p:nvSpPr>
          <p:spPr bwMode="auto">
            <a:xfrm flipV="1">
              <a:off x="382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3" name="Line 2129"/>
            <p:cNvSpPr>
              <a:spLocks noChangeAspect="1" noChangeShapeType="1"/>
            </p:cNvSpPr>
            <p:nvPr/>
          </p:nvSpPr>
          <p:spPr bwMode="auto">
            <a:xfrm flipV="1">
              <a:off x="383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4" name="Line 2130"/>
            <p:cNvSpPr>
              <a:spLocks noChangeAspect="1" noChangeShapeType="1"/>
            </p:cNvSpPr>
            <p:nvPr/>
          </p:nvSpPr>
          <p:spPr bwMode="auto">
            <a:xfrm flipV="1">
              <a:off x="38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5" name="Line 2131"/>
            <p:cNvSpPr>
              <a:spLocks noChangeAspect="1" noChangeShapeType="1"/>
            </p:cNvSpPr>
            <p:nvPr/>
          </p:nvSpPr>
          <p:spPr bwMode="auto">
            <a:xfrm flipV="1">
              <a:off x="383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6" name="Line 2132"/>
            <p:cNvSpPr>
              <a:spLocks noChangeAspect="1" noChangeShapeType="1"/>
            </p:cNvSpPr>
            <p:nvPr/>
          </p:nvSpPr>
          <p:spPr bwMode="auto">
            <a:xfrm flipV="1">
              <a:off x="383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7" name="Line 2133"/>
            <p:cNvSpPr>
              <a:spLocks noChangeAspect="1" noChangeShapeType="1"/>
            </p:cNvSpPr>
            <p:nvPr/>
          </p:nvSpPr>
          <p:spPr bwMode="auto">
            <a:xfrm flipV="1">
              <a:off x="38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8" name="Line 2134"/>
            <p:cNvSpPr>
              <a:spLocks noChangeAspect="1" noChangeShapeType="1"/>
            </p:cNvSpPr>
            <p:nvPr/>
          </p:nvSpPr>
          <p:spPr bwMode="auto">
            <a:xfrm flipV="1">
              <a:off x="38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79" name="Line 2135"/>
            <p:cNvSpPr>
              <a:spLocks noChangeAspect="1" noChangeShapeType="1"/>
            </p:cNvSpPr>
            <p:nvPr/>
          </p:nvSpPr>
          <p:spPr bwMode="auto">
            <a:xfrm flipV="1">
              <a:off x="383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0" name="Line 2136"/>
            <p:cNvSpPr>
              <a:spLocks noChangeAspect="1" noChangeShapeType="1"/>
            </p:cNvSpPr>
            <p:nvPr/>
          </p:nvSpPr>
          <p:spPr bwMode="auto">
            <a:xfrm flipV="1">
              <a:off x="383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1" name="Line 2137"/>
            <p:cNvSpPr>
              <a:spLocks noChangeAspect="1" noChangeShapeType="1"/>
            </p:cNvSpPr>
            <p:nvPr/>
          </p:nvSpPr>
          <p:spPr bwMode="auto">
            <a:xfrm flipV="1">
              <a:off x="383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2" name="Line 2138"/>
            <p:cNvSpPr>
              <a:spLocks noChangeAspect="1" noChangeShapeType="1"/>
            </p:cNvSpPr>
            <p:nvPr/>
          </p:nvSpPr>
          <p:spPr bwMode="auto">
            <a:xfrm flipV="1">
              <a:off x="384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3" name="Line 2139"/>
            <p:cNvSpPr>
              <a:spLocks noChangeAspect="1" noChangeShapeType="1"/>
            </p:cNvSpPr>
            <p:nvPr/>
          </p:nvSpPr>
          <p:spPr bwMode="auto">
            <a:xfrm flipV="1">
              <a:off x="3842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4" name="Line 2140"/>
            <p:cNvSpPr>
              <a:spLocks noChangeAspect="1" noChangeShapeType="1"/>
            </p:cNvSpPr>
            <p:nvPr/>
          </p:nvSpPr>
          <p:spPr bwMode="auto">
            <a:xfrm flipV="1">
              <a:off x="384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5" name="Line 2141"/>
            <p:cNvSpPr>
              <a:spLocks noChangeAspect="1" noChangeShapeType="1"/>
            </p:cNvSpPr>
            <p:nvPr/>
          </p:nvSpPr>
          <p:spPr bwMode="auto">
            <a:xfrm flipV="1">
              <a:off x="38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6" name="Line 2142"/>
            <p:cNvSpPr>
              <a:spLocks noChangeAspect="1" noChangeShapeType="1"/>
            </p:cNvSpPr>
            <p:nvPr/>
          </p:nvSpPr>
          <p:spPr bwMode="auto">
            <a:xfrm flipV="1">
              <a:off x="38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7" name="Line 2143"/>
            <p:cNvSpPr>
              <a:spLocks noChangeAspect="1" noChangeShapeType="1"/>
            </p:cNvSpPr>
            <p:nvPr/>
          </p:nvSpPr>
          <p:spPr bwMode="auto">
            <a:xfrm flipV="1">
              <a:off x="385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8" name="Line 2144"/>
            <p:cNvSpPr>
              <a:spLocks noChangeAspect="1" noChangeShapeType="1"/>
            </p:cNvSpPr>
            <p:nvPr/>
          </p:nvSpPr>
          <p:spPr bwMode="auto">
            <a:xfrm flipV="1">
              <a:off x="385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89" name="Line 2145"/>
            <p:cNvSpPr>
              <a:spLocks noChangeAspect="1" noChangeShapeType="1"/>
            </p:cNvSpPr>
            <p:nvPr/>
          </p:nvSpPr>
          <p:spPr bwMode="auto">
            <a:xfrm flipV="1">
              <a:off x="38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0" name="Line 2146"/>
            <p:cNvSpPr>
              <a:spLocks noChangeAspect="1" noChangeShapeType="1"/>
            </p:cNvSpPr>
            <p:nvPr/>
          </p:nvSpPr>
          <p:spPr bwMode="auto">
            <a:xfrm flipV="1">
              <a:off x="3854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1" name="Line 2147"/>
            <p:cNvSpPr>
              <a:spLocks noChangeAspect="1" noChangeShapeType="1"/>
            </p:cNvSpPr>
            <p:nvPr/>
          </p:nvSpPr>
          <p:spPr bwMode="auto">
            <a:xfrm flipV="1">
              <a:off x="385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2" name="Line 2148"/>
            <p:cNvSpPr>
              <a:spLocks noChangeAspect="1" noChangeShapeType="1"/>
            </p:cNvSpPr>
            <p:nvPr/>
          </p:nvSpPr>
          <p:spPr bwMode="auto">
            <a:xfrm flipV="1">
              <a:off x="385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3" name="Line 2149"/>
            <p:cNvSpPr>
              <a:spLocks noChangeAspect="1" noChangeShapeType="1"/>
            </p:cNvSpPr>
            <p:nvPr/>
          </p:nvSpPr>
          <p:spPr bwMode="auto">
            <a:xfrm flipV="1">
              <a:off x="385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4" name="Line 2150"/>
            <p:cNvSpPr>
              <a:spLocks noChangeAspect="1" noChangeShapeType="1"/>
            </p:cNvSpPr>
            <p:nvPr/>
          </p:nvSpPr>
          <p:spPr bwMode="auto">
            <a:xfrm flipV="1">
              <a:off x="38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5" name="Line 2151"/>
            <p:cNvSpPr>
              <a:spLocks noChangeAspect="1" noChangeShapeType="1"/>
            </p:cNvSpPr>
            <p:nvPr/>
          </p:nvSpPr>
          <p:spPr bwMode="auto">
            <a:xfrm flipV="1">
              <a:off x="3866" y="1107"/>
              <a:ext cx="0" cy="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6" name="Line 2152"/>
            <p:cNvSpPr>
              <a:spLocks noChangeAspect="1" noChangeShapeType="1"/>
            </p:cNvSpPr>
            <p:nvPr/>
          </p:nvSpPr>
          <p:spPr bwMode="auto">
            <a:xfrm flipV="1">
              <a:off x="3867" y="806"/>
              <a:ext cx="1" cy="3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7" name="Line 2153"/>
            <p:cNvSpPr>
              <a:spLocks noChangeAspect="1" noChangeShapeType="1"/>
            </p:cNvSpPr>
            <p:nvPr/>
          </p:nvSpPr>
          <p:spPr bwMode="auto">
            <a:xfrm flipV="1">
              <a:off x="3869" y="1063"/>
              <a:ext cx="0" cy="1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8" name="Line 2154"/>
            <p:cNvSpPr>
              <a:spLocks noChangeAspect="1" noChangeShapeType="1"/>
            </p:cNvSpPr>
            <p:nvPr/>
          </p:nvSpPr>
          <p:spPr bwMode="auto">
            <a:xfrm flipV="1">
              <a:off x="3869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99" name="Line 2155"/>
            <p:cNvSpPr>
              <a:spLocks noChangeAspect="1" noChangeShapeType="1"/>
            </p:cNvSpPr>
            <p:nvPr/>
          </p:nvSpPr>
          <p:spPr bwMode="auto">
            <a:xfrm flipV="1">
              <a:off x="387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0" name="Line 2156"/>
            <p:cNvSpPr>
              <a:spLocks noChangeAspect="1" noChangeShapeType="1"/>
            </p:cNvSpPr>
            <p:nvPr/>
          </p:nvSpPr>
          <p:spPr bwMode="auto">
            <a:xfrm flipV="1">
              <a:off x="38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1" name="Line 2157"/>
            <p:cNvSpPr>
              <a:spLocks noChangeAspect="1" noChangeShapeType="1"/>
            </p:cNvSpPr>
            <p:nvPr/>
          </p:nvSpPr>
          <p:spPr bwMode="auto">
            <a:xfrm flipV="1">
              <a:off x="3875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2" name="Line 2158"/>
            <p:cNvSpPr>
              <a:spLocks noChangeAspect="1" noChangeShapeType="1"/>
            </p:cNvSpPr>
            <p:nvPr/>
          </p:nvSpPr>
          <p:spPr bwMode="auto">
            <a:xfrm flipV="1">
              <a:off x="387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3" name="Line 2159"/>
            <p:cNvSpPr>
              <a:spLocks noChangeAspect="1" noChangeShapeType="1"/>
            </p:cNvSpPr>
            <p:nvPr/>
          </p:nvSpPr>
          <p:spPr bwMode="auto">
            <a:xfrm flipV="1">
              <a:off x="3877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4" name="Line 2160"/>
            <p:cNvSpPr>
              <a:spLocks noChangeAspect="1" noChangeShapeType="1"/>
            </p:cNvSpPr>
            <p:nvPr/>
          </p:nvSpPr>
          <p:spPr bwMode="auto">
            <a:xfrm flipV="1">
              <a:off x="387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5" name="Line 2161"/>
            <p:cNvSpPr>
              <a:spLocks noChangeAspect="1" noChangeShapeType="1"/>
            </p:cNvSpPr>
            <p:nvPr/>
          </p:nvSpPr>
          <p:spPr bwMode="auto">
            <a:xfrm flipV="1">
              <a:off x="387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6" name="Line 2162"/>
            <p:cNvSpPr>
              <a:spLocks noChangeAspect="1" noChangeShapeType="1"/>
            </p:cNvSpPr>
            <p:nvPr/>
          </p:nvSpPr>
          <p:spPr bwMode="auto">
            <a:xfrm flipV="1">
              <a:off x="38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7" name="Line 2163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8" name="Line 2164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09" name="Line 2165"/>
            <p:cNvSpPr>
              <a:spLocks noChangeAspect="1" noChangeShapeType="1"/>
            </p:cNvSpPr>
            <p:nvPr/>
          </p:nvSpPr>
          <p:spPr bwMode="auto">
            <a:xfrm flipV="1">
              <a:off x="3893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0" name="Line 2166"/>
            <p:cNvSpPr>
              <a:spLocks noChangeAspect="1" noChangeShapeType="1"/>
            </p:cNvSpPr>
            <p:nvPr/>
          </p:nvSpPr>
          <p:spPr bwMode="auto">
            <a:xfrm flipV="1">
              <a:off x="389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1" name="Line 2167"/>
            <p:cNvSpPr>
              <a:spLocks noChangeAspect="1" noChangeShapeType="1"/>
            </p:cNvSpPr>
            <p:nvPr/>
          </p:nvSpPr>
          <p:spPr bwMode="auto">
            <a:xfrm flipV="1">
              <a:off x="389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2" name="Line 2168"/>
            <p:cNvSpPr>
              <a:spLocks noChangeAspect="1" noChangeShapeType="1"/>
            </p:cNvSpPr>
            <p:nvPr/>
          </p:nvSpPr>
          <p:spPr bwMode="auto">
            <a:xfrm flipV="1">
              <a:off x="3896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3" name="Line 2169"/>
            <p:cNvSpPr>
              <a:spLocks noChangeAspect="1" noChangeShapeType="1"/>
            </p:cNvSpPr>
            <p:nvPr/>
          </p:nvSpPr>
          <p:spPr bwMode="auto">
            <a:xfrm flipV="1">
              <a:off x="390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4" name="Line 2170"/>
            <p:cNvSpPr>
              <a:spLocks noChangeAspect="1" noChangeShapeType="1"/>
            </p:cNvSpPr>
            <p:nvPr/>
          </p:nvSpPr>
          <p:spPr bwMode="auto">
            <a:xfrm flipV="1">
              <a:off x="3902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5" name="Line 2171"/>
            <p:cNvSpPr>
              <a:spLocks noChangeAspect="1" noChangeShapeType="1"/>
            </p:cNvSpPr>
            <p:nvPr/>
          </p:nvSpPr>
          <p:spPr bwMode="auto">
            <a:xfrm flipV="1">
              <a:off x="390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6" name="Line 2172"/>
            <p:cNvSpPr>
              <a:spLocks noChangeAspect="1" noChangeShapeType="1"/>
            </p:cNvSpPr>
            <p:nvPr/>
          </p:nvSpPr>
          <p:spPr bwMode="auto">
            <a:xfrm flipV="1">
              <a:off x="390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7" name="Line 2173"/>
            <p:cNvSpPr>
              <a:spLocks noChangeAspect="1" noChangeShapeType="1"/>
            </p:cNvSpPr>
            <p:nvPr/>
          </p:nvSpPr>
          <p:spPr bwMode="auto">
            <a:xfrm flipV="1">
              <a:off x="390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8" name="Line 2174"/>
            <p:cNvSpPr>
              <a:spLocks noChangeAspect="1" noChangeShapeType="1"/>
            </p:cNvSpPr>
            <p:nvPr/>
          </p:nvSpPr>
          <p:spPr bwMode="auto">
            <a:xfrm flipV="1">
              <a:off x="39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9" name="Line 2175"/>
            <p:cNvSpPr>
              <a:spLocks noChangeAspect="1" noChangeShapeType="1"/>
            </p:cNvSpPr>
            <p:nvPr/>
          </p:nvSpPr>
          <p:spPr bwMode="auto">
            <a:xfrm flipV="1">
              <a:off x="391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0" name="Line 2176"/>
            <p:cNvSpPr>
              <a:spLocks noChangeAspect="1" noChangeShapeType="1"/>
            </p:cNvSpPr>
            <p:nvPr/>
          </p:nvSpPr>
          <p:spPr bwMode="auto">
            <a:xfrm flipV="1">
              <a:off x="391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1" name="Line 2177"/>
            <p:cNvSpPr>
              <a:spLocks noChangeAspect="1" noChangeShapeType="1"/>
            </p:cNvSpPr>
            <p:nvPr/>
          </p:nvSpPr>
          <p:spPr bwMode="auto">
            <a:xfrm flipV="1">
              <a:off x="391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2" name="Line 2178"/>
            <p:cNvSpPr>
              <a:spLocks noChangeAspect="1" noChangeShapeType="1"/>
            </p:cNvSpPr>
            <p:nvPr/>
          </p:nvSpPr>
          <p:spPr bwMode="auto">
            <a:xfrm flipV="1">
              <a:off x="391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3" name="Line 2179"/>
            <p:cNvSpPr>
              <a:spLocks noChangeAspect="1" noChangeShapeType="1"/>
            </p:cNvSpPr>
            <p:nvPr/>
          </p:nvSpPr>
          <p:spPr bwMode="auto">
            <a:xfrm flipV="1">
              <a:off x="391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4" name="Line 2180"/>
            <p:cNvSpPr>
              <a:spLocks noChangeAspect="1" noChangeShapeType="1"/>
            </p:cNvSpPr>
            <p:nvPr/>
          </p:nvSpPr>
          <p:spPr bwMode="auto">
            <a:xfrm flipV="1">
              <a:off x="391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5" name="Line 2181"/>
            <p:cNvSpPr>
              <a:spLocks noChangeAspect="1" noChangeShapeType="1"/>
            </p:cNvSpPr>
            <p:nvPr/>
          </p:nvSpPr>
          <p:spPr bwMode="auto">
            <a:xfrm flipV="1">
              <a:off x="392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6" name="Line 2182"/>
            <p:cNvSpPr>
              <a:spLocks noChangeAspect="1" noChangeShapeType="1"/>
            </p:cNvSpPr>
            <p:nvPr/>
          </p:nvSpPr>
          <p:spPr bwMode="auto">
            <a:xfrm flipV="1">
              <a:off x="3920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7" name="Line 2183"/>
            <p:cNvSpPr>
              <a:spLocks noChangeAspect="1" noChangeShapeType="1"/>
            </p:cNvSpPr>
            <p:nvPr/>
          </p:nvSpPr>
          <p:spPr bwMode="auto">
            <a:xfrm flipV="1">
              <a:off x="392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8" name="Line 2184"/>
            <p:cNvSpPr>
              <a:spLocks noChangeAspect="1" noChangeShapeType="1"/>
            </p:cNvSpPr>
            <p:nvPr/>
          </p:nvSpPr>
          <p:spPr bwMode="auto">
            <a:xfrm flipV="1">
              <a:off x="392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29" name="Line 2185"/>
            <p:cNvSpPr>
              <a:spLocks noChangeAspect="1" noChangeShapeType="1"/>
            </p:cNvSpPr>
            <p:nvPr/>
          </p:nvSpPr>
          <p:spPr bwMode="auto">
            <a:xfrm flipV="1">
              <a:off x="39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0" name="Line 2186"/>
            <p:cNvSpPr>
              <a:spLocks noChangeAspect="1" noChangeShapeType="1"/>
            </p:cNvSpPr>
            <p:nvPr/>
          </p:nvSpPr>
          <p:spPr bwMode="auto">
            <a:xfrm flipV="1">
              <a:off x="39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1" name="Line 2187"/>
            <p:cNvSpPr>
              <a:spLocks noChangeAspect="1" noChangeShapeType="1"/>
            </p:cNvSpPr>
            <p:nvPr/>
          </p:nvSpPr>
          <p:spPr bwMode="auto">
            <a:xfrm flipV="1">
              <a:off x="39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2" name="Line 2188"/>
            <p:cNvSpPr>
              <a:spLocks noChangeAspect="1" noChangeShapeType="1"/>
            </p:cNvSpPr>
            <p:nvPr/>
          </p:nvSpPr>
          <p:spPr bwMode="auto">
            <a:xfrm flipV="1">
              <a:off x="393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3" name="Line 2189"/>
            <p:cNvSpPr>
              <a:spLocks noChangeAspect="1" noChangeShapeType="1"/>
            </p:cNvSpPr>
            <p:nvPr/>
          </p:nvSpPr>
          <p:spPr bwMode="auto">
            <a:xfrm flipV="1">
              <a:off x="393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4" name="Line 2190"/>
            <p:cNvSpPr>
              <a:spLocks noChangeAspect="1" noChangeShapeType="1"/>
            </p:cNvSpPr>
            <p:nvPr/>
          </p:nvSpPr>
          <p:spPr bwMode="auto">
            <a:xfrm flipV="1">
              <a:off x="393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5" name="Line 2191"/>
            <p:cNvSpPr>
              <a:spLocks noChangeAspect="1" noChangeShapeType="1"/>
            </p:cNvSpPr>
            <p:nvPr/>
          </p:nvSpPr>
          <p:spPr bwMode="auto">
            <a:xfrm flipV="1">
              <a:off x="39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6" name="Line 2192"/>
            <p:cNvSpPr>
              <a:spLocks noChangeAspect="1" noChangeShapeType="1"/>
            </p:cNvSpPr>
            <p:nvPr/>
          </p:nvSpPr>
          <p:spPr bwMode="auto">
            <a:xfrm flipV="1">
              <a:off x="39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7" name="Line 2193"/>
            <p:cNvSpPr>
              <a:spLocks noChangeAspect="1" noChangeShapeType="1"/>
            </p:cNvSpPr>
            <p:nvPr/>
          </p:nvSpPr>
          <p:spPr bwMode="auto">
            <a:xfrm flipV="1">
              <a:off x="394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8" name="Line 2194"/>
            <p:cNvSpPr>
              <a:spLocks noChangeAspect="1" noChangeShapeType="1"/>
            </p:cNvSpPr>
            <p:nvPr/>
          </p:nvSpPr>
          <p:spPr bwMode="auto">
            <a:xfrm flipV="1">
              <a:off x="3950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39" name="Line 2195"/>
            <p:cNvSpPr>
              <a:spLocks noChangeAspect="1" noChangeShapeType="1"/>
            </p:cNvSpPr>
            <p:nvPr/>
          </p:nvSpPr>
          <p:spPr bwMode="auto">
            <a:xfrm flipV="1">
              <a:off x="3951" y="1122"/>
              <a:ext cx="0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0" name="Line 2196"/>
            <p:cNvSpPr>
              <a:spLocks noChangeAspect="1" noChangeShapeType="1"/>
            </p:cNvSpPr>
            <p:nvPr/>
          </p:nvSpPr>
          <p:spPr bwMode="auto">
            <a:xfrm flipV="1">
              <a:off x="3952" y="1098"/>
              <a:ext cx="0" cy="8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1" name="Line 2197"/>
            <p:cNvSpPr>
              <a:spLocks noChangeAspect="1" noChangeShapeType="1"/>
            </p:cNvSpPr>
            <p:nvPr/>
          </p:nvSpPr>
          <p:spPr bwMode="auto">
            <a:xfrm flipV="1">
              <a:off x="395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2" name="Line 2198"/>
            <p:cNvSpPr>
              <a:spLocks noChangeAspect="1" noChangeShapeType="1"/>
            </p:cNvSpPr>
            <p:nvPr/>
          </p:nvSpPr>
          <p:spPr bwMode="auto">
            <a:xfrm flipV="1">
              <a:off x="395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3" name="Line 2199"/>
            <p:cNvSpPr>
              <a:spLocks noChangeAspect="1" noChangeShapeType="1"/>
            </p:cNvSpPr>
            <p:nvPr/>
          </p:nvSpPr>
          <p:spPr bwMode="auto">
            <a:xfrm flipV="1">
              <a:off x="39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4" name="Line 2200"/>
            <p:cNvSpPr>
              <a:spLocks noChangeAspect="1" noChangeShapeType="1"/>
            </p:cNvSpPr>
            <p:nvPr/>
          </p:nvSpPr>
          <p:spPr bwMode="auto">
            <a:xfrm flipV="1">
              <a:off x="3956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5" name="Line 2201"/>
            <p:cNvSpPr>
              <a:spLocks noChangeAspect="1" noChangeShapeType="1"/>
            </p:cNvSpPr>
            <p:nvPr/>
          </p:nvSpPr>
          <p:spPr bwMode="auto">
            <a:xfrm flipV="1">
              <a:off x="395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6" name="Line 2202"/>
            <p:cNvSpPr>
              <a:spLocks noChangeAspect="1" noChangeShapeType="1"/>
            </p:cNvSpPr>
            <p:nvPr/>
          </p:nvSpPr>
          <p:spPr bwMode="auto">
            <a:xfrm flipV="1">
              <a:off x="396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7" name="Line 2203"/>
            <p:cNvSpPr>
              <a:spLocks noChangeAspect="1" noChangeShapeType="1"/>
            </p:cNvSpPr>
            <p:nvPr/>
          </p:nvSpPr>
          <p:spPr bwMode="auto">
            <a:xfrm flipV="1">
              <a:off x="39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8" name="Line 2204"/>
            <p:cNvSpPr>
              <a:spLocks noChangeAspect="1" noChangeShapeType="1"/>
            </p:cNvSpPr>
            <p:nvPr/>
          </p:nvSpPr>
          <p:spPr bwMode="auto">
            <a:xfrm flipV="1">
              <a:off x="3965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49" name="Line 2205"/>
            <p:cNvSpPr>
              <a:spLocks noChangeAspect="1" noChangeShapeType="1"/>
            </p:cNvSpPr>
            <p:nvPr/>
          </p:nvSpPr>
          <p:spPr bwMode="auto">
            <a:xfrm flipV="1">
              <a:off x="396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0" name="Line 2206"/>
            <p:cNvSpPr>
              <a:spLocks noChangeAspect="1" noChangeShapeType="1"/>
            </p:cNvSpPr>
            <p:nvPr/>
          </p:nvSpPr>
          <p:spPr bwMode="auto">
            <a:xfrm flipV="1">
              <a:off x="39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1" name="Line 2207"/>
            <p:cNvSpPr>
              <a:spLocks noChangeAspect="1" noChangeShapeType="1"/>
            </p:cNvSpPr>
            <p:nvPr/>
          </p:nvSpPr>
          <p:spPr bwMode="auto">
            <a:xfrm flipV="1">
              <a:off x="39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2" name="Line 2208"/>
            <p:cNvSpPr>
              <a:spLocks noChangeAspect="1" noChangeShapeType="1"/>
            </p:cNvSpPr>
            <p:nvPr/>
          </p:nvSpPr>
          <p:spPr bwMode="auto">
            <a:xfrm flipV="1">
              <a:off x="397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3" name="Line 2209"/>
            <p:cNvSpPr>
              <a:spLocks noChangeAspect="1" noChangeShapeType="1"/>
            </p:cNvSpPr>
            <p:nvPr/>
          </p:nvSpPr>
          <p:spPr bwMode="auto">
            <a:xfrm flipV="1">
              <a:off x="397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4" name="Line 2210"/>
            <p:cNvSpPr>
              <a:spLocks noChangeAspect="1" noChangeShapeType="1"/>
            </p:cNvSpPr>
            <p:nvPr/>
          </p:nvSpPr>
          <p:spPr bwMode="auto">
            <a:xfrm flipV="1">
              <a:off x="3979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5" name="Line 2211"/>
            <p:cNvSpPr>
              <a:spLocks noChangeAspect="1" noChangeShapeType="1"/>
            </p:cNvSpPr>
            <p:nvPr/>
          </p:nvSpPr>
          <p:spPr bwMode="auto">
            <a:xfrm flipV="1">
              <a:off x="39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6" name="Line 2212"/>
            <p:cNvSpPr>
              <a:spLocks noChangeAspect="1" noChangeShapeType="1"/>
            </p:cNvSpPr>
            <p:nvPr/>
          </p:nvSpPr>
          <p:spPr bwMode="auto">
            <a:xfrm flipV="1">
              <a:off x="398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7" name="Line 2213"/>
            <p:cNvSpPr>
              <a:spLocks noChangeAspect="1" noChangeShapeType="1"/>
            </p:cNvSpPr>
            <p:nvPr/>
          </p:nvSpPr>
          <p:spPr bwMode="auto">
            <a:xfrm flipV="1">
              <a:off x="399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8" name="Line 2214"/>
            <p:cNvSpPr>
              <a:spLocks noChangeAspect="1" noChangeShapeType="1"/>
            </p:cNvSpPr>
            <p:nvPr/>
          </p:nvSpPr>
          <p:spPr bwMode="auto">
            <a:xfrm flipV="1">
              <a:off x="399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59" name="Line 2215"/>
            <p:cNvSpPr>
              <a:spLocks noChangeAspect="1" noChangeShapeType="1"/>
            </p:cNvSpPr>
            <p:nvPr/>
          </p:nvSpPr>
          <p:spPr bwMode="auto">
            <a:xfrm flipV="1">
              <a:off x="399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0" name="Line 2216"/>
            <p:cNvSpPr>
              <a:spLocks noChangeAspect="1" noChangeShapeType="1"/>
            </p:cNvSpPr>
            <p:nvPr/>
          </p:nvSpPr>
          <p:spPr bwMode="auto">
            <a:xfrm flipV="1">
              <a:off x="39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1" name="Line 2217"/>
            <p:cNvSpPr>
              <a:spLocks noChangeAspect="1" noChangeShapeType="1"/>
            </p:cNvSpPr>
            <p:nvPr/>
          </p:nvSpPr>
          <p:spPr bwMode="auto">
            <a:xfrm flipV="1">
              <a:off x="39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2" name="Line 2218"/>
            <p:cNvSpPr>
              <a:spLocks noChangeAspect="1" noChangeShapeType="1"/>
            </p:cNvSpPr>
            <p:nvPr/>
          </p:nvSpPr>
          <p:spPr bwMode="auto">
            <a:xfrm flipV="1">
              <a:off x="40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3" name="Line 2219"/>
            <p:cNvSpPr>
              <a:spLocks noChangeAspect="1" noChangeShapeType="1"/>
            </p:cNvSpPr>
            <p:nvPr/>
          </p:nvSpPr>
          <p:spPr bwMode="auto">
            <a:xfrm flipV="1">
              <a:off x="400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4" name="Line 2220"/>
            <p:cNvSpPr>
              <a:spLocks noChangeAspect="1" noChangeShapeType="1"/>
            </p:cNvSpPr>
            <p:nvPr/>
          </p:nvSpPr>
          <p:spPr bwMode="auto">
            <a:xfrm flipV="1">
              <a:off x="400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5" name="Line 2221"/>
            <p:cNvSpPr>
              <a:spLocks noChangeAspect="1" noChangeShapeType="1"/>
            </p:cNvSpPr>
            <p:nvPr/>
          </p:nvSpPr>
          <p:spPr bwMode="auto">
            <a:xfrm flipV="1">
              <a:off x="40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6" name="Line 2222"/>
            <p:cNvSpPr>
              <a:spLocks noChangeAspect="1" noChangeShapeType="1"/>
            </p:cNvSpPr>
            <p:nvPr/>
          </p:nvSpPr>
          <p:spPr bwMode="auto">
            <a:xfrm flipV="1">
              <a:off x="401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7" name="Line 2223"/>
            <p:cNvSpPr>
              <a:spLocks noChangeAspect="1" noChangeShapeType="1"/>
            </p:cNvSpPr>
            <p:nvPr/>
          </p:nvSpPr>
          <p:spPr bwMode="auto">
            <a:xfrm flipV="1">
              <a:off x="40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8" name="Line 2224"/>
            <p:cNvSpPr>
              <a:spLocks noChangeAspect="1" noChangeShapeType="1"/>
            </p:cNvSpPr>
            <p:nvPr/>
          </p:nvSpPr>
          <p:spPr bwMode="auto">
            <a:xfrm flipV="1">
              <a:off x="402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69" name="Line 2225"/>
            <p:cNvSpPr>
              <a:spLocks noChangeAspect="1" noChangeShapeType="1"/>
            </p:cNvSpPr>
            <p:nvPr/>
          </p:nvSpPr>
          <p:spPr bwMode="auto">
            <a:xfrm flipV="1">
              <a:off x="402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0" name="Line 2226"/>
            <p:cNvSpPr>
              <a:spLocks noChangeAspect="1" noChangeShapeType="1"/>
            </p:cNvSpPr>
            <p:nvPr/>
          </p:nvSpPr>
          <p:spPr bwMode="auto">
            <a:xfrm flipV="1">
              <a:off x="403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1" name="Line 2227"/>
            <p:cNvSpPr>
              <a:spLocks noChangeAspect="1" noChangeShapeType="1"/>
            </p:cNvSpPr>
            <p:nvPr/>
          </p:nvSpPr>
          <p:spPr bwMode="auto">
            <a:xfrm flipV="1">
              <a:off x="40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2" name="Line 2228"/>
            <p:cNvSpPr>
              <a:spLocks noChangeAspect="1" noChangeShapeType="1"/>
            </p:cNvSpPr>
            <p:nvPr/>
          </p:nvSpPr>
          <p:spPr bwMode="auto">
            <a:xfrm flipV="1">
              <a:off x="403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3" name="Line 2229"/>
            <p:cNvSpPr>
              <a:spLocks noChangeAspect="1" noChangeShapeType="1"/>
            </p:cNvSpPr>
            <p:nvPr/>
          </p:nvSpPr>
          <p:spPr bwMode="auto">
            <a:xfrm flipV="1">
              <a:off x="403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4" name="Line 2230"/>
            <p:cNvSpPr>
              <a:spLocks noChangeAspect="1" noChangeShapeType="1"/>
            </p:cNvSpPr>
            <p:nvPr/>
          </p:nvSpPr>
          <p:spPr bwMode="auto">
            <a:xfrm flipV="1">
              <a:off x="40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5" name="Line 2231"/>
            <p:cNvSpPr>
              <a:spLocks noChangeAspect="1" noChangeShapeType="1"/>
            </p:cNvSpPr>
            <p:nvPr/>
          </p:nvSpPr>
          <p:spPr bwMode="auto">
            <a:xfrm flipV="1">
              <a:off x="403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6" name="Line 2232"/>
            <p:cNvSpPr>
              <a:spLocks noChangeAspect="1" noChangeShapeType="1"/>
            </p:cNvSpPr>
            <p:nvPr/>
          </p:nvSpPr>
          <p:spPr bwMode="auto">
            <a:xfrm flipV="1">
              <a:off x="4037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7" name="Line 2233"/>
            <p:cNvSpPr>
              <a:spLocks noChangeAspect="1" noChangeShapeType="1"/>
            </p:cNvSpPr>
            <p:nvPr/>
          </p:nvSpPr>
          <p:spPr bwMode="auto">
            <a:xfrm flipV="1">
              <a:off x="40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8" name="Line 2234"/>
            <p:cNvSpPr>
              <a:spLocks noChangeAspect="1" noChangeShapeType="1"/>
            </p:cNvSpPr>
            <p:nvPr/>
          </p:nvSpPr>
          <p:spPr bwMode="auto">
            <a:xfrm flipV="1">
              <a:off x="40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79" name="Line 2235"/>
            <p:cNvSpPr>
              <a:spLocks noChangeAspect="1" noChangeShapeType="1"/>
            </p:cNvSpPr>
            <p:nvPr/>
          </p:nvSpPr>
          <p:spPr bwMode="auto">
            <a:xfrm flipV="1">
              <a:off x="404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0" name="Line 2236"/>
            <p:cNvSpPr>
              <a:spLocks noChangeAspect="1" noChangeShapeType="1"/>
            </p:cNvSpPr>
            <p:nvPr/>
          </p:nvSpPr>
          <p:spPr bwMode="auto">
            <a:xfrm flipV="1">
              <a:off x="404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1" name="Line 2237"/>
            <p:cNvSpPr>
              <a:spLocks noChangeAspect="1" noChangeShapeType="1"/>
            </p:cNvSpPr>
            <p:nvPr/>
          </p:nvSpPr>
          <p:spPr bwMode="auto">
            <a:xfrm flipV="1">
              <a:off x="40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2" name="Line 2238"/>
            <p:cNvSpPr>
              <a:spLocks noChangeAspect="1" noChangeShapeType="1"/>
            </p:cNvSpPr>
            <p:nvPr/>
          </p:nvSpPr>
          <p:spPr bwMode="auto">
            <a:xfrm flipV="1">
              <a:off x="40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3" name="Line 2239"/>
            <p:cNvSpPr>
              <a:spLocks noChangeAspect="1" noChangeShapeType="1"/>
            </p:cNvSpPr>
            <p:nvPr/>
          </p:nvSpPr>
          <p:spPr bwMode="auto">
            <a:xfrm flipV="1">
              <a:off x="404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4" name="Line 2240"/>
            <p:cNvSpPr>
              <a:spLocks noChangeAspect="1" noChangeShapeType="1"/>
            </p:cNvSpPr>
            <p:nvPr/>
          </p:nvSpPr>
          <p:spPr bwMode="auto">
            <a:xfrm flipV="1">
              <a:off x="405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5" name="Line 2241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6" name="Line 2242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7" name="Line 2243"/>
            <p:cNvSpPr>
              <a:spLocks noChangeAspect="1" noChangeShapeType="1"/>
            </p:cNvSpPr>
            <p:nvPr/>
          </p:nvSpPr>
          <p:spPr bwMode="auto">
            <a:xfrm flipV="1">
              <a:off x="4059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8" name="Line 2244"/>
            <p:cNvSpPr>
              <a:spLocks noChangeAspect="1" noChangeShapeType="1"/>
            </p:cNvSpPr>
            <p:nvPr/>
          </p:nvSpPr>
          <p:spPr bwMode="auto">
            <a:xfrm flipV="1">
              <a:off x="406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89" name="Line 2245"/>
            <p:cNvSpPr>
              <a:spLocks noChangeAspect="1" noChangeShapeType="1"/>
            </p:cNvSpPr>
            <p:nvPr/>
          </p:nvSpPr>
          <p:spPr bwMode="auto">
            <a:xfrm flipV="1">
              <a:off x="40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0" name="Line 2246"/>
            <p:cNvSpPr>
              <a:spLocks noChangeAspect="1" noChangeShapeType="1"/>
            </p:cNvSpPr>
            <p:nvPr/>
          </p:nvSpPr>
          <p:spPr bwMode="auto">
            <a:xfrm flipV="1">
              <a:off x="406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1" name="Line 2247"/>
            <p:cNvSpPr>
              <a:spLocks noChangeAspect="1" noChangeShapeType="1"/>
            </p:cNvSpPr>
            <p:nvPr/>
          </p:nvSpPr>
          <p:spPr bwMode="auto">
            <a:xfrm flipV="1">
              <a:off x="406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2" name="Line 2248"/>
            <p:cNvSpPr>
              <a:spLocks noChangeAspect="1" noChangeShapeType="1"/>
            </p:cNvSpPr>
            <p:nvPr/>
          </p:nvSpPr>
          <p:spPr bwMode="auto">
            <a:xfrm flipV="1">
              <a:off x="4078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3" name="Line 2249"/>
            <p:cNvSpPr>
              <a:spLocks noChangeAspect="1" noChangeShapeType="1"/>
            </p:cNvSpPr>
            <p:nvPr/>
          </p:nvSpPr>
          <p:spPr bwMode="auto">
            <a:xfrm flipV="1">
              <a:off x="4079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4" name="Line 2250"/>
            <p:cNvSpPr>
              <a:spLocks noChangeAspect="1" noChangeShapeType="1"/>
            </p:cNvSpPr>
            <p:nvPr/>
          </p:nvSpPr>
          <p:spPr bwMode="auto">
            <a:xfrm flipV="1">
              <a:off x="4080" y="1138"/>
              <a:ext cx="0" cy="4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5" name="Line 2251"/>
            <p:cNvSpPr>
              <a:spLocks noChangeAspect="1" noChangeShapeType="1"/>
            </p:cNvSpPr>
            <p:nvPr/>
          </p:nvSpPr>
          <p:spPr bwMode="auto">
            <a:xfrm flipV="1">
              <a:off x="408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6" name="Line 2252"/>
            <p:cNvSpPr>
              <a:spLocks noChangeAspect="1" noChangeShapeType="1"/>
            </p:cNvSpPr>
            <p:nvPr/>
          </p:nvSpPr>
          <p:spPr bwMode="auto">
            <a:xfrm flipV="1">
              <a:off x="40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7" name="Line 2253"/>
            <p:cNvSpPr>
              <a:spLocks noChangeAspect="1" noChangeShapeType="1"/>
            </p:cNvSpPr>
            <p:nvPr/>
          </p:nvSpPr>
          <p:spPr bwMode="auto">
            <a:xfrm flipV="1">
              <a:off x="4099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8" name="Line 2254"/>
            <p:cNvSpPr>
              <a:spLocks noChangeAspect="1" noChangeShapeType="1"/>
            </p:cNvSpPr>
            <p:nvPr/>
          </p:nvSpPr>
          <p:spPr bwMode="auto">
            <a:xfrm flipV="1">
              <a:off x="410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99" name="Line 2255"/>
            <p:cNvSpPr>
              <a:spLocks noChangeAspect="1" noChangeShapeType="1"/>
            </p:cNvSpPr>
            <p:nvPr/>
          </p:nvSpPr>
          <p:spPr bwMode="auto">
            <a:xfrm flipV="1">
              <a:off x="4107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0" name="Line 2256"/>
            <p:cNvSpPr>
              <a:spLocks noChangeAspect="1" noChangeShapeType="1"/>
            </p:cNvSpPr>
            <p:nvPr/>
          </p:nvSpPr>
          <p:spPr bwMode="auto">
            <a:xfrm flipV="1">
              <a:off x="411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1" name="Line 2257"/>
            <p:cNvSpPr>
              <a:spLocks noChangeAspect="1" noChangeShapeType="1"/>
            </p:cNvSpPr>
            <p:nvPr/>
          </p:nvSpPr>
          <p:spPr bwMode="auto">
            <a:xfrm flipV="1">
              <a:off x="412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2" name="Line 2258"/>
            <p:cNvSpPr>
              <a:spLocks noChangeAspect="1" noChangeShapeType="1"/>
            </p:cNvSpPr>
            <p:nvPr/>
          </p:nvSpPr>
          <p:spPr bwMode="auto">
            <a:xfrm flipV="1">
              <a:off x="41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3" name="Line 2259"/>
            <p:cNvSpPr>
              <a:spLocks noChangeAspect="1" noChangeShapeType="1"/>
            </p:cNvSpPr>
            <p:nvPr/>
          </p:nvSpPr>
          <p:spPr bwMode="auto">
            <a:xfrm flipV="1">
              <a:off x="413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4" name="Line 2260"/>
            <p:cNvSpPr>
              <a:spLocks noChangeAspect="1" noChangeShapeType="1"/>
            </p:cNvSpPr>
            <p:nvPr/>
          </p:nvSpPr>
          <p:spPr bwMode="auto">
            <a:xfrm flipV="1">
              <a:off x="413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5" name="Line 2261"/>
            <p:cNvSpPr>
              <a:spLocks noChangeAspect="1" noChangeShapeType="1"/>
            </p:cNvSpPr>
            <p:nvPr/>
          </p:nvSpPr>
          <p:spPr bwMode="auto">
            <a:xfrm flipV="1">
              <a:off x="4143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6" name="Line 2262"/>
            <p:cNvSpPr>
              <a:spLocks noChangeAspect="1" noChangeShapeType="1"/>
            </p:cNvSpPr>
            <p:nvPr/>
          </p:nvSpPr>
          <p:spPr bwMode="auto">
            <a:xfrm flipV="1">
              <a:off x="41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7" name="Line 2263"/>
            <p:cNvSpPr>
              <a:spLocks noChangeAspect="1" noChangeShapeType="1"/>
            </p:cNvSpPr>
            <p:nvPr/>
          </p:nvSpPr>
          <p:spPr bwMode="auto">
            <a:xfrm flipV="1">
              <a:off x="414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8" name="Line 2264"/>
            <p:cNvSpPr>
              <a:spLocks noChangeAspect="1" noChangeShapeType="1"/>
            </p:cNvSpPr>
            <p:nvPr/>
          </p:nvSpPr>
          <p:spPr bwMode="auto">
            <a:xfrm flipV="1">
              <a:off x="4150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09" name="Line 2265"/>
            <p:cNvSpPr>
              <a:spLocks noChangeAspect="1" noChangeShapeType="1"/>
            </p:cNvSpPr>
            <p:nvPr/>
          </p:nvSpPr>
          <p:spPr bwMode="auto">
            <a:xfrm flipV="1">
              <a:off x="415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0" name="Line 2266"/>
            <p:cNvSpPr>
              <a:spLocks noChangeAspect="1" noChangeShapeType="1"/>
            </p:cNvSpPr>
            <p:nvPr/>
          </p:nvSpPr>
          <p:spPr bwMode="auto">
            <a:xfrm flipV="1">
              <a:off x="415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1" name="Line 2267"/>
            <p:cNvSpPr>
              <a:spLocks noChangeAspect="1" noChangeShapeType="1"/>
            </p:cNvSpPr>
            <p:nvPr/>
          </p:nvSpPr>
          <p:spPr bwMode="auto">
            <a:xfrm flipV="1">
              <a:off x="4176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2" name="Line 2268"/>
            <p:cNvSpPr>
              <a:spLocks noChangeAspect="1" noChangeShapeType="1"/>
            </p:cNvSpPr>
            <p:nvPr/>
          </p:nvSpPr>
          <p:spPr bwMode="auto">
            <a:xfrm flipV="1">
              <a:off x="41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3" name="Line 2269"/>
            <p:cNvSpPr>
              <a:spLocks noChangeAspect="1" noChangeShapeType="1"/>
            </p:cNvSpPr>
            <p:nvPr/>
          </p:nvSpPr>
          <p:spPr bwMode="auto">
            <a:xfrm flipV="1">
              <a:off x="421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36" name="Group 2270"/>
          <p:cNvGrpSpPr>
            <a:grpSpLocks/>
          </p:cNvGrpSpPr>
          <p:nvPr/>
        </p:nvGrpSpPr>
        <p:grpSpPr bwMode="auto">
          <a:xfrm>
            <a:off x="2425721" y="4700602"/>
            <a:ext cx="792163" cy="576263"/>
            <a:chOff x="3237" y="695"/>
            <a:chExt cx="1008" cy="494"/>
          </a:xfrm>
        </p:grpSpPr>
        <p:sp>
          <p:nvSpPr>
            <p:cNvPr id="1634" name="Line 2271"/>
            <p:cNvSpPr>
              <a:spLocks noChangeAspect="1" noChangeShapeType="1"/>
            </p:cNvSpPr>
            <p:nvPr/>
          </p:nvSpPr>
          <p:spPr bwMode="auto">
            <a:xfrm flipV="1">
              <a:off x="3246" y="695"/>
              <a:ext cx="1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5" name="Line 2272"/>
            <p:cNvSpPr>
              <a:spLocks noChangeAspect="1" noChangeShapeType="1"/>
            </p:cNvSpPr>
            <p:nvPr/>
          </p:nvSpPr>
          <p:spPr bwMode="auto">
            <a:xfrm>
              <a:off x="3357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6" name="Line 2273"/>
            <p:cNvSpPr>
              <a:spLocks noChangeAspect="1" noChangeShapeType="1"/>
            </p:cNvSpPr>
            <p:nvPr/>
          </p:nvSpPr>
          <p:spPr bwMode="auto">
            <a:xfrm>
              <a:off x="343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7" name="Line 2274"/>
            <p:cNvSpPr>
              <a:spLocks noChangeAspect="1" noChangeShapeType="1"/>
            </p:cNvSpPr>
            <p:nvPr/>
          </p:nvSpPr>
          <p:spPr bwMode="auto">
            <a:xfrm>
              <a:off x="350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8" name="Line 2275"/>
            <p:cNvSpPr>
              <a:spLocks noChangeAspect="1" noChangeShapeType="1"/>
            </p:cNvSpPr>
            <p:nvPr/>
          </p:nvSpPr>
          <p:spPr bwMode="auto">
            <a:xfrm>
              <a:off x="358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9" name="Line 2276"/>
            <p:cNvSpPr>
              <a:spLocks noChangeAspect="1" noChangeShapeType="1"/>
            </p:cNvSpPr>
            <p:nvPr/>
          </p:nvSpPr>
          <p:spPr bwMode="auto">
            <a:xfrm>
              <a:off x="365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0" name="Line 2277"/>
            <p:cNvSpPr>
              <a:spLocks noChangeAspect="1" noChangeShapeType="1"/>
            </p:cNvSpPr>
            <p:nvPr/>
          </p:nvSpPr>
          <p:spPr bwMode="auto">
            <a:xfrm>
              <a:off x="3728" y="1183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1" name="Line 2278"/>
            <p:cNvSpPr>
              <a:spLocks noChangeAspect="1" noChangeShapeType="1"/>
            </p:cNvSpPr>
            <p:nvPr/>
          </p:nvSpPr>
          <p:spPr bwMode="auto">
            <a:xfrm>
              <a:off x="3803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2" name="Line 2279"/>
            <p:cNvSpPr>
              <a:spLocks noChangeAspect="1" noChangeShapeType="1"/>
            </p:cNvSpPr>
            <p:nvPr/>
          </p:nvSpPr>
          <p:spPr bwMode="auto">
            <a:xfrm>
              <a:off x="3952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3" name="Line 2280"/>
            <p:cNvSpPr>
              <a:spLocks noChangeAspect="1" noChangeShapeType="1"/>
            </p:cNvSpPr>
            <p:nvPr/>
          </p:nvSpPr>
          <p:spPr bwMode="auto">
            <a:xfrm>
              <a:off x="402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4" name="Line 2281"/>
            <p:cNvSpPr>
              <a:spLocks noChangeAspect="1" noChangeShapeType="1"/>
            </p:cNvSpPr>
            <p:nvPr/>
          </p:nvSpPr>
          <p:spPr bwMode="auto">
            <a:xfrm>
              <a:off x="4100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5" name="Line 2282"/>
            <p:cNvSpPr>
              <a:spLocks noChangeAspect="1" noChangeShapeType="1"/>
            </p:cNvSpPr>
            <p:nvPr/>
          </p:nvSpPr>
          <p:spPr bwMode="auto">
            <a:xfrm>
              <a:off x="417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" name="Line 2283"/>
            <p:cNvSpPr>
              <a:spLocks noChangeAspect="1" noChangeShapeType="1"/>
            </p:cNvSpPr>
            <p:nvPr/>
          </p:nvSpPr>
          <p:spPr bwMode="auto">
            <a:xfrm>
              <a:off x="3246" y="1183"/>
              <a:ext cx="99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" name="Line 2284"/>
            <p:cNvSpPr>
              <a:spLocks noChangeAspect="1" noChangeShapeType="1"/>
            </p:cNvSpPr>
            <p:nvPr/>
          </p:nvSpPr>
          <p:spPr bwMode="auto">
            <a:xfrm flipH="1">
              <a:off x="3237" y="1183"/>
              <a:ext cx="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8" name="Line 2285"/>
            <p:cNvSpPr>
              <a:spLocks noChangeAspect="1" noChangeShapeType="1"/>
            </p:cNvSpPr>
            <p:nvPr/>
          </p:nvSpPr>
          <p:spPr bwMode="auto">
            <a:xfrm flipV="1">
              <a:off x="32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9" name="Line 2286"/>
            <p:cNvSpPr>
              <a:spLocks noChangeAspect="1" noChangeShapeType="1"/>
            </p:cNvSpPr>
            <p:nvPr/>
          </p:nvSpPr>
          <p:spPr bwMode="auto">
            <a:xfrm flipV="1">
              <a:off x="32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0" name="Line 2287"/>
            <p:cNvSpPr>
              <a:spLocks noChangeAspect="1" noChangeShapeType="1"/>
            </p:cNvSpPr>
            <p:nvPr/>
          </p:nvSpPr>
          <p:spPr bwMode="auto">
            <a:xfrm flipV="1">
              <a:off x="325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1" name="Line 2288"/>
            <p:cNvSpPr>
              <a:spLocks noChangeAspect="1" noChangeShapeType="1"/>
            </p:cNvSpPr>
            <p:nvPr/>
          </p:nvSpPr>
          <p:spPr bwMode="auto">
            <a:xfrm flipV="1">
              <a:off x="3260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" name="Line 2289"/>
            <p:cNvSpPr>
              <a:spLocks noChangeAspect="1" noChangeShapeType="1"/>
            </p:cNvSpPr>
            <p:nvPr/>
          </p:nvSpPr>
          <p:spPr bwMode="auto">
            <a:xfrm flipV="1">
              <a:off x="3262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" name="Line 2290"/>
            <p:cNvSpPr>
              <a:spLocks noChangeAspect="1" noChangeShapeType="1"/>
            </p:cNvSpPr>
            <p:nvPr/>
          </p:nvSpPr>
          <p:spPr bwMode="auto">
            <a:xfrm flipV="1">
              <a:off x="32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4" name="Line 2291"/>
            <p:cNvSpPr>
              <a:spLocks noChangeAspect="1" noChangeShapeType="1"/>
            </p:cNvSpPr>
            <p:nvPr/>
          </p:nvSpPr>
          <p:spPr bwMode="auto">
            <a:xfrm flipV="1">
              <a:off x="327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" name="Line 2292"/>
            <p:cNvSpPr>
              <a:spLocks noChangeAspect="1" noChangeShapeType="1"/>
            </p:cNvSpPr>
            <p:nvPr/>
          </p:nvSpPr>
          <p:spPr bwMode="auto">
            <a:xfrm flipV="1">
              <a:off x="3272" y="1142"/>
              <a:ext cx="1" cy="4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6" name="Line 2293"/>
            <p:cNvSpPr>
              <a:spLocks noChangeAspect="1" noChangeShapeType="1"/>
            </p:cNvSpPr>
            <p:nvPr/>
          </p:nvSpPr>
          <p:spPr bwMode="auto">
            <a:xfrm flipV="1">
              <a:off x="3274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7" name="Line 2294"/>
            <p:cNvSpPr>
              <a:spLocks noChangeAspect="1" noChangeShapeType="1"/>
            </p:cNvSpPr>
            <p:nvPr/>
          </p:nvSpPr>
          <p:spPr bwMode="auto">
            <a:xfrm flipV="1">
              <a:off x="327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8" name="Line 2295"/>
            <p:cNvSpPr>
              <a:spLocks noChangeAspect="1" noChangeShapeType="1"/>
            </p:cNvSpPr>
            <p:nvPr/>
          </p:nvSpPr>
          <p:spPr bwMode="auto">
            <a:xfrm flipV="1">
              <a:off x="328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" name="Line 2296"/>
            <p:cNvSpPr>
              <a:spLocks noChangeAspect="1" noChangeShapeType="1"/>
            </p:cNvSpPr>
            <p:nvPr/>
          </p:nvSpPr>
          <p:spPr bwMode="auto">
            <a:xfrm flipV="1">
              <a:off x="32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" name="Line 2297"/>
            <p:cNvSpPr>
              <a:spLocks noChangeAspect="1" noChangeShapeType="1"/>
            </p:cNvSpPr>
            <p:nvPr/>
          </p:nvSpPr>
          <p:spPr bwMode="auto">
            <a:xfrm flipV="1">
              <a:off x="328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1" name="Line 2298"/>
            <p:cNvSpPr>
              <a:spLocks noChangeAspect="1" noChangeShapeType="1"/>
            </p:cNvSpPr>
            <p:nvPr/>
          </p:nvSpPr>
          <p:spPr bwMode="auto">
            <a:xfrm flipV="1">
              <a:off x="329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2" name="Line 2299"/>
            <p:cNvSpPr>
              <a:spLocks noChangeAspect="1" noChangeShapeType="1"/>
            </p:cNvSpPr>
            <p:nvPr/>
          </p:nvSpPr>
          <p:spPr bwMode="auto">
            <a:xfrm flipV="1">
              <a:off x="329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3" name="Line 2300"/>
            <p:cNvSpPr>
              <a:spLocks noChangeAspect="1" noChangeShapeType="1"/>
            </p:cNvSpPr>
            <p:nvPr/>
          </p:nvSpPr>
          <p:spPr bwMode="auto">
            <a:xfrm flipV="1">
              <a:off x="329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4" name="Line 2301"/>
            <p:cNvSpPr>
              <a:spLocks noChangeAspect="1" noChangeShapeType="1"/>
            </p:cNvSpPr>
            <p:nvPr/>
          </p:nvSpPr>
          <p:spPr bwMode="auto">
            <a:xfrm flipV="1">
              <a:off x="32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5" name="Line 2302"/>
            <p:cNvSpPr>
              <a:spLocks noChangeAspect="1" noChangeShapeType="1"/>
            </p:cNvSpPr>
            <p:nvPr/>
          </p:nvSpPr>
          <p:spPr bwMode="auto">
            <a:xfrm flipV="1">
              <a:off x="329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6" name="Line 2303"/>
            <p:cNvSpPr>
              <a:spLocks noChangeAspect="1" noChangeShapeType="1"/>
            </p:cNvSpPr>
            <p:nvPr/>
          </p:nvSpPr>
          <p:spPr bwMode="auto">
            <a:xfrm flipV="1">
              <a:off x="330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7" name="Line 2304"/>
            <p:cNvSpPr>
              <a:spLocks noChangeAspect="1" noChangeShapeType="1"/>
            </p:cNvSpPr>
            <p:nvPr/>
          </p:nvSpPr>
          <p:spPr bwMode="auto">
            <a:xfrm flipV="1">
              <a:off x="3305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8" name="Line 2305"/>
            <p:cNvSpPr>
              <a:spLocks noChangeAspect="1" noChangeShapeType="1"/>
            </p:cNvSpPr>
            <p:nvPr/>
          </p:nvSpPr>
          <p:spPr bwMode="auto">
            <a:xfrm flipV="1">
              <a:off x="33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9" name="Line 2306"/>
            <p:cNvSpPr>
              <a:spLocks noChangeAspect="1" noChangeShapeType="1"/>
            </p:cNvSpPr>
            <p:nvPr/>
          </p:nvSpPr>
          <p:spPr bwMode="auto">
            <a:xfrm flipV="1">
              <a:off x="33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0" name="Line 2307"/>
            <p:cNvSpPr>
              <a:spLocks noChangeAspect="1" noChangeShapeType="1"/>
            </p:cNvSpPr>
            <p:nvPr/>
          </p:nvSpPr>
          <p:spPr bwMode="auto">
            <a:xfrm flipV="1">
              <a:off x="330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1" name="Line 2308"/>
            <p:cNvSpPr>
              <a:spLocks noChangeAspect="1" noChangeShapeType="1"/>
            </p:cNvSpPr>
            <p:nvPr/>
          </p:nvSpPr>
          <p:spPr bwMode="auto">
            <a:xfrm flipV="1">
              <a:off x="33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2" name="Line 2309"/>
            <p:cNvSpPr>
              <a:spLocks noChangeAspect="1" noChangeShapeType="1"/>
            </p:cNvSpPr>
            <p:nvPr/>
          </p:nvSpPr>
          <p:spPr bwMode="auto">
            <a:xfrm flipV="1">
              <a:off x="331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3" name="Line 2310"/>
            <p:cNvSpPr>
              <a:spLocks noChangeAspect="1" noChangeShapeType="1"/>
            </p:cNvSpPr>
            <p:nvPr/>
          </p:nvSpPr>
          <p:spPr bwMode="auto">
            <a:xfrm flipV="1">
              <a:off x="331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4" name="Line 2311"/>
            <p:cNvSpPr>
              <a:spLocks noChangeAspect="1" noChangeShapeType="1"/>
            </p:cNvSpPr>
            <p:nvPr/>
          </p:nvSpPr>
          <p:spPr bwMode="auto">
            <a:xfrm flipV="1">
              <a:off x="331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5" name="Line 2312"/>
            <p:cNvSpPr>
              <a:spLocks noChangeAspect="1" noChangeShapeType="1"/>
            </p:cNvSpPr>
            <p:nvPr/>
          </p:nvSpPr>
          <p:spPr bwMode="auto">
            <a:xfrm flipV="1">
              <a:off x="33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6" name="Line 2313"/>
            <p:cNvSpPr>
              <a:spLocks noChangeAspect="1" noChangeShapeType="1"/>
            </p:cNvSpPr>
            <p:nvPr/>
          </p:nvSpPr>
          <p:spPr bwMode="auto">
            <a:xfrm flipV="1">
              <a:off x="331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7" name="Line 2314"/>
            <p:cNvSpPr>
              <a:spLocks noChangeAspect="1" noChangeShapeType="1"/>
            </p:cNvSpPr>
            <p:nvPr/>
          </p:nvSpPr>
          <p:spPr bwMode="auto">
            <a:xfrm flipV="1">
              <a:off x="3320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8" name="Line 2315"/>
            <p:cNvSpPr>
              <a:spLocks noChangeAspect="1" noChangeShapeType="1"/>
            </p:cNvSpPr>
            <p:nvPr/>
          </p:nvSpPr>
          <p:spPr bwMode="auto">
            <a:xfrm flipV="1">
              <a:off x="332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" name="Line 2316"/>
            <p:cNvSpPr>
              <a:spLocks noChangeAspect="1" noChangeShapeType="1"/>
            </p:cNvSpPr>
            <p:nvPr/>
          </p:nvSpPr>
          <p:spPr bwMode="auto">
            <a:xfrm flipV="1">
              <a:off x="3325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" name="Line 2317"/>
            <p:cNvSpPr>
              <a:spLocks noChangeAspect="1" noChangeShapeType="1"/>
            </p:cNvSpPr>
            <p:nvPr/>
          </p:nvSpPr>
          <p:spPr bwMode="auto">
            <a:xfrm flipV="1">
              <a:off x="3326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1" name="Line 2318"/>
            <p:cNvSpPr>
              <a:spLocks noChangeAspect="1" noChangeShapeType="1"/>
            </p:cNvSpPr>
            <p:nvPr/>
          </p:nvSpPr>
          <p:spPr bwMode="auto">
            <a:xfrm flipV="1">
              <a:off x="33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2" name="Line 2319"/>
            <p:cNvSpPr>
              <a:spLocks noChangeAspect="1" noChangeShapeType="1"/>
            </p:cNvSpPr>
            <p:nvPr/>
          </p:nvSpPr>
          <p:spPr bwMode="auto">
            <a:xfrm flipV="1">
              <a:off x="33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3" name="Line 2320"/>
            <p:cNvSpPr>
              <a:spLocks noChangeAspect="1" noChangeShapeType="1"/>
            </p:cNvSpPr>
            <p:nvPr/>
          </p:nvSpPr>
          <p:spPr bwMode="auto">
            <a:xfrm flipV="1">
              <a:off x="333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4" name="Line 2321"/>
            <p:cNvSpPr>
              <a:spLocks noChangeAspect="1" noChangeShapeType="1"/>
            </p:cNvSpPr>
            <p:nvPr/>
          </p:nvSpPr>
          <p:spPr bwMode="auto">
            <a:xfrm flipV="1">
              <a:off x="333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5" name="Line 2322"/>
            <p:cNvSpPr>
              <a:spLocks noChangeAspect="1" noChangeShapeType="1"/>
            </p:cNvSpPr>
            <p:nvPr/>
          </p:nvSpPr>
          <p:spPr bwMode="auto">
            <a:xfrm flipV="1">
              <a:off x="33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" name="Line 2323"/>
            <p:cNvSpPr>
              <a:spLocks noChangeAspect="1" noChangeShapeType="1"/>
            </p:cNvSpPr>
            <p:nvPr/>
          </p:nvSpPr>
          <p:spPr bwMode="auto">
            <a:xfrm flipV="1">
              <a:off x="33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7" name="Line 2324"/>
            <p:cNvSpPr>
              <a:spLocks noChangeAspect="1" noChangeShapeType="1"/>
            </p:cNvSpPr>
            <p:nvPr/>
          </p:nvSpPr>
          <p:spPr bwMode="auto">
            <a:xfrm flipV="1">
              <a:off x="3338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8" name="Line 2325"/>
            <p:cNvSpPr>
              <a:spLocks noChangeAspect="1" noChangeShapeType="1"/>
            </p:cNvSpPr>
            <p:nvPr/>
          </p:nvSpPr>
          <p:spPr bwMode="auto">
            <a:xfrm flipV="1">
              <a:off x="3338" y="1106"/>
              <a:ext cx="0" cy="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9" name="Line 2326"/>
            <p:cNvSpPr>
              <a:spLocks noChangeAspect="1" noChangeShapeType="1"/>
            </p:cNvSpPr>
            <p:nvPr/>
          </p:nvSpPr>
          <p:spPr bwMode="auto">
            <a:xfrm flipV="1">
              <a:off x="3339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0" name="Line 2327"/>
            <p:cNvSpPr>
              <a:spLocks noChangeAspect="1" noChangeShapeType="1"/>
            </p:cNvSpPr>
            <p:nvPr/>
          </p:nvSpPr>
          <p:spPr bwMode="auto">
            <a:xfrm flipV="1">
              <a:off x="3341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1" name="Line 2328"/>
            <p:cNvSpPr>
              <a:spLocks noChangeAspect="1" noChangeShapeType="1"/>
            </p:cNvSpPr>
            <p:nvPr/>
          </p:nvSpPr>
          <p:spPr bwMode="auto">
            <a:xfrm flipV="1">
              <a:off x="334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2" name="Line 2329"/>
            <p:cNvSpPr>
              <a:spLocks noChangeAspect="1" noChangeShapeType="1"/>
            </p:cNvSpPr>
            <p:nvPr/>
          </p:nvSpPr>
          <p:spPr bwMode="auto">
            <a:xfrm flipV="1">
              <a:off x="334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3" name="Line 2330"/>
            <p:cNvSpPr>
              <a:spLocks noChangeAspect="1" noChangeShapeType="1"/>
            </p:cNvSpPr>
            <p:nvPr/>
          </p:nvSpPr>
          <p:spPr bwMode="auto">
            <a:xfrm flipV="1">
              <a:off x="3346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4" name="Line 2331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5" name="Line 2332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6" name="Line 2333"/>
            <p:cNvSpPr>
              <a:spLocks noChangeAspect="1" noChangeShapeType="1"/>
            </p:cNvSpPr>
            <p:nvPr/>
          </p:nvSpPr>
          <p:spPr bwMode="auto">
            <a:xfrm flipV="1">
              <a:off x="3350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7" name="Line 2334"/>
            <p:cNvSpPr>
              <a:spLocks noChangeAspect="1" noChangeShapeType="1"/>
            </p:cNvSpPr>
            <p:nvPr/>
          </p:nvSpPr>
          <p:spPr bwMode="auto">
            <a:xfrm flipV="1">
              <a:off x="33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8" name="Line 2335"/>
            <p:cNvSpPr>
              <a:spLocks noChangeAspect="1" noChangeShapeType="1"/>
            </p:cNvSpPr>
            <p:nvPr/>
          </p:nvSpPr>
          <p:spPr bwMode="auto">
            <a:xfrm flipV="1">
              <a:off x="33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9" name="Line 2336"/>
            <p:cNvSpPr>
              <a:spLocks noChangeAspect="1" noChangeShapeType="1"/>
            </p:cNvSpPr>
            <p:nvPr/>
          </p:nvSpPr>
          <p:spPr bwMode="auto">
            <a:xfrm flipV="1">
              <a:off x="335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0" name="Line 2337"/>
            <p:cNvSpPr>
              <a:spLocks noChangeAspect="1" noChangeShapeType="1"/>
            </p:cNvSpPr>
            <p:nvPr/>
          </p:nvSpPr>
          <p:spPr bwMode="auto">
            <a:xfrm flipV="1">
              <a:off x="335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1" name="Line 2338"/>
            <p:cNvSpPr>
              <a:spLocks noChangeAspect="1" noChangeShapeType="1"/>
            </p:cNvSpPr>
            <p:nvPr/>
          </p:nvSpPr>
          <p:spPr bwMode="auto">
            <a:xfrm flipV="1">
              <a:off x="3358" y="1173"/>
              <a:ext cx="1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2" name="Line 2339"/>
            <p:cNvSpPr>
              <a:spLocks noChangeAspect="1" noChangeShapeType="1"/>
            </p:cNvSpPr>
            <p:nvPr/>
          </p:nvSpPr>
          <p:spPr bwMode="auto">
            <a:xfrm flipV="1">
              <a:off x="3359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3" name="Line 2340"/>
            <p:cNvSpPr>
              <a:spLocks noChangeAspect="1" noChangeShapeType="1"/>
            </p:cNvSpPr>
            <p:nvPr/>
          </p:nvSpPr>
          <p:spPr bwMode="auto">
            <a:xfrm flipV="1">
              <a:off x="336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4" name="Line 2341"/>
            <p:cNvSpPr>
              <a:spLocks noChangeAspect="1" noChangeShapeType="1"/>
            </p:cNvSpPr>
            <p:nvPr/>
          </p:nvSpPr>
          <p:spPr bwMode="auto">
            <a:xfrm flipV="1">
              <a:off x="33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5" name="Line 2342"/>
            <p:cNvSpPr>
              <a:spLocks noChangeAspect="1" noChangeShapeType="1"/>
            </p:cNvSpPr>
            <p:nvPr/>
          </p:nvSpPr>
          <p:spPr bwMode="auto">
            <a:xfrm flipV="1">
              <a:off x="336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6" name="Line 2343"/>
            <p:cNvSpPr>
              <a:spLocks noChangeAspect="1" noChangeShapeType="1"/>
            </p:cNvSpPr>
            <p:nvPr/>
          </p:nvSpPr>
          <p:spPr bwMode="auto">
            <a:xfrm flipV="1">
              <a:off x="336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7" name="Line 2344"/>
            <p:cNvSpPr>
              <a:spLocks noChangeAspect="1" noChangeShapeType="1"/>
            </p:cNvSpPr>
            <p:nvPr/>
          </p:nvSpPr>
          <p:spPr bwMode="auto">
            <a:xfrm flipV="1">
              <a:off x="3368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8" name="Line 2345"/>
            <p:cNvSpPr>
              <a:spLocks noChangeAspect="1" noChangeShapeType="1"/>
            </p:cNvSpPr>
            <p:nvPr/>
          </p:nvSpPr>
          <p:spPr bwMode="auto">
            <a:xfrm flipV="1">
              <a:off x="337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9" name="Line 2346"/>
            <p:cNvSpPr>
              <a:spLocks noChangeAspect="1" noChangeShapeType="1"/>
            </p:cNvSpPr>
            <p:nvPr/>
          </p:nvSpPr>
          <p:spPr bwMode="auto">
            <a:xfrm flipV="1">
              <a:off x="337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0" name="Line 2347"/>
            <p:cNvSpPr>
              <a:spLocks noChangeAspect="1" noChangeShapeType="1"/>
            </p:cNvSpPr>
            <p:nvPr/>
          </p:nvSpPr>
          <p:spPr bwMode="auto">
            <a:xfrm flipV="1">
              <a:off x="337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1" name="Line 2348"/>
            <p:cNvSpPr>
              <a:spLocks noChangeAspect="1" noChangeShapeType="1"/>
            </p:cNvSpPr>
            <p:nvPr/>
          </p:nvSpPr>
          <p:spPr bwMode="auto">
            <a:xfrm flipV="1">
              <a:off x="337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2" name="Line 2349"/>
            <p:cNvSpPr>
              <a:spLocks noChangeAspect="1" noChangeShapeType="1"/>
            </p:cNvSpPr>
            <p:nvPr/>
          </p:nvSpPr>
          <p:spPr bwMode="auto">
            <a:xfrm flipV="1">
              <a:off x="3378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3" name="Line 2350"/>
            <p:cNvSpPr>
              <a:spLocks noChangeAspect="1" noChangeShapeType="1"/>
            </p:cNvSpPr>
            <p:nvPr/>
          </p:nvSpPr>
          <p:spPr bwMode="auto">
            <a:xfrm flipV="1">
              <a:off x="337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4" name="Line 2351"/>
            <p:cNvSpPr>
              <a:spLocks noChangeAspect="1" noChangeShapeType="1"/>
            </p:cNvSpPr>
            <p:nvPr/>
          </p:nvSpPr>
          <p:spPr bwMode="auto">
            <a:xfrm flipV="1">
              <a:off x="3380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5" name="Line 2352"/>
            <p:cNvSpPr>
              <a:spLocks noChangeAspect="1" noChangeShapeType="1"/>
            </p:cNvSpPr>
            <p:nvPr/>
          </p:nvSpPr>
          <p:spPr bwMode="auto">
            <a:xfrm flipV="1">
              <a:off x="3381" y="1071"/>
              <a:ext cx="0" cy="1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6" name="Line 2353"/>
            <p:cNvSpPr>
              <a:spLocks noChangeAspect="1" noChangeShapeType="1"/>
            </p:cNvSpPr>
            <p:nvPr/>
          </p:nvSpPr>
          <p:spPr bwMode="auto">
            <a:xfrm flipV="1">
              <a:off x="3382" y="1141"/>
              <a:ext cx="0" cy="4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7" name="Line 2354"/>
            <p:cNvSpPr>
              <a:spLocks noChangeAspect="1" noChangeShapeType="1"/>
            </p:cNvSpPr>
            <p:nvPr/>
          </p:nvSpPr>
          <p:spPr bwMode="auto">
            <a:xfrm flipV="1">
              <a:off x="33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8" name="Line 2355"/>
            <p:cNvSpPr>
              <a:spLocks noChangeAspect="1" noChangeShapeType="1"/>
            </p:cNvSpPr>
            <p:nvPr/>
          </p:nvSpPr>
          <p:spPr bwMode="auto">
            <a:xfrm flipV="1">
              <a:off x="338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9" name="Line 2356"/>
            <p:cNvSpPr>
              <a:spLocks noChangeAspect="1" noChangeShapeType="1"/>
            </p:cNvSpPr>
            <p:nvPr/>
          </p:nvSpPr>
          <p:spPr bwMode="auto">
            <a:xfrm flipV="1">
              <a:off x="3389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0" name="Line 2357"/>
            <p:cNvSpPr>
              <a:spLocks noChangeAspect="1" noChangeShapeType="1"/>
            </p:cNvSpPr>
            <p:nvPr/>
          </p:nvSpPr>
          <p:spPr bwMode="auto">
            <a:xfrm flipV="1">
              <a:off x="3389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1" name="Line 2358"/>
            <p:cNvSpPr>
              <a:spLocks noChangeAspect="1" noChangeShapeType="1"/>
            </p:cNvSpPr>
            <p:nvPr/>
          </p:nvSpPr>
          <p:spPr bwMode="auto">
            <a:xfrm flipV="1">
              <a:off x="339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2" name="Line 2359"/>
            <p:cNvSpPr>
              <a:spLocks noChangeAspect="1" noChangeShapeType="1"/>
            </p:cNvSpPr>
            <p:nvPr/>
          </p:nvSpPr>
          <p:spPr bwMode="auto">
            <a:xfrm flipV="1">
              <a:off x="33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3" name="Line 2360"/>
            <p:cNvSpPr>
              <a:spLocks noChangeAspect="1" noChangeShapeType="1"/>
            </p:cNvSpPr>
            <p:nvPr/>
          </p:nvSpPr>
          <p:spPr bwMode="auto">
            <a:xfrm flipV="1">
              <a:off x="339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4" name="Line 2361"/>
            <p:cNvSpPr>
              <a:spLocks noChangeAspect="1" noChangeShapeType="1"/>
            </p:cNvSpPr>
            <p:nvPr/>
          </p:nvSpPr>
          <p:spPr bwMode="auto">
            <a:xfrm flipV="1">
              <a:off x="340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5" name="Line 2362"/>
            <p:cNvSpPr>
              <a:spLocks noChangeAspect="1" noChangeShapeType="1"/>
            </p:cNvSpPr>
            <p:nvPr/>
          </p:nvSpPr>
          <p:spPr bwMode="auto">
            <a:xfrm flipV="1">
              <a:off x="3401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6" name="Line 2363"/>
            <p:cNvSpPr>
              <a:spLocks noChangeAspect="1" noChangeShapeType="1"/>
            </p:cNvSpPr>
            <p:nvPr/>
          </p:nvSpPr>
          <p:spPr bwMode="auto">
            <a:xfrm flipV="1">
              <a:off x="340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7" name="Line 2364"/>
            <p:cNvSpPr>
              <a:spLocks noChangeAspect="1" noChangeShapeType="1"/>
            </p:cNvSpPr>
            <p:nvPr/>
          </p:nvSpPr>
          <p:spPr bwMode="auto">
            <a:xfrm flipV="1">
              <a:off x="34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8" name="Line 2365"/>
            <p:cNvSpPr>
              <a:spLocks noChangeAspect="1" noChangeShapeType="1"/>
            </p:cNvSpPr>
            <p:nvPr/>
          </p:nvSpPr>
          <p:spPr bwMode="auto">
            <a:xfrm flipV="1">
              <a:off x="340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9" name="Line 2366"/>
            <p:cNvSpPr>
              <a:spLocks noChangeAspect="1" noChangeShapeType="1"/>
            </p:cNvSpPr>
            <p:nvPr/>
          </p:nvSpPr>
          <p:spPr bwMode="auto">
            <a:xfrm flipV="1">
              <a:off x="34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0" name="Line 2367"/>
            <p:cNvSpPr>
              <a:spLocks noChangeAspect="1" noChangeShapeType="1"/>
            </p:cNvSpPr>
            <p:nvPr/>
          </p:nvSpPr>
          <p:spPr bwMode="auto">
            <a:xfrm flipV="1">
              <a:off x="34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1" name="Line 2368"/>
            <p:cNvSpPr>
              <a:spLocks noChangeAspect="1" noChangeShapeType="1"/>
            </p:cNvSpPr>
            <p:nvPr/>
          </p:nvSpPr>
          <p:spPr bwMode="auto">
            <a:xfrm flipV="1">
              <a:off x="341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2" name="Line 2369"/>
            <p:cNvSpPr>
              <a:spLocks noChangeAspect="1" noChangeShapeType="1"/>
            </p:cNvSpPr>
            <p:nvPr/>
          </p:nvSpPr>
          <p:spPr bwMode="auto">
            <a:xfrm flipV="1">
              <a:off x="341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3" name="Line 2370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4" name="Line 2371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5" name="Line 2372"/>
            <p:cNvSpPr>
              <a:spLocks noChangeAspect="1" noChangeShapeType="1"/>
            </p:cNvSpPr>
            <p:nvPr/>
          </p:nvSpPr>
          <p:spPr bwMode="auto">
            <a:xfrm flipV="1">
              <a:off x="34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6" name="Line 2373"/>
            <p:cNvSpPr>
              <a:spLocks noChangeAspect="1" noChangeShapeType="1"/>
            </p:cNvSpPr>
            <p:nvPr/>
          </p:nvSpPr>
          <p:spPr bwMode="auto">
            <a:xfrm flipV="1">
              <a:off x="341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7" name="Line 2374"/>
            <p:cNvSpPr>
              <a:spLocks noChangeAspect="1" noChangeShapeType="1"/>
            </p:cNvSpPr>
            <p:nvPr/>
          </p:nvSpPr>
          <p:spPr bwMode="auto">
            <a:xfrm flipV="1">
              <a:off x="34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8" name="Line 2375"/>
            <p:cNvSpPr>
              <a:spLocks noChangeAspect="1" noChangeShapeType="1"/>
            </p:cNvSpPr>
            <p:nvPr/>
          </p:nvSpPr>
          <p:spPr bwMode="auto">
            <a:xfrm flipV="1">
              <a:off x="341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9" name="Line 2376"/>
            <p:cNvSpPr>
              <a:spLocks noChangeAspect="1" noChangeShapeType="1"/>
            </p:cNvSpPr>
            <p:nvPr/>
          </p:nvSpPr>
          <p:spPr bwMode="auto">
            <a:xfrm flipV="1">
              <a:off x="341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0" name="Line 2377"/>
            <p:cNvSpPr>
              <a:spLocks noChangeAspect="1" noChangeShapeType="1"/>
            </p:cNvSpPr>
            <p:nvPr/>
          </p:nvSpPr>
          <p:spPr bwMode="auto">
            <a:xfrm flipV="1">
              <a:off x="342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" name="Line 2378"/>
            <p:cNvSpPr>
              <a:spLocks noChangeAspect="1" noChangeShapeType="1"/>
            </p:cNvSpPr>
            <p:nvPr/>
          </p:nvSpPr>
          <p:spPr bwMode="auto">
            <a:xfrm flipV="1">
              <a:off x="342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" name="Line 2379"/>
            <p:cNvSpPr>
              <a:spLocks noChangeAspect="1" noChangeShapeType="1"/>
            </p:cNvSpPr>
            <p:nvPr/>
          </p:nvSpPr>
          <p:spPr bwMode="auto">
            <a:xfrm flipV="1">
              <a:off x="342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3" name="Line 2380"/>
            <p:cNvSpPr>
              <a:spLocks noChangeAspect="1" noChangeShapeType="1"/>
            </p:cNvSpPr>
            <p:nvPr/>
          </p:nvSpPr>
          <p:spPr bwMode="auto">
            <a:xfrm flipV="1">
              <a:off x="34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4" name="Line 2381"/>
            <p:cNvSpPr>
              <a:spLocks noChangeAspect="1" noChangeShapeType="1"/>
            </p:cNvSpPr>
            <p:nvPr/>
          </p:nvSpPr>
          <p:spPr bwMode="auto">
            <a:xfrm flipV="1">
              <a:off x="34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5" name="Line 2382"/>
            <p:cNvSpPr>
              <a:spLocks noChangeAspect="1" noChangeShapeType="1"/>
            </p:cNvSpPr>
            <p:nvPr/>
          </p:nvSpPr>
          <p:spPr bwMode="auto">
            <a:xfrm flipV="1">
              <a:off x="342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6" name="Line 2383"/>
            <p:cNvSpPr>
              <a:spLocks noChangeAspect="1" noChangeShapeType="1"/>
            </p:cNvSpPr>
            <p:nvPr/>
          </p:nvSpPr>
          <p:spPr bwMode="auto">
            <a:xfrm flipV="1">
              <a:off x="3430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7" name="Line 2384"/>
            <p:cNvSpPr>
              <a:spLocks noChangeAspect="1" noChangeShapeType="1"/>
            </p:cNvSpPr>
            <p:nvPr/>
          </p:nvSpPr>
          <p:spPr bwMode="auto">
            <a:xfrm flipV="1">
              <a:off x="34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8" name="Line 2385"/>
            <p:cNvSpPr>
              <a:spLocks noChangeAspect="1" noChangeShapeType="1"/>
            </p:cNvSpPr>
            <p:nvPr/>
          </p:nvSpPr>
          <p:spPr bwMode="auto">
            <a:xfrm flipV="1">
              <a:off x="343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9" name="Line 2386"/>
            <p:cNvSpPr>
              <a:spLocks noChangeAspect="1" noChangeShapeType="1"/>
            </p:cNvSpPr>
            <p:nvPr/>
          </p:nvSpPr>
          <p:spPr bwMode="auto">
            <a:xfrm flipV="1">
              <a:off x="3434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0" name="Line 2387"/>
            <p:cNvSpPr>
              <a:spLocks noChangeAspect="1" noChangeShapeType="1"/>
            </p:cNvSpPr>
            <p:nvPr/>
          </p:nvSpPr>
          <p:spPr bwMode="auto">
            <a:xfrm flipV="1">
              <a:off x="3434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1" name="Line 2388"/>
            <p:cNvSpPr>
              <a:spLocks noChangeAspect="1" noChangeShapeType="1"/>
            </p:cNvSpPr>
            <p:nvPr/>
          </p:nvSpPr>
          <p:spPr bwMode="auto">
            <a:xfrm flipV="1">
              <a:off x="3435" y="1166"/>
              <a:ext cx="1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2" name="Line 2389"/>
            <p:cNvSpPr>
              <a:spLocks noChangeAspect="1" noChangeShapeType="1"/>
            </p:cNvSpPr>
            <p:nvPr/>
          </p:nvSpPr>
          <p:spPr bwMode="auto">
            <a:xfrm flipV="1">
              <a:off x="343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3" name="Line 2390"/>
            <p:cNvSpPr>
              <a:spLocks noChangeAspect="1" noChangeShapeType="1"/>
            </p:cNvSpPr>
            <p:nvPr/>
          </p:nvSpPr>
          <p:spPr bwMode="auto">
            <a:xfrm flipV="1">
              <a:off x="344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4" name="Line 2391"/>
            <p:cNvSpPr>
              <a:spLocks noChangeAspect="1" noChangeShapeType="1"/>
            </p:cNvSpPr>
            <p:nvPr/>
          </p:nvSpPr>
          <p:spPr bwMode="auto">
            <a:xfrm flipV="1">
              <a:off x="344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5" name="Line 2392"/>
            <p:cNvSpPr>
              <a:spLocks noChangeAspect="1" noChangeShapeType="1"/>
            </p:cNvSpPr>
            <p:nvPr/>
          </p:nvSpPr>
          <p:spPr bwMode="auto">
            <a:xfrm flipV="1">
              <a:off x="344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6" name="Line 2393"/>
            <p:cNvSpPr>
              <a:spLocks noChangeAspect="1" noChangeShapeType="1"/>
            </p:cNvSpPr>
            <p:nvPr/>
          </p:nvSpPr>
          <p:spPr bwMode="auto">
            <a:xfrm flipV="1">
              <a:off x="34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7" name="Line 2394"/>
            <p:cNvSpPr>
              <a:spLocks noChangeAspect="1" noChangeShapeType="1"/>
            </p:cNvSpPr>
            <p:nvPr/>
          </p:nvSpPr>
          <p:spPr bwMode="auto">
            <a:xfrm flipV="1">
              <a:off x="3443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8" name="Line 2395"/>
            <p:cNvSpPr>
              <a:spLocks noChangeAspect="1" noChangeShapeType="1"/>
            </p:cNvSpPr>
            <p:nvPr/>
          </p:nvSpPr>
          <p:spPr bwMode="auto">
            <a:xfrm flipV="1">
              <a:off x="344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9" name="Line 2396"/>
            <p:cNvSpPr>
              <a:spLocks noChangeAspect="1" noChangeShapeType="1"/>
            </p:cNvSpPr>
            <p:nvPr/>
          </p:nvSpPr>
          <p:spPr bwMode="auto">
            <a:xfrm flipV="1">
              <a:off x="344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0" name="Line 2397"/>
            <p:cNvSpPr>
              <a:spLocks noChangeAspect="1" noChangeShapeType="1"/>
            </p:cNvSpPr>
            <p:nvPr/>
          </p:nvSpPr>
          <p:spPr bwMode="auto">
            <a:xfrm flipV="1">
              <a:off x="344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1" name="Line 2398"/>
            <p:cNvSpPr>
              <a:spLocks noChangeAspect="1" noChangeShapeType="1"/>
            </p:cNvSpPr>
            <p:nvPr/>
          </p:nvSpPr>
          <p:spPr bwMode="auto">
            <a:xfrm flipV="1">
              <a:off x="345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2" name="Line 2399"/>
            <p:cNvSpPr>
              <a:spLocks noChangeAspect="1" noChangeShapeType="1"/>
            </p:cNvSpPr>
            <p:nvPr/>
          </p:nvSpPr>
          <p:spPr bwMode="auto">
            <a:xfrm flipV="1">
              <a:off x="34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3" name="Line 2400"/>
            <p:cNvSpPr>
              <a:spLocks noChangeAspect="1" noChangeShapeType="1"/>
            </p:cNvSpPr>
            <p:nvPr/>
          </p:nvSpPr>
          <p:spPr bwMode="auto">
            <a:xfrm flipV="1">
              <a:off x="345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4" name="Line 2401"/>
            <p:cNvSpPr>
              <a:spLocks noChangeAspect="1" noChangeShapeType="1"/>
            </p:cNvSpPr>
            <p:nvPr/>
          </p:nvSpPr>
          <p:spPr bwMode="auto">
            <a:xfrm flipV="1">
              <a:off x="345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5" name="Line 2402"/>
            <p:cNvSpPr>
              <a:spLocks noChangeAspect="1" noChangeShapeType="1"/>
            </p:cNvSpPr>
            <p:nvPr/>
          </p:nvSpPr>
          <p:spPr bwMode="auto">
            <a:xfrm flipV="1">
              <a:off x="345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6" name="Line 2403"/>
            <p:cNvSpPr>
              <a:spLocks noChangeAspect="1" noChangeShapeType="1"/>
            </p:cNvSpPr>
            <p:nvPr/>
          </p:nvSpPr>
          <p:spPr bwMode="auto">
            <a:xfrm flipV="1">
              <a:off x="345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7" name="Line 2404"/>
            <p:cNvSpPr>
              <a:spLocks noChangeAspect="1" noChangeShapeType="1"/>
            </p:cNvSpPr>
            <p:nvPr/>
          </p:nvSpPr>
          <p:spPr bwMode="auto">
            <a:xfrm flipV="1">
              <a:off x="345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8" name="Line 2405"/>
            <p:cNvSpPr>
              <a:spLocks noChangeAspect="1" noChangeShapeType="1"/>
            </p:cNvSpPr>
            <p:nvPr/>
          </p:nvSpPr>
          <p:spPr bwMode="auto">
            <a:xfrm flipV="1">
              <a:off x="3459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9" name="Line 2406"/>
            <p:cNvSpPr>
              <a:spLocks noChangeAspect="1" noChangeShapeType="1"/>
            </p:cNvSpPr>
            <p:nvPr/>
          </p:nvSpPr>
          <p:spPr bwMode="auto">
            <a:xfrm flipV="1">
              <a:off x="34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0" name="Line 2407"/>
            <p:cNvSpPr>
              <a:spLocks noChangeAspect="1" noChangeShapeType="1"/>
            </p:cNvSpPr>
            <p:nvPr/>
          </p:nvSpPr>
          <p:spPr bwMode="auto">
            <a:xfrm flipV="1">
              <a:off x="3461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1" name="Line 2408"/>
            <p:cNvSpPr>
              <a:spLocks noChangeAspect="1" noChangeShapeType="1"/>
            </p:cNvSpPr>
            <p:nvPr/>
          </p:nvSpPr>
          <p:spPr bwMode="auto">
            <a:xfrm flipV="1">
              <a:off x="346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2" name="Line 2409"/>
            <p:cNvSpPr>
              <a:spLocks noChangeAspect="1" noChangeShapeType="1"/>
            </p:cNvSpPr>
            <p:nvPr/>
          </p:nvSpPr>
          <p:spPr bwMode="auto">
            <a:xfrm flipV="1">
              <a:off x="346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3" name="Line 2410"/>
            <p:cNvSpPr>
              <a:spLocks noChangeAspect="1" noChangeShapeType="1"/>
            </p:cNvSpPr>
            <p:nvPr/>
          </p:nvSpPr>
          <p:spPr bwMode="auto">
            <a:xfrm flipV="1">
              <a:off x="3464" y="1169"/>
              <a:ext cx="1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4" name="Line 2411"/>
            <p:cNvSpPr>
              <a:spLocks noChangeAspect="1" noChangeShapeType="1"/>
            </p:cNvSpPr>
            <p:nvPr/>
          </p:nvSpPr>
          <p:spPr bwMode="auto">
            <a:xfrm flipV="1">
              <a:off x="3466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5" name="Line 2412"/>
            <p:cNvSpPr>
              <a:spLocks noChangeAspect="1" noChangeShapeType="1"/>
            </p:cNvSpPr>
            <p:nvPr/>
          </p:nvSpPr>
          <p:spPr bwMode="auto">
            <a:xfrm flipV="1">
              <a:off x="346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6" name="Line 2413"/>
            <p:cNvSpPr>
              <a:spLocks noChangeAspect="1" noChangeShapeType="1"/>
            </p:cNvSpPr>
            <p:nvPr/>
          </p:nvSpPr>
          <p:spPr bwMode="auto">
            <a:xfrm flipV="1">
              <a:off x="34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7" name="Line 2414"/>
            <p:cNvSpPr>
              <a:spLocks noChangeAspect="1" noChangeShapeType="1"/>
            </p:cNvSpPr>
            <p:nvPr/>
          </p:nvSpPr>
          <p:spPr bwMode="auto">
            <a:xfrm flipV="1">
              <a:off x="3472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8" name="Line 2415"/>
            <p:cNvSpPr>
              <a:spLocks noChangeAspect="1" noChangeShapeType="1"/>
            </p:cNvSpPr>
            <p:nvPr/>
          </p:nvSpPr>
          <p:spPr bwMode="auto">
            <a:xfrm flipV="1">
              <a:off x="3473" y="1112"/>
              <a:ext cx="0" cy="7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9" name="Line 2416"/>
            <p:cNvSpPr>
              <a:spLocks noChangeAspect="1" noChangeShapeType="1"/>
            </p:cNvSpPr>
            <p:nvPr/>
          </p:nvSpPr>
          <p:spPr bwMode="auto">
            <a:xfrm flipV="1">
              <a:off x="3474" y="1134"/>
              <a:ext cx="0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0" name="Line 2417"/>
            <p:cNvSpPr>
              <a:spLocks noChangeAspect="1" noChangeShapeType="1"/>
            </p:cNvSpPr>
            <p:nvPr/>
          </p:nvSpPr>
          <p:spPr bwMode="auto">
            <a:xfrm flipV="1">
              <a:off x="347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1" name="Line 2418"/>
            <p:cNvSpPr>
              <a:spLocks noChangeAspect="1" noChangeShapeType="1"/>
            </p:cNvSpPr>
            <p:nvPr/>
          </p:nvSpPr>
          <p:spPr bwMode="auto">
            <a:xfrm flipV="1">
              <a:off x="347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2" name="Line 2419"/>
            <p:cNvSpPr>
              <a:spLocks noChangeAspect="1" noChangeShapeType="1"/>
            </p:cNvSpPr>
            <p:nvPr/>
          </p:nvSpPr>
          <p:spPr bwMode="auto">
            <a:xfrm flipV="1">
              <a:off x="347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3" name="Line 2420"/>
            <p:cNvSpPr>
              <a:spLocks noChangeAspect="1" noChangeShapeType="1"/>
            </p:cNvSpPr>
            <p:nvPr/>
          </p:nvSpPr>
          <p:spPr bwMode="auto">
            <a:xfrm flipV="1">
              <a:off x="3480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4" name="Line 2421"/>
            <p:cNvSpPr>
              <a:spLocks noChangeAspect="1" noChangeShapeType="1"/>
            </p:cNvSpPr>
            <p:nvPr/>
          </p:nvSpPr>
          <p:spPr bwMode="auto">
            <a:xfrm flipV="1">
              <a:off x="348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5" name="Line 2422"/>
            <p:cNvSpPr>
              <a:spLocks noChangeAspect="1" noChangeShapeType="1"/>
            </p:cNvSpPr>
            <p:nvPr/>
          </p:nvSpPr>
          <p:spPr bwMode="auto">
            <a:xfrm flipV="1">
              <a:off x="3483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6" name="Line 2423"/>
            <p:cNvSpPr>
              <a:spLocks noChangeAspect="1" noChangeShapeType="1"/>
            </p:cNvSpPr>
            <p:nvPr/>
          </p:nvSpPr>
          <p:spPr bwMode="auto">
            <a:xfrm flipV="1">
              <a:off x="348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7" name="Line 2424"/>
            <p:cNvSpPr>
              <a:spLocks noChangeAspect="1" noChangeShapeType="1"/>
            </p:cNvSpPr>
            <p:nvPr/>
          </p:nvSpPr>
          <p:spPr bwMode="auto">
            <a:xfrm flipV="1">
              <a:off x="3485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8" name="Line 2425"/>
            <p:cNvSpPr>
              <a:spLocks noChangeAspect="1" noChangeShapeType="1"/>
            </p:cNvSpPr>
            <p:nvPr/>
          </p:nvSpPr>
          <p:spPr bwMode="auto">
            <a:xfrm flipV="1">
              <a:off x="3486" y="995"/>
              <a:ext cx="1" cy="1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9" name="Line 2426"/>
            <p:cNvSpPr>
              <a:spLocks noChangeAspect="1" noChangeShapeType="1"/>
            </p:cNvSpPr>
            <p:nvPr/>
          </p:nvSpPr>
          <p:spPr bwMode="auto">
            <a:xfrm flipV="1">
              <a:off x="3488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0" name="Line 2427"/>
            <p:cNvSpPr>
              <a:spLocks noChangeAspect="1" noChangeShapeType="1"/>
            </p:cNvSpPr>
            <p:nvPr/>
          </p:nvSpPr>
          <p:spPr bwMode="auto">
            <a:xfrm flipV="1">
              <a:off x="348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1" name="Line 2428"/>
            <p:cNvSpPr>
              <a:spLocks noChangeAspect="1" noChangeShapeType="1"/>
            </p:cNvSpPr>
            <p:nvPr/>
          </p:nvSpPr>
          <p:spPr bwMode="auto">
            <a:xfrm flipV="1">
              <a:off x="349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2" name="Line 2429"/>
            <p:cNvSpPr>
              <a:spLocks noChangeAspect="1" noChangeShapeType="1"/>
            </p:cNvSpPr>
            <p:nvPr/>
          </p:nvSpPr>
          <p:spPr bwMode="auto">
            <a:xfrm flipV="1">
              <a:off x="3491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3" name="Line 2430"/>
            <p:cNvSpPr>
              <a:spLocks noChangeAspect="1" noChangeShapeType="1"/>
            </p:cNvSpPr>
            <p:nvPr/>
          </p:nvSpPr>
          <p:spPr bwMode="auto">
            <a:xfrm flipV="1">
              <a:off x="349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4" name="Line 2431"/>
            <p:cNvSpPr>
              <a:spLocks noChangeAspect="1" noChangeShapeType="1"/>
            </p:cNvSpPr>
            <p:nvPr/>
          </p:nvSpPr>
          <p:spPr bwMode="auto">
            <a:xfrm flipV="1">
              <a:off x="349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5" name="Line 2432"/>
            <p:cNvSpPr>
              <a:spLocks noChangeAspect="1" noChangeShapeType="1"/>
            </p:cNvSpPr>
            <p:nvPr/>
          </p:nvSpPr>
          <p:spPr bwMode="auto">
            <a:xfrm flipV="1">
              <a:off x="34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6" name="Line 2433"/>
            <p:cNvSpPr>
              <a:spLocks noChangeAspect="1" noChangeShapeType="1"/>
            </p:cNvSpPr>
            <p:nvPr/>
          </p:nvSpPr>
          <p:spPr bwMode="auto">
            <a:xfrm flipV="1">
              <a:off x="349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7" name="Line 2434"/>
            <p:cNvSpPr>
              <a:spLocks noChangeAspect="1" noChangeShapeType="1"/>
            </p:cNvSpPr>
            <p:nvPr/>
          </p:nvSpPr>
          <p:spPr bwMode="auto">
            <a:xfrm flipV="1">
              <a:off x="349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8" name="Line 2435"/>
            <p:cNvSpPr>
              <a:spLocks noChangeAspect="1" noChangeShapeType="1"/>
            </p:cNvSpPr>
            <p:nvPr/>
          </p:nvSpPr>
          <p:spPr bwMode="auto">
            <a:xfrm flipV="1">
              <a:off x="349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9" name="Line 2436"/>
            <p:cNvSpPr>
              <a:spLocks noChangeAspect="1" noChangeShapeType="1"/>
            </p:cNvSpPr>
            <p:nvPr/>
          </p:nvSpPr>
          <p:spPr bwMode="auto">
            <a:xfrm flipV="1">
              <a:off x="349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0" name="Line 2437"/>
            <p:cNvSpPr>
              <a:spLocks noChangeAspect="1" noChangeShapeType="1"/>
            </p:cNvSpPr>
            <p:nvPr/>
          </p:nvSpPr>
          <p:spPr bwMode="auto">
            <a:xfrm flipV="1">
              <a:off x="350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1" name="Line 2438"/>
            <p:cNvSpPr>
              <a:spLocks noChangeAspect="1" noChangeShapeType="1"/>
            </p:cNvSpPr>
            <p:nvPr/>
          </p:nvSpPr>
          <p:spPr bwMode="auto">
            <a:xfrm flipV="1">
              <a:off x="3502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2" name="Line 2439"/>
            <p:cNvSpPr>
              <a:spLocks noChangeAspect="1" noChangeShapeType="1"/>
            </p:cNvSpPr>
            <p:nvPr/>
          </p:nvSpPr>
          <p:spPr bwMode="auto">
            <a:xfrm flipV="1">
              <a:off x="35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3" name="Line 2440"/>
            <p:cNvSpPr>
              <a:spLocks noChangeAspect="1" noChangeShapeType="1"/>
            </p:cNvSpPr>
            <p:nvPr/>
          </p:nvSpPr>
          <p:spPr bwMode="auto">
            <a:xfrm flipV="1">
              <a:off x="350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4" name="Line 2441"/>
            <p:cNvSpPr>
              <a:spLocks noChangeAspect="1" noChangeShapeType="1"/>
            </p:cNvSpPr>
            <p:nvPr/>
          </p:nvSpPr>
          <p:spPr bwMode="auto">
            <a:xfrm flipV="1">
              <a:off x="3506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5" name="Line 2442"/>
            <p:cNvSpPr>
              <a:spLocks noChangeAspect="1" noChangeShapeType="1"/>
            </p:cNvSpPr>
            <p:nvPr/>
          </p:nvSpPr>
          <p:spPr bwMode="auto">
            <a:xfrm flipV="1">
              <a:off x="350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6" name="Line 2443"/>
            <p:cNvSpPr>
              <a:spLocks noChangeAspect="1" noChangeShapeType="1"/>
            </p:cNvSpPr>
            <p:nvPr/>
          </p:nvSpPr>
          <p:spPr bwMode="auto">
            <a:xfrm flipV="1">
              <a:off x="3507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7" name="Line 2444"/>
            <p:cNvSpPr>
              <a:spLocks noChangeAspect="1" noChangeShapeType="1"/>
            </p:cNvSpPr>
            <p:nvPr/>
          </p:nvSpPr>
          <p:spPr bwMode="auto">
            <a:xfrm flipV="1">
              <a:off x="35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8" name="Line 2445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9" name="Line 2446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0" name="Line 2447"/>
            <p:cNvSpPr>
              <a:spLocks noChangeAspect="1" noChangeShapeType="1"/>
            </p:cNvSpPr>
            <p:nvPr/>
          </p:nvSpPr>
          <p:spPr bwMode="auto">
            <a:xfrm flipV="1">
              <a:off x="351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1" name="Line 2448"/>
            <p:cNvSpPr>
              <a:spLocks noChangeAspect="1" noChangeShapeType="1"/>
            </p:cNvSpPr>
            <p:nvPr/>
          </p:nvSpPr>
          <p:spPr bwMode="auto">
            <a:xfrm flipV="1">
              <a:off x="351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2" name="Line 2449"/>
            <p:cNvSpPr>
              <a:spLocks noChangeAspect="1" noChangeShapeType="1"/>
            </p:cNvSpPr>
            <p:nvPr/>
          </p:nvSpPr>
          <p:spPr bwMode="auto">
            <a:xfrm flipV="1">
              <a:off x="3515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3" name="Line 2450"/>
            <p:cNvSpPr>
              <a:spLocks noChangeAspect="1" noChangeShapeType="1"/>
            </p:cNvSpPr>
            <p:nvPr/>
          </p:nvSpPr>
          <p:spPr bwMode="auto">
            <a:xfrm flipV="1">
              <a:off x="35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4" name="Line 2451"/>
            <p:cNvSpPr>
              <a:spLocks noChangeAspect="1" noChangeShapeType="1"/>
            </p:cNvSpPr>
            <p:nvPr/>
          </p:nvSpPr>
          <p:spPr bwMode="auto">
            <a:xfrm flipV="1">
              <a:off x="3518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5" name="Line 2452"/>
            <p:cNvSpPr>
              <a:spLocks noChangeAspect="1" noChangeShapeType="1"/>
            </p:cNvSpPr>
            <p:nvPr/>
          </p:nvSpPr>
          <p:spPr bwMode="auto">
            <a:xfrm flipV="1">
              <a:off x="3519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6" name="Line 2453"/>
            <p:cNvSpPr>
              <a:spLocks noChangeAspect="1" noChangeShapeType="1"/>
            </p:cNvSpPr>
            <p:nvPr/>
          </p:nvSpPr>
          <p:spPr bwMode="auto">
            <a:xfrm flipV="1">
              <a:off x="3520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7" name="Line 2454"/>
            <p:cNvSpPr>
              <a:spLocks noChangeAspect="1" noChangeShapeType="1"/>
            </p:cNvSpPr>
            <p:nvPr/>
          </p:nvSpPr>
          <p:spPr bwMode="auto">
            <a:xfrm flipV="1">
              <a:off x="3523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8" name="Line 2455"/>
            <p:cNvSpPr>
              <a:spLocks noChangeAspect="1" noChangeShapeType="1"/>
            </p:cNvSpPr>
            <p:nvPr/>
          </p:nvSpPr>
          <p:spPr bwMode="auto">
            <a:xfrm flipV="1">
              <a:off x="352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9" name="Line 2456"/>
            <p:cNvSpPr>
              <a:spLocks noChangeAspect="1" noChangeShapeType="1"/>
            </p:cNvSpPr>
            <p:nvPr/>
          </p:nvSpPr>
          <p:spPr bwMode="auto">
            <a:xfrm flipV="1">
              <a:off x="352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0" name="Line 2457"/>
            <p:cNvSpPr>
              <a:spLocks noChangeAspect="1" noChangeShapeType="1"/>
            </p:cNvSpPr>
            <p:nvPr/>
          </p:nvSpPr>
          <p:spPr bwMode="auto">
            <a:xfrm flipV="1">
              <a:off x="352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1" name="Line 2458"/>
            <p:cNvSpPr>
              <a:spLocks noChangeAspect="1" noChangeShapeType="1"/>
            </p:cNvSpPr>
            <p:nvPr/>
          </p:nvSpPr>
          <p:spPr bwMode="auto">
            <a:xfrm flipV="1">
              <a:off x="352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2" name="Line 2459"/>
            <p:cNvSpPr>
              <a:spLocks noChangeAspect="1" noChangeShapeType="1"/>
            </p:cNvSpPr>
            <p:nvPr/>
          </p:nvSpPr>
          <p:spPr bwMode="auto">
            <a:xfrm flipV="1">
              <a:off x="352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3" name="Line 2460"/>
            <p:cNvSpPr>
              <a:spLocks noChangeAspect="1" noChangeShapeType="1"/>
            </p:cNvSpPr>
            <p:nvPr/>
          </p:nvSpPr>
          <p:spPr bwMode="auto">
            <a:xfrm flipV="1">
              <a:off x="35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4" name="Line 2461"/>
            <p:cNvSpPr>
              <a:spLocks noChangeAspect="1" noChangeShapeType="1"/>
            </p:cNvSpPr>
            <p:nvPr/>
          </p:nvSpPr>
          <p:spPr bwMode="auto">
            <a:xfrm flipV="1">
              <a:off x="353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5" name="Line 2462"/>
            <p:cNvSpPr>
              <a:spLocks noChangeAspect="1" noChangeShapeType="1"/>
            </p:cNvSpPr>
            <p:nvPr/>
          </p:nvSpPr>
          <p:spPr bwMode="auto">
            <a:xfrm flipV="1">
              <a:off x="3533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6" name="Line 2463"/>
            <p:cNvSpPr>
              <a:spLocks noChangeAspect="1" noChangeShapeType="1"/>
            </p:cNvSpPr>
            <p:nvPr/>
          </p:nvSpPr>
          <p:spPr bwMode="auto">
            <a:xfrm flipV="1">
              <a:off x="3533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7" name="Line 2464"/>
            <p:cNvSpPr>
              <a:spLocks noChangeAspect="1" noChangeShapeType="1"/>
            </p:cNvSpPr>
            <p:nvPr/>
          </p:nvSpPr>
          <p:spPr bwMode="auto">
            <a:xfrm flipV="1">
              <a:off x="3535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8" name="Line 2465"/>
            <p:cNvSpPr>
              <a:spLocks noChangeAspect="1" noChangeShapeType="1"/>
            </p:cNvSpPr>
            <p:nvPr/>
          </p:nvSpPr>
          <p:spPr bwMode="auto">
            <a:xfrm flipV="1">
              <a:off x="353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9" name="Line 2466"/>
            <p:cNvSpPr>
              <a:spLocks noChangeAspect="1" noChangeShapeType="1"/>
            </p:cNvSpPr>
            <p:nvPr/>
          </p:nvSpPr>
          <p:spPr bwMode="auto">
            <a:xfrm flipV="1">
              <a:off x="353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0" name="Line 2467"/>
            <p:cNvSpPr>
              <a:spLocks noChangeAspect="1" noChangeShapeType="1"/>
            </p:cNvSpPr>
            <p:nvPr/>
          </p:nvSpPr>
          <p:spPr bwMode="auto">
            <a:xfrm flipV="1">
              <a:off x="3538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1" name="Line 2468"/>
            <p:cNvSpPr>
              <a:spLocks noChangeAspect="1" noChangeShapeType="1"/>
            </p:cNvSpPr>
            <p:nvPr/>
          </p:nvSpPr>
          <p:spPr bwMode="auto">
            <a:xfrm flipV="1">
              <a:off x="35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2" name="Line 2469"/>
            <p:cNvSpPr>
              <a:spLocks noChangeAspect="1" noChangeShapeType="1"/>
            </p:cNvSpPr>
            <p:nvPr/>
          </p:nvSpPr>
          <p:spPr bwMode="auto">
            <a:xfrm flipV="1">
              <a:off x="35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3" name="Line 2470"/>
            <p:cNvSpPr>
              <a:spLocks noChangeAspect="1" noChangeShapeType="1"/>
            </p:cNvSpPr>
            <p:nvPr/>
          </p:nvSpPr>
          <p:spPr bwMode="auto">
            <a:xfrm flipV="1">
              <a:off x="354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4" name="Line 2471"/>
            <p:cNvSpPr>
              <a:spLocks noChangeAspect="1" noChangeShapeType="1"/>
            </p:cNvSpPr>
            <p:nvPr/>
          </p:nvSpPr>
          <p:spPr bwMode="auto">
            <a:xfrm flipV="1">
              <a:off x="3544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5" name="Line 2472"/>
            <p:cNvSpPr>
              <a:spLocks noChangeAspect="1" noChangeShapeType="1"/>
            </p:cNvSpPr>
            <p:nvPr/>
          </p:nvSpPr>
          <p:spPr bwMode="auto">
            <a:xfrm flipV="1">
              <a:off x="3545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6" name="Line 2473"/>
            <p:cNvSpPr>
              <a:spLocks noChangeAspect="1" noChangeShapeType="1"/>
            </p:cNvSpPr>
            <p:nvPr/>
          </p:nvSpPr>
          <p:spPr bwMode="auto">
            <a:xfrm flipV="1">
              <a:off x="3546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7" name="Line 2474"/>
            <p:cNvSpPr>
              <a:spLocks noChangeAspect="1" noChangeShapeType="1"/>
            </p:cNvSpPr>
            <p:nvPr/>
          </p:nvSpPr>
          <p:spPr bwMode="auto">
            <a:xfrm flipV="1">
              <a:off x="3547" y="1160"/>
              <a:ext cx="1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8" name="Line 2475"/>
            <p:cNvSpPr>
              <a:spLocks noChangeAspect="1" noChangeShapeType="1"/>
            </p:cNvSpPr>
            <p:nvPr/>
          </p:nvSpPr>
          <p:spPr bwMode="auto">
            <a:xfrm flipV="1">
              <a:off x="354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9" name="Line 2476"/>
            <p:cNvSpPr>
              <a:spLocks noChangeAspect="1" noChangeShapeType="1"/>
            </p:cNvSpPr>
            <p:nvPr/>
          </p:nvSpPr>
          <p:spPr bwMode="auto">
            <a:xfrm flipV="1">
              <a:off x="3549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0" name="Line 2477"/>
            <p:cNvSpPr>
              <a:spLocks noChangeAspect="1" noChangeShapeType="1"/>
            </p:cNvSpPr>
            <p:nvPr/>
          </p:nvSpPr>
          <p:spPr bwMode="auto">
            <a:xfrm flipV="1">
              <a:off x="3550" y="1079"/>
              <a:ext cx="1" cy="10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1" name="Line 2478"/>
            <p:cNvSpPr>
              <a:spLocks noChangeAspect="1" noChangeShapeType="1"/>
            </p:cNvSpPr>
            <p:nvPr/>
          </p:nvSpPr>
          <p:spPr bwMode="auto">
            <a:xfrm flipV="1">
              <a:off x="355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2" name="Line 2479"/>
            <p:cNvSpPr>
              <a:spLocks noChangeAspect="1" noChangeShapeType="1"/>
            </p:cNvSpPr>
            <p:nvPr/>
          </p:nvSpPr>
          <p:spPr bwMode="auto">
            <a:xfrm flipV="1">
              <a:off x="3552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3" name="Line 2480"/>
            <p:cNvSpPr>
              <a:spLocks noChangeAspect="1" noChangeShapeType="1"/>
            </p:cNvSpPr>
            <p:nvPr/>
          </p:nvSpPr>
          <p:spPr bwMode="auto">
            <a:xfrm flipV="1">
              <a:off x="3554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4" name="Line 2481"/>
            <p:cNvSpPr>
              <a:spLocks noChangeAspect="1" noChangeShapeType="1"/>
            </p:cNvSpPr>
            <p:nvPr/>
          </p:nvSpPr>
          <p:spPr bwMode="auto">
            <a:xfrm flipV="1">
              <a:off x="35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5" name="Line 2482"/>
            <p:cNvSpPr>
              <a:spLocks noChangeAspect="1" noChangeShapeType="1"/>
            </p:cNvSpPr>
            <p:nvPr/>
          </p:nvSpPr>
          <p:spPr bwMode="auto">
            <a:xfrm flipV="1">
              <a:off x="355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6" name="Line 2483"/>
            <p:cNvSpPr>
              <a:spLocks noChangeAspect="1" noChangeShapeType="1"/>
            </p:cNvSpPr>
            <p:nvPr/>
          </p:nvSpPr>
          <p:spPr bwMode="auto">
            <a:xfrm flipV="1">
              <a:off x="3557" y="1072"/>
              <a:ext cx="0" cy="1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7" name="Line 2484"/>
            <p:cNvSpPr>
              <a:spLocks noChangeAspect="1" noChangeShapeType="1"/>
            </p:cNvSpPr>
            <p:nvPr/>
          </p:nvSpPr>
          <p:spPr bwMode="auto">
            <a:xfrm flipV="1">
              <a:off x="3558" y="1121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8" name="Line 2485"/>
            <p:cNvSpPr>
              <a:spLocks noChangeAspect="1" noChangeShapeType="1"/>
            </p:cNvSpPr>
            <p:nvPr/>
          </p:nvSpPr>
          <p:spPr bwMode="auto">
            <a:xfrm flipV="1">
              <a:off x="3560" y="1126"/>
              <a:ext cx="0" cy="5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9" name="Line 2486"/>
            <p:cNvSpPr>
              <a:spLocks noChangeAspect="1" noChangeShapeType="1"/>
            </p:cNvSpPr>
            <p:nvPr/>
          </p:nvSpPr>
          <p:spPr bwMode="auto">
            <a:xfrm flipV="1">
              <a:off x="356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0" name="Line 2487"/>
            <p:cNvSpPr>
              <a:spLocks noChangeAspect="1" noChangeShapeType="1"/>
            </p:cNvSpPr>
            <p:nvPr/>
          </p:nvSpPr>
          <p:spPr bwMode="auto">
            <a:xfrm flipV="1">
              <a:off x="356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1" name="Line 2488"/>
            <p:cNvSpPr>
              <a:spLocks noChangeAspect="1" noChangeShapeType="1"/>
            </p:cNvSpPr>
            <p:nvPr/>
          </p:nvSpPr>
          <p:spPr bwMode="auto">
            <a:xfrm flipV="1">
              <a:off x="356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2" name="Line 2489"/>
            <p:cNvSpPr>
              <a:spLocks noChangeAspect="1" noChangeShapeType="1"/>
            </p:cNvSpPr>
            <p:nvPr/>
          </p:nvSpPr>
          <p:spPr bwMode="auto">
            <a:xfrm flipV="1">
              <a:off x="3565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3" name="Line 2490"/>
            <p:cNvSpPr>
              <a:spLocks noChangeAspect="1" noChangeShapeType="1"/>
            </p:cNvSpPr>
            <p:nvPr/>
          </p:nvSpPr>
          <p:spPr bwMode="auto">
            <a:xfrm flipV="1">
              <a:off x="356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4" name="Line 2491"/>
            <p:cNvSpPr>
              <a:spLocks noChangeAspect="1" noChangeShapeType="1"/>
            </p:cNvSpPr>
            <p:nvPr/>
          </p:nvSpPr>
          <p:spPr bwMode="auto">
            <a:xfrm flipV="1">
              <a:off x="356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5" name="Line 2492"/>
            <p:cNvSpPr>
              <a:spLocks noChangeAspect="1" noChangeShapeType="1"/>
            </p:cNvSpPr>
            <p:nvPr/>
          </p:nvSpPr>
          <p:spPr bwMode="auto">
            <a:xfrm flipV="1">
              <a:off x="356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6" name="Line 2493"/>
            <p:cNvSpPr>
              <a:spLocks noChangeAspect="1" noChangeShapeType="1"/>
            </p:cNvSpPr>
            <p:nvPr/>
          </p:nvSpPr>
          <p:spPr bwMode="auto">
            <a:xfrm flipV="1">
              <a:off x="356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7" name="Line 2494"/>
            <p:cNvSpPr>
              <a:spLocks noChangeAspect="1" noChangeShapeType="1"/>
            </p:cNvSpPr>
            <p:nvPr/>
          </p:nvSpPr>
          <p:spPr bwMode="auto">
            <a:xfrm flipV="1">
              <a:off x="3570" y="1061"/>
              <a:ext cx="0" cy="1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8" name="Line 2495"/>
            <p:cNvSpPr>
              <a:spLocks noChangeAspect="1" noChangeShapeType="1"/>
            </p:cNvSpPr>
            <p:nvPr/>
          </p:nvSpPr>
          <p:spPr bwMode="auto">
            <a:xfrm flipV="1">
              <a:off x="3571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9" name="Line 2496"/>
            <p:cNvSpPr>
              <a:spLocks noChangeAspect="1" noChangeShapeType="1"/>
            </p:cNvSpPr>
            <p:nvPr/>
          </p:nvSpPr>
          <p:spPr bwMode="auto">
            <a:xfrm flipV="1">
              <a:off x="357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0" name="Line 2497"/>
            <p:cNvSpPr>
              <a:spLocks noChangeAspect="1" noChangeShapeType="1"/>
            </p:cNvSpPr>
            <p:nvPr/>
          </p:nvSpPr>
          <p:spPr bwMode="auto">
            <a:xfrm flipV="1">
              <a:off x="3576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1" name="Line 2498"/>
            <p:cNvSpPr>
              <a:spLocks noChangeAspect="1" noChangeShapeType="1"/>
            </p:cNvSpPr>
            <p:nvPr/>
          </p:nvSpPr>
          <p:spPr bwMode="auto">
            <a:xfrm flipV="1">
              <a:off x="357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2" name="Line 2499"/>
            <p:cNvSpPr>
              <a:spLocks noChangeAspect="1" noChangeShapeType="1"/>
            </p:cNvSpPr>
            <p:nvPr/>
          </p:nvSpPr>
          <p:spPr bwMode="auto">
            <a:xfrm flipV="1">
              <a:off x="357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3" name="Line 2500"/>
            <p:cNvSpPr>
              <a:spLocks noChangeAspect="1" noChangeShapeType="1"/>
            </p:cNvSpPr>
            <p:nvPr/>
          </p:nvSpPr>
          <p:spPr bwMode="auto">
            <a:xfrm flipV="1">
              <a:off x="3579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4" name="Line 2501"/>
            <p:cNvSpPr>
              <a:spLocks noChangeAspect="1" noChangeShapeType="1"/>
            </p:cNvSpPr>
            <p:nvPr/>
          </p:nvSpPr>
          <p:spPr bwMode="auto">
            <a:xfrm flipV="1">
              <a:off x="358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5" name="Line 2502"/>
            <p:cNvSpPr>
              <a:spLocks noChangeAspect="1" noChangeShapeType="1"/>
            </p:cNvSpPr>
            <p:nvPr/>
          </p:nvSpPr>
          <p:spPr bwMode="auto">
            <a:xfrm flipV="1">
              <a:off x="358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6" name="Line 2503"/>
            <p:cNvSpPr>
              <a:spLocks noChangeAspect="1" noChangeShapeType="1"/>
            </p:cNvSpPr>
            <p:nvPr/>
          </p:nvSpPr>
          <p:spPr bwMode="auto">
            <a:xfrm flipV="1">
              <a:off x="3584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7" name="Line 2504"/>
            <p:cNvSpPr>
              <a:spLocks noChangeAspect="1" noChangeShapeType="1"/>
            </p:cNvSpPr>
            <p:nvPr/>
          </p:nvSpPr>
          <p:spPr bwMode="auto">
            <a:xfrm flipV="1">
              <a:off x="358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8" name="Line 2505"/>
            <p:cNvSpPr>
              <a:spLocks noChangeAspect="1" noChangeShapeType="1"/>
            </p:cNvSpPr>
            <p:nvPr/>
          </p:nvSpPr>
          <p:spPr bwMode="auto">
            <a:xfrm flipV="1">
              <a:off x="358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9" name="Line 2506"/>
            <p:cNvSpPr>
              <a:spLocks noChangeAspect="1" noChangeShapeType="1"/>
            </p:cNvSpPr>
            <p:nvPr/>
          </p:nvSpPr>
          <p:spPr bwMode="auto">
            <a:xfrm flipV="1">
              <a:off x="358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0" name="Line 2507"/>
            <p:cNvSpPr>
              <a:spLocks noChangeAspect="1" noChangeShapeType="1"/>
            </p:cNvSpPr>
            <p:nvPr/>
          </p:nvSpPr>
          <p:spPr bwMode="auto">
            <a:xfrm flipV="1">
              <a:off x="35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1" name="Line 2508"/>
            <p:cNvSpPr>
              <a:spLocks noChangeAspect="1" noChangeShapeType="1"/>
            </p:cNvSpPr>
            <p:nvPr/>
          </p:nvSpPr>
          <p:spPr bwMode="auto">
            <a:xfrm flipV="1">
              <a:off x="358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2" name="Line 2509"/>
            <p:cNvSpPr>
              <a:spLocks noChangeAspect="1" noChangeShapeType="1"/>
            </p:cNvSpPr>
            <p:nvPr/>
          </p:nvSpPr>
          <p:spPr bwMode="auto">
            <a:xfrm flipV="1">
              <a:off x="3590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3" name="Line 2510"/>
            <p:cNvSpPr>
              <a:spLocks noChangeAspect="1" noChangeShapeType="1"/>
            </p:cNvSpPr>
            <p:nvPr/>
          </p:nvSpPr>
          <p:spPr bwMode="auto">
            <a:xfrm flipV="1">
              <a:off x="359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4" name="Line 2511"/>
            <p:cNvSpPr>
              <a:spLocks noChangeAspect="1" noChangeShapeType="1"/>
            </p:cNvSpPr>
            <p:nvPr/>
          </p:nvSpPr>
          <p:spPr bwMode="auto">
            <a:xfrm flipV="1">
              <a:off x="359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5" name="Line 2512"/>
            <p:cNvSpPr>
              <a:spLocks noChangeAspect="1" noChangeShapeType="1"/>
            </p:cNvSpPr>
            <p:nvPr/>
          </p:nvSpPr>
          <p:spPr bwMode="auto">
            <a:xfrm flipV="1">
              <a:off x="35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6" name="Line 2513"/>
            <p:cNvSpPr>
              <a:spLocks noChangeAspect="1" noChangeShapeType="1"/>
            </p:cNvSpPr>
            <p:nvPr/>
          </p:nvSpPr>
          <p:spPr bwMode="auto">
            <a:xfrm flipV="1">
              <a:off x="359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7" name="Line 2514"/>
            <p:cNvSpPr>
              <a:spLocks noChangeAspect="1" noChangeShapeType="1"/>
            </p:cNvSpPr>
            <p:nvPr/>
          </p:nvSpPr>
          <p:spPr bwMode="auto">
            <a:xfrm flipV="1">
              <a:off x="3597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8" name="Line 2515"/>
            <p:cNvSpPr>
              <a:spLocks noChangeAspect="1" noChangeShapeType="1"/>
            </p:cNvSpPr>
            <p:nvPr/>
          </p:nvSpPr>
          <p:spPr bwMode="auto">
            <a:xfrm flipV="1">
              <a:off x="359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9" name="Line 2516"/>
            <p:cNvSpPr>
              <a:spLocks noChangeAspect="1" noChangeShapeType="1"/>
            </p:cNvSpPr>
            <p:nvPr/>
          </p:nvSpPr>
          <p:spPr bwMode="auto">
            <a:xfrm flipV="1">
              <a:off x="35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0" name="Line 2517"/>
            <p:cNvSpPr>
              <a:spLocks noChangeAspect="1" noChangeShapeType="1"/>
            </p:cNvSpPr>
            <p:nvPr/>
          </p:nvSpPr>
          <p:spPr bwMode="auto">
            <a:xfrm flipV="1">
              <a:off x="3601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1" name="Line 2518"/>
            <p:cNvSpPr>
              <a:spLocks noChangeAspect="1" noChangeShapeType="1"/>
            </p:cNvSpPr>
            <p:nvPr/>
          </p:nvSpPr>
          <p:spPr bwMode="auto">
            <a:xfrm flipV="1">
              <a:off x="360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2" name="Line 2519"/>
            <p:cNvSpPr>
              <a:spLocks noChangeAspect="1" noChangeShapeType="1"/>
            </p:cNvSpPr>
            <p:nvPr/>
          </p:nvSpPr>
          <p:spPr bwMode="auto">
            <a:xfrm flipV="1">
              <a:off x="360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3" name="Line 2520"/>
            <p:cNvSpPr>
              <a:spLocks noChangeAspect="1" noChangeShapeType="1"/>
            </p:cNvSpPr>
            <p:nvPr/>
          </p:nvSpPr>
          <p:spPr bwMode="auto">
            <a:xfrm flipV="1">
              <a:off x="360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4" name="Line 2521"/>
            <p:cNvSpPr>
              <a:spLocks noChangeAspect="1" noChangeShapeType="1"/>
            </p:cNvSpPr>
            <p:nvPr/>
          </p:nvSpPr>
          <p:spPr bwMode="auto">
            <a:xfrm flipV="1">
              <a:off x="3608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5" name="Line 2522"/>
            <p:cNvSpPr>
              <a:spLocks noChangeAspect="1" noChangeShapeType="1"/>
            </p:cNvSpPr>
            <p:nvPr/>
          </p:nvSpPr>
          <p:spPr bwMode="auto">
            <a:xfrm flipV="1">
              <a:off x="3608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6" name="Line 2523"/>
            <p:cNvSpPr>
              <a:spLocks noChangeAspect="1" noChangeShapeType="1"/>
            </p:cNvSpPr>
            <p:nvPr/>
          </p:nvSpPr>
          <p:spPr bwMode="auto">
            <a:xfrm flipV="1">
              <a:off x="3610" y="1150"/>
              <a:ext cx="0" cy="3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7" name="Line 2524"/>
            <p:cNvSpPr>
              <a:spLocks noChangeAspect="1" noChangeShapeType="1"/>
            </p:cNvSpPr>
            <p:nvPr/>
          </p:nvSpPr>
          <p:spPr bwMode="auto">
            <a:xfrm flipV="1">
              <a:off x="361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8" name="Line 2525"/>
            <p:cNvSpPr>
              <a:spLocks noChangeAspect="1" noChangeShapeType="1"/>
            </p:cNvSpPr>
            <p:nvPr/>
          </p:nvSpPr>
          <p:spPr bwMode="auto">
            <a:xfrm flipV="1">
              <a:off x="361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9" name="Line 2526"/>
            <p:cNvSpPr>
              <a:spLocks noChangeAspect="1" noChangeShapeType="1"/>
            </p:cNvSpPr>
            <p:nvPr/>
          </p:nvSpPr>
          <p:spPr bwMode="auto">
            <a:xfrm flipV="1">
              <a:off x="361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0" name="Line 2527"/>
            <p:cNvSpPr>
              <a:spLocks noChangeAspect="1" noChangeShapeType="1"/>
            </p:cNvSpPr>
            <p:nvPr/>
          </p:nvSpPr>
          <p:spPr bwMode="auto">
            <a:xfrm flipV="1">
              <a:off x="361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1" name="Line 2528"/>
            <p:cNvSpPr>
              <a:spLocks noChangeAspect="1" noChangeShapeType="1"/>
            </p:cNvSpPr>
            <p:nvPr/>
          </p:nvSpPr>
          <p:spPr bwMode="auto">
            <a:xfrm flipV="1">
              <a:off x="361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2" name="Line 2529"/>
            <p:cNvSpPr>
              <a:spLocks noChangeAspect="1" noChangeShapeType="1"/>
            </p:cNvSpPr>
            <p:nvPr/>
          </p:nvSpPr>
          <p:spPr bwMode="auto">
            <a:xfrm flipV="1">
              <a:off x="361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3" name="Line 2530"/>
            <p:cNvSpPr>
              <a:spLocks noChangeAspect="1" noChangeShapeType="1"/>
            </p:cNvSpPr>
            <p:nvPr/>
          </p:nvSpPr>
          <p:spPr bwMode="auto">
            <a:xfrm flipV="1">
              <a:off x="3618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4" name="Line 2531"/>
            <p:cNvSpPr>
              <a:spLocks noChangeAspect="1" noChangeShapeType="1"/>
            </p:cNvSpPr>
            <p:nvPr/>
          </p:nvSpPr>
          <p:spPr bwMode="auto">
            <a:xfrm flipV="1">
              <a:off x="3619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5" name="Line 2532"/>
            <p:cNvSpPr>
              <a:spLocks noChangeAspect="1" noChangeShapeType="1"/>
            </p:cNvSpPr>
            <p:nvPr/>
          </p:nvSpPr>
          <p:spPr bwMode="auto">
            <a:xfrm flipV="1">
              <a:off x="3620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6" name="Line 2533"/>
            <p:cNvSpPr>
              <a:spLocks noChangeAspect="1" noChangeShapeType="1"/>
            </p:cNvSpPr>
            <p:nvPr/>
          </p:nvSpPr>
          <p:spPr bwMode="auto">
            <a:xfrm flipV="1">
              <a:off x="362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7" name="Line 2534"/>
            <p:cNvSpPr>
              <a:spLocks noChangeAspect="1" noChangeShapeType="1"/>
            </p:cNvSpPr>
            <p:nvPr/>
          </p:nvSpPr>
          <p:spPr bwMode="auto">
            <a:xfrm flipV="1">
              <a:off x="362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8" name="Line 2535"/>
            <p:cNvSpPr>
              <a:spLocks noChangeAspect="1" noChangeShapeType="1"/>
            </p:cNvSpPr>
            <p:nvPr/>
          </p:nvSpPr>
          <p:spPr bwMode="auto">
            <a:xfrm flipV="1">
              <a:off x="362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9" name="Line 2536"/>
            <p:cNvSpPr>
              <a:spLocks noChangeAspect="1" noChangeShapeType="1"/>
            </p:cNvSpPr>
            <p:nvPr/>
          </p:nvSpPr>
          <p:spPr bwMode="auto">
            <a:xfrm flipV="1">
              <a:off x="3624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0" name="Line 2537"/>
            <p:cNvSpPr>
              <a:spLocks noChangeAspect="1" noChangeShapeType="1"/>
            </p:cNvSpPr>
            <p:nvPr/>
          </p:nvSpPr>
          <p:spPr bwMode="auto">
            <a:xfrm flipV="1">
              <a:off x="3626" y="823"/>
              <a:ext cx="0" cy="36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1" name="Line 2538"/>
            <p:cNvSpPr>
              <a:spLocks noChangeAspect="1" noChangeShapeType="1"/>
            </p:cNvSpPr>
            <p:nvPr/>
          </p:nvSpPr>
          <p:spPr bwMode="auto">
            <a:xfrm flipV="1">
              <a:off x="362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2" name="Line 2539"/>
            <p:cNvSpPr>
              <a:spLocks noChangeAspect="1" noChangeShapeType="1"/>
            </p:cNvSpPr>
            <p:nvPr/>
          </p:nvSpPr>
          <p:spPr bwMode="auto">
            <a:xfrm flipV="1">
              <a:off x="3627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3" name="Line 2540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4" name="Line 2541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5" name="Line 2542"/>
            <p:cNvSpPr>
              <a:spLocks noChangeAspect="1" noChangeShapeType="1"/>
            </p:cNvSpPr>
            <p:nvPr/>
          </p:nvSpPr>
          <p:spPr bwMode="auto">
            <a:xfrm flipV="1">
              <a:off x="3631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6" name="Line 2543"/>
            <p:cNvSpPr>
              <a:spLocks noChangeAspect="1" noChangeShapeType="1"/>
            </p:cNvSpPr>
            <p:nvPr/>
          </p:nvSpPr>
          <p:spPr bwMode="auto">
            <a:xfrm flipV="1">
              <a:off x="363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7" name="Line 2544"/>
            <p:cNvSpPr>
              <a:spLocks noChangeAspect="1" noChangeShapeType="1"/>
            </p:cNvSpPr>
            <p:nvPr/>
          </p:nvSpPr>
          <p:spPr bwMode="auto">
            <a:xfrm flipV="1">
              <a:off x="3632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8" name="Line 2545"/>
            <p:cNvSpPr>
              <a:spLocks noChangeAspect="1" noChangeShapeType="1"/>
            </p:cNvSpPr>
            <p:nvPr/>
          </p:nvSpPr>
          <p:spPr bwMode="auto">
            <a:xfrm flipV="1">
              <a:off x="363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9" name="Line 2546"/>
            <p:cNvSpPr>
              <a:spLocks noChangeAspect="1" noChangeShapeType="1"/>
            </p:cNvSpPr>
            <p:nvPr/>
          </p:nvSpPr>
          <p:spPr bwMode="auto">
            <a:xfrm flipV="1">
              <a:off x="363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0" name="Line 2547"/>
            <p:cNvSpPr>
              <a:spLocks noChangeAspect="1" noChangeShapeType="1"/>
            </p:cNvSpPr>
            <p:nvPr/>
          </p:nvSpPr>
          <p:spPr bwMode="auto">
            <a:xfrm flipV="1">
              <a:off x="363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1" name="Line 2548"/>
            <p:cNvSpPr>
              <a:spLocks noChangeAspect="1" noChangeShapeType="1"/>
            </p:cNvSpPr>
            <p:nvPr/>
          </p:nvSpPr>
          <p:spPr bwMode="auto">
            <a:xfrm flipV="1">
              <a:off x="363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2" name="Line 2549"/>
            <p:cNvSpPr>
              <a:spLocks noChangeAspect="1" noChangeShapeType="1"/>
            </p:cNvSpPr>
            <p:nvPr/>
          </p:nvSpPr>
          <p:spPr bwMode="auto">
            <a:xfrm flipV="1">
              <a:off x="363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3" name="Line 2550"/>
            <p:cNvSpPr>
              <a:spLocks noChangeAspect="1" noChangeShapeType="1"/>
            </p:cNvSpPr>
            <p:nvPr/>
          </p:nvSpPr>
          <p:spPr bwMode="auto">
            <a:xfrm flipV="1">
              <a:off x="364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4" name="Line 2551"/>
            <p:cNvSpPr>
              <a:spLocks noChangeAspect="1" noChangeShapeType="1"/>
            </p:cNvSpPr>
            <p:nvPr/>
          </p:nvSpPr>
          <p:spPr bwMode="auto">
            <a:xfrm flipV="1">
              <a:off x="364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5" name="Line 2552"/>
            <p:cNvSpPr>
              <a:spLocks noChangeAspect="1" noChangeShapeType="1"/>
            </p:cNvSpPr>
            <p:nvPr/>
          </p:nvSpPr>
          <p:spPr bwMode="auto">
            <a:xfrm flipV="1">
              <a:off x="364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6" name="Line 2553"/>
            <p:cNvSpPr>
              <a:spLocks noChangeAspect="1" noChangeShapeType="1"/>
            </p:cNvSpPr>
            <p:nvPr/>
          </p:nvSpPr>
          <p:spPr bwMode="auto">
            <a:xfrm flipV="1">
              <a:off x="364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7" name="Line 2554"/>
            <p:cNvSpPr>
              <a:spLocks noChangeAspect="1" noChangeShapeType="1"/>
            </p:cNvSpPr>
            <p:nvPr/>
          </p:nvSpPr>
          <p:spPr bwMode="auto">
            <a:xfrm flipV="1">
              <a:off x="3644" y="1103"/>
              <a:ext cx="0" cy="8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8" name="Line 2555"/>
            <p:cNvSpPr>
              <a:spLocks noChangeAspect="1" noChangeShapeType="1"/>
            </p:cNvSpPr>
            <p:nvPr/>
          </p:nvSpPr>
          <p:spPr bwMode="auto">
            <a:xfrm flipV="1">
              <a:off x="3645" y="1073"/>
              <a:ext cx="0" cy="1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9" name="Line 2556"/>
            <p:cNvSpPr>
              <a:spLocks noChangeAspect="1" noChangeShapeType="1"/>
            </p:cNvSpPr>
            <p:nvPr/>
          </p:nvSpPr>
          <p:spPr bwMode="auto">
            <a:xfrm flipV="1">
              <a:off x="364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0" name="Line 2557"/>
            <p:cNvSpPr>
              <a:spLocks noChangeAspect="1" noChangeShapeType="1"/>
            </p:cNvSpPr>
            <p:nvPr/>
          </p:nvSpPr>
          <p:spPr bwMode="auto">
            <a:xfrm flipV="1">
              <a:off x="364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1" name="Line 2558"/>
            <p:cNvSpPr>
              <a:spLocks noChangeAspect="1" noChangeShapeType="1"/>
            </p:cNvSpPr>
            <p:nvPr/>
          </p:nvSpPr>
          <p:spPr bwMode="auto">
            <a:xfrm flipV="1">
              <a:off x="36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2" name="Line 2559"/>
            <p:cNvSpPr>
              <a:spLocks noChangeAspect="1" noChangeShapeType="1"/>
            </p:cNvSpPr>
            <p:nvPr/>
          </p:nvSpPr>
          <p:spPr bwMode="auto">
            <a:xfrm flipV="1">
              <a:off x="364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3" name="Line 2560"/>
            <p:cNvSpPr>
              <a:spLocks noChangeAspect="1" noChangeShapeType="1"/>
            </p:cNvSpPr>
            <p:nvPr/>
          </p:nvSpPr>
          <p:spPr bwMode="auto">
            <a:xfrm flipV="1">
              <a:off x="365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4" name="Line 2561"/>
            <p:cNvSpPr>
              <a:spLocks noChangeAspect="1" noChangeShapeType="1"/>
            </p:cNvSpPr>
            <p:nvPr/>
          </p:nvSpPr>
          <p:spPr bwMode="auto">
            <a:xfrm flipV="1">
              <a:off x="36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5" name="Line 2562"/>
            <p:cNvSpPr>
              <a:spLocks noChangeAspect="1" noChangeShapeType="1"/>
            </p:cNvSpPr>
            <p:nvPr/>
          </p:nvSpPr>
          <p:spPr bwMode="auto">
            <a:xfrm flipV="1">
              <a:off x="3653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6" name="Line 2563"/>
            <p:cNvSpPr>
              <a:spLocks noChangeAspect="1" noChangeShapeType="1"/>
            </p:cNvSpPr>
            <p:nvPr/>
          </p:nvSpPr>
          <p:spPr bwMode="auto">
            <a:xfrm flipV="1">
              <a:off x="365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7" name="Line 2564"/>
            <p:cNvSpPr>
              <a:spLocks noChangeAspect="1" noChangeShapeType="1"/>
            </p:cNvSpPr>
            <p:nvPr/>
          </p:nvSpPr>
          <p:spPr bwMode="auto">
            <a:xfrm flipV="1">
              <a:off x="36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8" name="Line 2565"/>
            <p:cNvSpPr>
              <a:spLocks noChangeAspect="1" noChangeShapeType="1"/>
            </p:cNvSpPr>
            <p:nvPr/>
          </p:nvSpPr>
          <p:spPr bwMode="auto">
            <a:xfrm flipV="1">
              <a:off x="365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9" name="Line 2566"/>
            <p:cNvSpPr>
              <a:spLocks noChangeAspect="1" noChangeShapeType="1"/>
            </p:cNvSpPr>
            <p:nvPr/>
          </p:nvSpPr>
          <p:spPr bwMode="auto">
            <a:xfrm flipV="1">
              <a:off x="3656" y="1171"/>
              <a:ext cx="1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0" name="Line 2567"/>
            <p:cNvSpPr>
              <a:spLocks noChangeAspect="1" noChangeShapeType="1"/>
            </p:cNvSpPr>
            <p:nvPr/>
          </p:nvSpPr>
          <p:spPr bwMode="auto">
            <a:xfrm flipV="1">
              <a:off x="366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1" name="Line 2568"/>
            <p:cNvSpPr>
              <a:spLocks noChangeAspect="1" noChangeShapeType="1"/>
            </p:cNvSpPr>
            <p:nvPr/>
          </p:nvSpPr>
          <p:spPr bwMode="auto">
            <a:xfrm flipV="1">
              <a:off x="366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2" name="Line 2569"/>
            <p:cNvSpPr>
              <a:spLocks noChangeAspect="1" noChangeShapeType="1"/>
            </p:cNvSpPr>
            <p:nvPr/>
          </p:nvSpPr>
          <p:spPr bwMode="auto">
            <a:xfrm flipV="1">
              <a:off x="366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3" name="Line 2570"/>
            <p:cNvSpPr>
              <a:spLocks noChangeAspect="1" noChangeShapeType="1"/>
            </p:cNvSpPr>
            <p:nvPr/>
          </p:nvSpPr>
          <p:spPr bwMode="auto">
            <a:xfrm flipV="1">
              <a:off x="36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4" name="Line 2571"/>
            <p:cNvSpPr>
              <a:spLocks noChangeAspect="1" noChangeShapeType="1"/>
            </p:cNvSpPr>
            <p:nvPr/>
          </p:nvSpPr>
          <p:spPr bwMode="auto">
            <a:xfrm flipV="1">
              <a:off x="366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5" name="Line 2572"/>
            <p:cNvSpPr>
              <a:spLocks noChangeAspect="1" noChangeShapeType="1"/>
            </p:cNvSpPr>
            <p:nvPr/>
          </p:nvSpPr>
          <p:spPr bwMode="auto">
            <a:xfrm flipV="1">
              <a:off x="3667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6" name="Line 2573"/>
            <p:cNvSpPr>
              <a:spLocks noChangeAspect="1" noChangeShapeType="1"/>
            </p:cNvSpPr>
            <p:nvPr/>
          </p:nvSpPr>
          <p:spPr bwMode="auto">
            <a:xfrm flipV="1">
              <a:off x="366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7" name="Line 2574"/>
            <p:cNvSpPr>
              <a:spLocks noChangeAspect="1" noChangeShapeType="1"/>
            </p:cNvSpPr>
            <p:nvPr/>
          </p:nvSpPr>
          <p:spPr bwMode="auto">
            <a:xfrm flipV="1">
              <a:off x="366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8" name="Line 2575"/>
            <p:cNvSpPr>
              <a:spLocks noChangeAspect="1" noChangeShapeType="1"/>
            </p:cNvSpPr>
            <p:nvPr/>
          </p:nvSpPr>
          <p:spPr bwMode="auto">
            <a:xfrm flipV="1">
              <a:off x="3670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9" name="Line 2576"/>
            <p:cNvSpPr>
              <a:spLocks noChangeAspect="1" noChangeShapeType="1"/>
            </p:cNvSpPr>
            <p:nvPr/>
          </p:nvSpPr>
          <p:spPr bwMode="auto">
            <a:xfrm flipV="1">
              <a:off x="367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0" name="Line 2577"/>
            <p:cNvSpPr>
              <a:spLocks noChangeAspect="1" noChangeShapeType="1"/>
            </p:cNvSpPr>
            <p:nvPr/>
          </p:nvSpPr>
          <p:spPr bwMode="auto">
            <a:xfrm flipV="1">
              <a:off x="36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1" name="Line 2578"/>
            <p:cNvSpPr>
              <a:spLocks noChangeAspect="1" noChangeShapeType="1"/>
            </p:cNvSpPr>
            <p:nvPr/>
          </p:nvSpPr>
          <p:spPr bwMode="auto">
            <a:xfrm flipV="1">
              <a:off x="36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2" name="Line 2579"/>
            <p:cNvSpPr>
              <a:spLocks noChangeAspect="1" noChangeShapeType="1"/>
            </p:cNvSpPr>
            <p:nvPr/>
          </p:nvSpPr>
          <p:spPr bwMode="auto">
            <a:xfrm flipV="1">
              <a:off x="3674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3" name="Line 2580"/>
            <p:cNvSpPr>
              <a:spLocks noChangeAspect="1" noChangeShapeType="1"/>
            </p:cNvSpPr>
            <p:nvPr/>
          </p:nvSpPr>
          <p:spPr bwMode="auto">
            <a:xfrm flipV="1">
              <a:off x="367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4" name="Line 2581"/>
            <p:cNvSpPr>
              <a:spLocks noChangeAspect="1" noChangeShapeType="1"/>
            </p:cNvSpPr>
            <p:nvPr/>
          </p:nvSpPr>
          <p:spPr bwMode="auto">
            <a:xfrm flipV="1">
              <a:off x="367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5" name="Line 2582"/>
            <p:cNvSpPr>
              <a:spLocks noChangeAspect="1" noChangeShapeType="1"/>
            </p:cNvSpPr>
            <p:nvPr/>
          </p:nvSpPr>
          <p:spPr bwMode="auto">
            <a:xfrm flipV="1">
              <a:off x="36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6" name="Line 2583"/>
            <p:cNvSpPr>
              <a:spLocks noChangeAspect="1" noChangeShapeType="1"/>
            </p:cNvSpPr>
            <p:nvPr/>
          </p:nvSpPr>
          <p:spPr bwMode="auto">
            <a:xfrm flipV="1">
              <a:off x="3680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7" name="Line 2584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8" name="Line 2585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9" name="Line 2586"/>
            <p:cNvSpPr>
              <a:spLocks noChangeAspect="1" noChangeShapeType="1"/>
            </p:cNvSpPr>
            <p:nvPr/>
          </p:nvSpPr>
          <p:spPr bwMode="auto">
            <a:xfrm flipV="1">
              <a:off x="368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0" name="Line 2587"/>
            <p:cNvSpPr>
              <a:spLocks noChangeAspect="1" noChangeShapeType="1"/>
            </p:cNvSpPr>
            <p:nvPr/>
          </p:nvSpPr>
          <p:spPr bwMode="auto">
            <a:xfrm flipV="1">
              <a:off x="3687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1" name="Line 2588"/>
            <p:cNvSpPr>
              <a:spLocks noChangeAspect="1" noChangeShapeType="1"/>
            </p:cNvSpPr>
            <p:nvPr/>
          </p:nvSpPr>
          <p:spPr bwMode="auto">
            <a:xfrm flipV="1">
              <a:off x="368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2" name="Line 2589"/>
            <p:cNvSpPr>
              <a:spLocks noChangeAspect="1" noChangeShapeType="1"/>
            </p:cNvSpPr>
            <p:nvPr/>
          </p:nvSpPr>
          <p:spPr bwMode="auto">
            <a:xfrm flipV="1">
              <a:off x="36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3" name="Line 2590"/>
            <p:cNvSpPr>
              <a:spLocks noChangeAspect="1" noChangeShapeType="1"/>
            </p:cNvSpPr>
            <p:nvPr/>
          </p:nvSpPr>
          <p:spPr bwMode="auto">
            <a:xfrm flipV="1">
              <a:off x="369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4" name="Line 2591"/>
            <p:cNvSpPr>
              <a:spLocks noChangeAspect="1" noChangeShapeType="1"/>
            </p:cNvSpPr>
            <p:nvPr/>
          </p:nvSpPr>
          <p:spPr bwMode="auto">
            <a:xfrm flipV="1">
              <a:off x="369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5" name="Line 2592"/>
            <p:cNvSpPr>
              <a:spLocks noChangeAspect="1" noChangeShapeType="1"/>
            </p:cNvSpPr>
            <p:nvPr/>
          </p:nvSpPr>
          <p:spPr bwMode="auto">
            <a:xfrm flipV="1">
              <a:off x="369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6" name="Line 2593"/>
            <p:cNvSpPr>
              <a:spLocks noChangeAspect="1" noChangeShapeType="1"/>
            </p:cNvSpPr>
            <p:nvPr/>
          </p:nvSpPr>
          <p:spPr bwMode="auto">
            <a:xfrm flipV="1">
              <a:off x="369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7" name="Line 2594"/>
            <p:cNvSpPr>
              <a:spLocks noChangeAspect="1" noChangeShapeType="1"/>
            </p:cNvSpPr>
            <p:nvPr/>
          </p:nvSpPr>
          <p:spPr bwMode="auto">
            <a:xfrm flipV="1">
              <a:off x="3696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8" name="Line 2595"/>
            <p:cNvSpPr>
              <a:spLocks noChangeAspect="1" noChangeShapeType="1"/>
            </p:cNvSpPr>
            <p:nvPr/>
          </p:nvSpPr>
          <p:spPr bwMode="auto">
            <a:xfrm flipV="1">
              <a:off x="369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9" name="Line 2596"/>
            <p:cNvSpPr>
              <a:spLocks noChangeAspect="1" noChangeShapeType="1"/>
            </p:cNvSpPr>
            <p:nvPr/>
          </p:nvSpPr>
          <p:spPr bwMode="auto">
            <a:xfrm flipV="1">
              <a:off x="369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0" name="Line 2597"/>
            <p:cNvSpPr>
              <a:spLocks noChangeAspect="1" noChangeShapeType="1"/>
            </p:cNvSpPr>
            <p:nvPr/>
          </p:nvSpPr>
          <p:spPr bwMode="auto">
            <a:xfrm flipV="1">
              <a:off x="36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1" name="Line 2598"/>
            <p:cNvSpPr>
              <a:spLocks noChangeAspect="1" noChangeShapeType="1"/>
            </p:cNvSpPr>
            <p:nvPr/>
          </p:nvSpPr>
          <p:spPr bwMode="auto">
            <a:xfrm flipV="1">
              <a:off x="370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2" name="Line 2599"/>
            <p:cNvSpPr>
              <a:spLocks noChangeAspect="1" noChangeShapeType="1"/>
            </p:cNvSpPr>
            <p:nvPr/>
          </p:nvSpPr>
          <p:spPr bwMode="auto">
            <a:xfrm flipV="1">
              <a:off x="3701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3" name="Line 2600"/>
            <p:cNvSpPr>
              <a:spLocks noChangeAspect="1" noChangeShapeType="1"/>
            </p:cNvSpPr>
            <p:nvPr/>
          </p:nvSpPr>
          <p:spPr bwMode="auto">
            <a:xfrm flipV="1">
              <a:off x="3703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4" name="Line 2601"/>
            <p:cNvSpPr>
              <a:spLocks noChangeAspect="1" noChangeShapeType="1"/>
            </p:cNvSpPr>
            <p:nvPr/>
          </p:nvSpPr>
          <p:spPr bwMode="auto">
            <a:xfrm flipV="1">
              <a:off x="3704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5" name="Line 2602"/>
            <p:cNvSpPr>
              <a:spLocks noChangeAspect="1" noChangeShapeType="1"/>
            </p:cNvSpPr>
            <p:nvPr/>
          </p:nvSpPr>
          <p:spPr bwMode="auto">
            <a:xfrm flipV="1">
              <a:off x="3704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6" name="Line 2603"/>
            <p:cNvSpPr>
              <a:spLocks noChangeAspect="1" noChangeShapeType="1"/>
            </p:cNvSpPr>
            <p:nvPr/>
          </p:nvSpPr>
          <p:spPr bwMode="auto">
            <a:xfrm flipV="1">
              <a:off x="3706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7" name="Line 2604"/>
            <p:cNvSpPr>
              <a:spLocks noChangeAspect="1" noChangeShapeType="1"/>
            </p:cNvSpPr>
            <p:nvPr/>
          </p:nvSpPr>
          <p:spPr bwMode="auto">
            <a:xfrm flipV="1">
              <a:off x="370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8" name="Line 2605"/>
            <p:cNvSpPr>
              <a:spLocks noChangeAspect="1" noChangeShapeType="1"/>
            </p:cNvSpPr>
            <p:nvPr/>
          </p:nvSpPr>
          <p:spPr bwMode="auto">
            <a:xfrm flipV="1">
              <a:off x="370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" name="Line 2606"/>
            <p:cNvSpPr>
              <a:spLocks noChangeAspect="1" noChangeShapeType="1"/>
            </p:cNvSpPr>
            <p:nvPr/>
          </p:nvSpPr>
          <p:spPr bwMode="auto">
            <a:xfrm flipV="1">
              <a:off x="3709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0" name="Line 2607"/>
            <p:cNvSpPr>
              <a:spLocks noChangeAspect="1" noChangeShapeType="1"/>
            </p:cNvSpPr>
            <p:nvPr/>
          </p:nvSpPr>
          <p:spPr bwMode="auto">
            <a:xfrm flipV="1">
              <a:off x="3710" y="1076"/>
              <a:ext cx="0" cy="10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1" name="Line 2608"/>
            <p:cNvSpPr>
              <a:spLocks noChangeAspect="1" noChangeShapeType="1"/>
            </p:cNvSpPr>
            <p:nvPr/>
          </p:nvSpPr>
          <p:spPr bwMode="auto">
            <a:xfrm flipV="1">
              <a:off x="3711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2" name="Line 2609"/>
            <p:cNvSpPr>
              <a:spLocks noChangeAspect="1" noChangeShapeType="1"/>
            </p:cNvSpPr>
            <p:nvPr/>
          </p:nvSpPr>
          <p:spPr bwMode="auto">
            <a:xfrm flipV="1">
              <a:off x="3712" y="1086"/>
              <a:ext cx="1" cy="9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3" name="Line 2610"/>
            <p:cNvSpPr>
              <a:spLocks noChangeAspect="1" noChangeShapeType="1"/>
            </p:cNvSpPr>
            <p:nvPr/>
          </p:nvSpPr>
          <p:spPr bwMode="auto">
            <a:xfrm flipV="1">
              <a:off x="3713" y="1088"/>
              <a:ext cx="0" cy="9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4" name="Line 2611"/>
            <p:cNvSpPr>
              <a:spLocks noChangeAspect="1" noChangeShapeType="1"/>
            </p:cNvSpPr>
            <p:nvPr/>
          </p:nvSpPr>
          <p:spPr bwMode="auto">
            <a:xfrm flipV="1">
              <a:off x="371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" name="Line 2612"/>
            <p:cNvSpPr>
              <a:spLocks noChangeAspect="1" noChangeShapeType="1"/>
            </p:cNvSpPr>
            <p:nvPr/>
          </p:nvSpPr>
          <p:spPr bwMode="auto">
            <a:xfrm flipV="1">
              <a:off x="37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6" name="Line 2613"/>
            <p:cNvSpPr>
              <a:spLocks noChangeAspect="1" noChangeShapeType="1"/>
            </p:cNvSpPr>
            <p:nvPr/>
          </p:nvSpPr>
          <p:spPr bwMode="auto">
            <a:xfrm flipV="1">
              <a:off x="3716" y="1129"/>
              <a:ext cx="0" cy="5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7" name="Line 2614"/>
            <p:cNvSpPr>
              <a:spLocks noChangeAspect="1" noChangeShapeType="1"/>
            </p:cNvSpPr>
            <p:nvPr/>
          </p:nvSpPr>
          <p:spPr bwMode="auto">
            <a:xfrm flipV="1">
              <a:off x="3717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8" name="Line 2615"/>
            <p:cNvSpPr>
              <a:spLocks noChangeAspect="1" noChangeShapeType="1"/>
            </p:cNvSpPr>
            <p:nvPr/>
          </p:nvSpPr>
          <p:spPr bwMode="auto">
            <a:xfrm flipV="1">
              <a:off x="3718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9" name="Line 2616"/>
            <p:cNvSpPr>
              <a:spLocks noChangeAspect="1" noChangeShapeType="1"/>
            </p:cNvSpPr>
            <p:nvPr/>
          </p:nvSpPr>
          <p:spPr bwMode="auto">
            <a:xfrm flipV="1">
              <a:off x="3719" y="695"/>
              <a:ext cx="0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0" name="Line 2617"/>
            <p:cNvSpPr>
              <a:spLocks noChangeAspect="1" noChangeShapeType="1"/>
            </p:cNvSpPr>
            <p:nvPr/>
          </p:nvSpPr>
          <p:spPr bwMode="auto">
            <a:xfrm flipV="1">
              <a:off x="3720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1" name="Line 2618"/>
            <p:cNvSpPr>
              <a:spLocks noChangeAspect="1" noChangeShapeType="1"/>
            </p:cNvSpPr>
            <p:nvPr/>
          </p:nvSpPr>
          <p:spPr bwMode="auto">
            <a:xfrm flipV="1">
              <a:off x="3722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2" name="Line 2619"/>
            <p:cNvSpPr>
              <a:spLocks noChangeAspect="1" noChangeShapeType="1"/>
            </p:cNvSpPr>
            <p:nvPr/>
          </p:nvSpPr>
          <p:spPr bwMode="auto">
            <a:xfrm flipV="1">
              <a:off x="372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3" name="Line 2620"/>
            <p:cNvSpPr>
              <a:spLocks noChangeAspect="1" noChangeShapeType="1"/>
            </p:cNvSpPr>
            <p:nvPr/>
          </p:nvSpPr>
          <p:spPr bwMode="auto">
            <a:xfrm flipV="1">
              <a:off x="372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4" name="Line 2621"/>
            <p:cNvSpPr>
              <a:spLocks noChangeAspect="1" noChangeShapeType="1"/>
            </p:cNvSpPr>
            <p:nvPr/>
          </p:nvSpPr>
          <p:spPr bwMode="auto">
            <a:xfrm flipV="1">
              <a:off x="37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5" name="Line 2622"/>
            <p:cNvSpPr>
              <a:spLocks noChangeAspect="1" noChangeShapeType="1"/>
            </p:cNvSpPr>
            <p:nvPr/>
          </p:nvSpPr>
          <p:spPr bwMode="auto">
            <a:xfrm flipV="1">
              <a:off x="372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6" name="Line 2623"/>
            <p:cNvSpPr>
              <a:spLocks noChangeAspect="1" noChangeShapeType="1"/>
            </p:cNvSpPr>
            <p:nvPr/>
          </p:nvSpPr>
          <p:spPr bwMode="auto">
            <a:xfrm flipV="1">
              <a:off x="37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7" name="Line 2624"/>
            <p:cNvSpPr>
              <a:spLocks noChangeAspect="1" noChangeShapeType="1"/>
            </p:cNvSpPr>
            <p:nvPr/>
          </p:nvSpPr>
          <p:spPr bwMode="auto">
            <a:xfrm flipV="1">
              <a:off x="3728" y="1143"/>
              <a:ext cx="1" cy="4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8" name="Line 2625"/>
            <p:cNvSpPr>
              <a:spLocks noChangeAspect="1" noChangeShapeType="1"/>
            </p:cNvSpPr>
            <p:nvPr/>
          </p:nvSpPr>
          <p:spPr bwMode="auto">
            <a:xfrm flipV="1">
              <a:off x="3730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9" name="Line 2626"/>
            <p:cNvSpPr>
              <a:spLocks noChangeAspect="1" noChangeShapeType="1"/>
            </p:cNvSpPr>
            <p:nvPr/>
          </p:nvSpPr>
          <p:spPr bwMode="auto">
            <a:xfrm flipV="1">
              <a:off x="37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0" name="Line 2627"/>
            <p:cNvSpPr>
              <a:spLocks noChangeAspect="1" noChangeShapeType="1"/>
            </p:cNvSpPr>
            <p:nvPr/>
          </p:nvSpPr>
          <p:spPr bwMode="auto">
            <a:xfrm flipV="1">
              <a:off x="373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1" name="Line 2628"/>
            <p:cNvSpPr>
              <a:spLocks noChangeAspect="1" noChangeShapeType="1"/>
            </p:cNvSpPr>
            <p:nvPr/>
          </p:nvSpPr>
          <p:spPr bwMode="auto">
            <a:xfrm flipV="1">
              <a:off x="373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2" name="Line 2629"/>
            <p:cNvSpPr>
              <a:spLocks noChangeAspect="1" noChangeShapeType="1"/>
            </p:cNvSpPr>
            <p:nvPr/>
          </p:nvSpPr>
          <p:spPr bwMode="auto">
            <a:xfrm flipV="1">
              <a:off x="373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3" name="Line 2630"/>
            <p:cNvSpPr>
              <a:spLocks noChangeAspect="1" noChangeShapeType="1"/>
            </p:cNvSpPr>
            <p:nvPr/>
          </p:nvSpPr>
          <p:spPr bwMode="auto">
            <a:xfrm flipV="1">
              <a:off x="37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4" name="Line 2631"/>
            <p:cNvSpPr>
              <a:spLocks noChangeAspect="1" noChangeShapeType="1"/>
            </p:cNvSpPr>
            <p:nvPr/>
          </p:nvSpPr>
          <p:spPr bwMode="auto">
            <a:xfrm flipV="1">
              <a:off x="37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5" name="Line 2632"/>
            <p:cNvSpPr>
              <a:spLocks noChangeAspect="1" noChangeShapeType="1"/>
            </p:cNvSpPr>
            <p:nvPr/>
          </p:nvSpPr>
          <p:spPr bwMode="auto">
            <a:xfrm flipV="1">
              <a:off x="374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6" name="Line 2633"/>
            <p:cNvSpPr>
              <a:spLocks noChangeAspect="1" noChangeShapeType="1"/>
            </p:cNvSpPr>
            <p:nvPr/>
          </p:nvSpPr>
          <p:spPr bwMode="auto">
            <a:xfrm flipV="1">
              <a:off x="374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7" name="Line 2634"/>
            <p:cNvSpPr>
              <a:spLocks noChangeAspect="1" noChangeShapeType="1"/>
            </p:cNvSpPr>
            <p:nvPr/>
          </p:nvSpPr>
          <p:spPr bwMode="auto">
            <a:xfrm flipV="1">
              <a:off x="37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8" name="Line 2635"/>
            <p:cNvSpPr>
              <a:spLocks noChangeAspect="1" noChangeShapeType="1"/>
            </p:cNvSpPr>
            <p:nvPr/>
          </p:nvSpPr>
          <p:spPr bwMode="auto">
            <a:xfrm flipV="1">
              <a:off x="3747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9" name="Line 2636"/>
            <p:cNvSpPr>
              <a:spLocks noChangeAspect="1" noChangeShapeType="1"/>
            </p:cNvSpPr>
            <p:nvPr/>
          </p:nvSpPr>
          <p:spPr bwMode="auto">
            <a:xfrm flipV="1">
              <a:off x="374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0" name="Line 2637"/>
            <p:cNvSpPr>
              <a:spLocks noChangeAspect="1" noChangeShapeType="1"/>
            </p:cNvSpPr>
            <p:nvPr/>
          </p:nvSpPr>
          <p:spPr bwMode="auto">
            <a:xfrm flipV="1">
              <a:off x="375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1" name="Line 2638"/>
            <p:cNvSpPr>
              <a:spLocks noChangeAspect="1" noChangeShapeType="1"/>
            </p:cNvSpPr>
            <p:nvPr/>
          </p:nvSpPr>
          <p:spPr bwMode="auto">
            <a:xfrm flipV="1">
              <a:off x="375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2" name="Line 2639"/>
            <p:cNvSpPr>
              <a:spLocks noChangeAspect="1" noChangeShapeType="1"/>
            </p:cNvSpPr>
            <p:nvPr/>
          </p:nvSpPr>
          <p:spPr bwMode="auto">
            <a:xfrm flipV="1">
              <a:off x="3755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3" name="Line 2640"/>
            <p:cNvSpPr>
              <a:spLocks noChangeAspect="1" noChangeShapeType="1"/>
            </p:cNvSpPr>
            <p:nvPr/>
          </p:nvSpPr>
          <p:spPr bwMode="auto">
            <a:xfrm flipV="1">
              <a:off x="375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4" name="Line 2641"/>
            <p:cNvSpPr>
              <a:spLocks noChangeAspect="1" noChangeShapeType="1"/>
            </p:cNvSpPr>
            <p:nvPr/>
          </p:nvSpPr>
          <p:spPr bwMode="auto">
            <a:xfrm flipV="1">
              <a:off x="375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5" name="Line 2642"/>
            <p:cNvSpPr>
              <a:spLocks noChangeAspect="1" noChangeShapeType="1"/>
            </p:cNvSpPr>
            <p:nvPr/>
          </p:nvSpPr>
          <p:spPr bwMode="auto">
            <a:xfrm flipV="1">
              <a:off x="375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6" name="Line 2643"/>
            <p:cNvSpPr>
              <a:spLocks noChangeAspect="1" noChangeShapeType="1"/>
            </p:cNvSpPr>
            <p:nvPr/>
          </p:nvSpPr>
          <p:spPr bwMode="auto">
            <a:xfrm flipV="1">
              <a:off x="376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7" name="Line 2644"/>
            <p:cNvSpPr>
              <a:spLocks noChangeAspect="1" noChangeShapeType="1"/>
            </p:cNvSpPr>
            <p:nvPr/>
          </p:nvSpPr>
          <p:spPr bwMode="auto">
            <a:xfrm flipV="1">
              <a:off x="37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8" name="Line 2645"/>
            <p:cNvSpPr>
              <a:spLocks noChangeAspect="1" noChangeShapeType="1"/>
            </p:cNvSpPr>
            <p:nvPr/>
          </p:nvSpPr>
          <p:spPr bwMode="auto">
            <a:xfrm flipV="1">
              <a:off x="376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9" name="Line 2646"/>
            <p:cNvSpPr>
              <a:spLocks noChangeAspect="1" noChangeShapeType="1"/>
            </p:cNvSpPr>
            <p:nvPr/>
          </p:nvSpPr>
          <p:spPr bwMode="auto">
            <a:xfrm flipV="1">
              <a:off x="376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0" name="Line 2647"/>
            <p:cNvSpPr>
              <a:spLocks noChangeAspect="1" noChangeShapeType="1"/>
            </p:cNvSpPr>
            <p:nvPr/>
          </p:nvSpPr>
          <p:spPr bwMode="auto">
            <a:xfrm flipV="1">
              <a:off x="376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1" name="Line 2648"/>
            <p:cNvSpPr>
              <a:spLocks noChangeAspect="1" noChangeShapeType="1"/>
            </p:cNvSpPr>
            <p:nvPr/>
          </p:nvSpPr>
          <p:spPr bwMode="auto">
            <a:xfrm flipV="1">
              <a:off x="3767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2" name="Line 2649"/>
            <p:cNvSpPr>
              <a:spLocks noChangeAspect="1" noChangeShapeType="1"/>
            </p:cNvSpPr>
            <p:nvPr/>
          </p:nvSpPr>
          <p:spPr bwMode="auto">
            <a:xfrm flipV="1">
              <a:off x="3768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3" name="Line 2650"/>
            <p:cNvSpPr>
              <a:spLocks noChangeAspect="1" noChangeShapeType="1"/>
            </p:cNvSpPr>
            <p:nvPr/>
          </p:nvSpPr>
          <p:spPr bwMode="auto">
            <a:xfrm flipV="1">
              <a:off x="377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4" name="Line 2651"/>
            <p:cNvSpPr>
              <a:spLocks noChangeAspect="1" noChangeShapeType="1"/>
            </p:cNvSpPr>
            <p:nvPr/>
          </p:nvSpPr>
          <p:spPr bwMode="auto">
            <a:xfrm flipV="1">
              <a:off x="3771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5" name="Line 2652"/>
            <p:cNvSpPr>
              <a:spLocks noChangeAspect="1" noChangeShapeType="1"/>
            </p:cNvSpPr>
            <p:nvPr/>
          </p:nvSpPr>
          <p:spPr bwMode="auto">
            <a:xfrm flipV="1">
              <a:off x="377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6" name="Line 2653"/>
            <p:cNvSpPr>
              <a:spLocks noChangeAspect="1" noChangeShapeType="1"/>
            </p:cNvSpPr>
            <p:nvPr/>
          </p:nvSpPr>
          <p:spPr bwMode="auto">
            <a:xfrm flipV="1">
              <a:off x="377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7" name="Line 2654"/>
            <p:cNvSpPr>
              <a:spLocks noChangeAspect="1" noChangeShapeType="1"/>
            </p:cNvSpPr>
            <p:nvPr/>
          </p:nvSpPr>
          <p:spPr bwMode="auto">
            <a:xfrm flipV="1">
              <a:off x="3776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8" name="Line 2655"/>
            <p:cNvSpPr>
              <a:spLocks noChangeAspect="1" noChangeShapeType="1"/>
            </p:cNvSpPr>
            <p:nvPr/>
          </p:nvSpPr>
          <p:spPr bwMode="auto">
            <a:xfrm flipV="1">
              <a:off x="377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9" name="Line 2656"/>
            <p:cNvSpPr>
              <a:spLocks noChangeAspect="1" noChangeShapeType="1"/>
            </p:cNvSpPr>
            <p:nvPr/>
          </p:nvSpPr>
          <p:spPr bwMode="auto">
            <a:xfrm flipV="1">
              <a:off x="377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0" name="Line 2657"/>
            <p:cNvSpPr>
              <a:spLocks noChangeAspect="1" noChangeShapeType="1"/>
            </p:cNvSpPr>
            <p:nvPr/>
          </p:nvSpPr>
          <p:spPr bwMode="auto">
            <a:xfrm flipV="1">
              <a:off x="37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1" name="Line 2658"/>
            <p:cNvSpPr>
              <a:spLocks noChangeAspect="1" noChangeShapeType="1"/>
            </p:cNvSpPr>
            <p:nvPr/>
          </p:nvSpPr>
          <p:spPr bwMode="auto">
            <a:xfrm flipV="1">
              <a:off x="378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2" name="Line 2659"/>
            <p:cNvSpPr>
              <a:spLocks noChangeAspect="1" noChangeShapeType="1"/>
            </p:cNvSpPr>
            <p:nvPr/>
          </p:nvSpPr>
          <p:spPr bwMode="auto">
            <a:xfrm flipV="1">
              <a:off x="3782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3" name="Line 2660"/>
            <p:cNvSpPr>
              <a:spLocks noChangeAspect="1" noChangeShapeType="1"/>
            </p:cNvSpPr>
            <p:nvPr/>
          </p:nvSpPr>
          <p:spPr bwMode="auto">
            <a:xfrm flipV="1">
              <a:off x="378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4" name="Line 2661"/>
            <p:cNvSpPr>
              <a:spLocks noChangeAspect="1" noChangeShapeType="1"/>
            </p:cNvSpPr>
            <p:nvPr/>
          </p:nvSpPr>
          <p:spPr bwMode="auto">
            <a:xfrm flipV="1">
              <a:off x="378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5" name="Line 2662"/>
            <p:cNvSpPr>
              <a:spLocks noChangeAspect="1" noChangeShapeType="1"/>
            </p:cNvSpPr>
            <p:nvPr/>
          </p:nvSpPr>
          <p:spPr bwMode="auto">
            <a:xfrm flipV="1">
              <a:off x="3787" y="1151"/>
              <a:ext cx="1" cy="3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6" name="Line 2663"/>
            <p:cNvSpPr>
              <a:spLocks noChangeAspect="1" noChangeShapeType="1"/>
            </p:cNvSpPr>
            <p:nvPr/>
          </p:nvSpPr>
          <p:spPr bwMode="auto">
            <a:xfrm flipV="1">
              <a:off x="378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7" name="Line 2664"/>
            <p:cNvSpPr>
              <a:spLocks noChangeAspect="1" noChangeShapeType="1"/>
            </p:cNvSpPr>
            <p:nvPr/>
          </p:nvSpPr>
          <p:spPr bwMode="auto">
            <a:xfrm flipV="1">
              <a:off x="378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8" name="Line 2665"/>
            <p:cNvSpPr>
              <a:spLocks noChangeAspect="1" noChangeShapeType="1"/>
            </p:cNvSpPr>
            <p:nvPr/>
          </p:nvSpPr>
          <p:spPr bwMode="auto">
            <a:xfrm flipV="1">
              <a:off x="379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9" name="Line 2666"/>
            <p:cNvSpPr>
              <a:spLocks noChangeAspect="1" noChangeShapeType="1"/>
            </p:cNvSpPr>
            <p:nvPr/>
          </p:nvSpPr>
          <p:spPr bwMode="auto">
            <a:xfrm flipV="1">
              <a:off x="379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0" name="Line 2667"/>
            <p:cNvSpPr>
              <a:spLocks noChangeAspect="1" noChangeShapeType="1"/>
            </p:cNvSpPr>
            <p:nvPr/>
          </p:nvSpPr>
          <p:spPr bwMode="auto">
            <a:xfrm flipV="1">
              <a:off x="3794" y="1007"/>
              <a:ext cx="0" cy="1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1" name="Line 2668"/>
            <p:cNvSpPr>
              <a:spLocks noChangeAspect="1" noChangeShapeType="1"/>
            </p:cNvSpPr>
            <p:nvPr/>
          </p:nvSpPr>
          <p:spPr bwMode="auto">
            <a:xfrm flipV="1">
              <a:off x="3794" y="817"/>
              <a:ext cx="0" cy="3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2" name="Line 2669"/>
            <p:cNvSpPr>
              <a:spLocks noChangeAspect="1" noChangeShapeType="1"/>
            </p:cNvSpPr>
            <p:nvPr/>
          </p:nvSpPr>
          <p:spPr bwMode="auto">
            <a:xfrm flipV="1">
              <a:off x="3796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3" name="Line 2670"/>
            <p:cNvSpPr>
              <a:spLocks noChangeAspect="1" noChangeShapeType="1"/>
            </p:cNvSpPr>
            <p:nvPr/>
          </p:nvSpPr>
          <p:spPr bwMode="auto">
            <a:xfrm flipV="1">
              <a:off x="379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4" name="Line 2671"/>
            <p:cNvSpPr>
              <a:spLocks noChangeAspect="1" noChangeShapeType="1"/>
            </p:cNvSpPr>
            <p:nvPr/>
          </p:nvSpPr>
          <p:spPr bwMode="auto">
            <a:xfrm flipV="1">
              <a:off x="379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5" name="Line 2672"/>
            <p:cNvSpPr>
              <a:spLocks noChangeAspect="1" noChangeShapeType="1"/>
            </p:cNvSpPr>
            <p:nvPr/>
          </p:nvSpPr>
          <p:spPr bwMode="auto">
            <a:xfrm flipV="1">
              <a:off x="379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6" name="Line 2673"/>
            <p:cNvSpPr>
              <a:spLocks noChangeAspect="1" noChangeShapeType="1"/>
            </p:cNvSpPr>
            <p:nvPr/>
          </p:nvSpPr>
          <p:spPr bwMode="auto">
            <a:xfrm flipV="1">
              <a:off x="3800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7" name="Line 2674"/>
            <p:cNvSpPr>
              <a:spLocks noChangeAspect="1" noChangeShapeType="1"/>
            </p:cNvSpPr>
            <p:nvPr/>
          </p:nvSpPr>
          <p:spPr bwMode="auto">
            <a:xfrm flipV="1">
              <a:off x="3800" y="1122"/>
              <a:ext cx="1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8" name="Line 2675"/>
            <p:cNvSpPr>
              <a:spLocks noChangeAspect="1" noChangeShapeType="1"/>
            </p:cNvSpPr>
            <p:nvPr/>
          </p:nvSpPr>
          <p:spPr bwMode="auto">
            <a:xfrm flipV="1">
              <a:off x="3802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9" name="Line 2676"/>
            <p:cNvSpPr>
              <a:spLocks noChangeAspect="1" noChangeShapeType="1"/>
            </p:cNvSpPr>
            <p:nvPr/>
          </p:nvSpPr>
          <p:spPr bwMode="auto">
            <a:xfrm flipV="1">
              <a:off x="380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0" name="Line 2677"/>
            <p:cNvSpPr>
              <a:spLocks noChangeAspect="1" noChangeShapeType="1"/>
            </p:cNvSpPr>
            <p:nvPr/>
          </p:nvSpPr>
          <p:spPr bwMode="auto">
            <a:xfrm flipV="1">
              <a:off x="38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1" name="Line 2678"/>
            <p:cNvSpPr>
              <a:spLocks noChangeAspect="1" noChangeShapeType="1"/>
            </p:cNvSpPr>
            <p:nvPr/>
          </p:nvSpPr>
          <p:spPr bwMode="auto">
            <a:xfrm flipV="1">
              <a:off x="380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2" name="Line 2679"/>
            <p:cNvSpPr>
              <a:spLocks noChangeAspect="1" noChangeShapeType="1"/>
            </p:cNvSpPr>
            <p:nvPr/>
          </p:nvSpPr>
          <p:spPr bwMode="auto">
            <a:xfrm flipV="1">
              <a:off x="381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3" name="Line 2680"/>
            <p:cNvSpPr>
              <a:spLocks noChangeAspect="1" noChangeShapeType="1"/>
            </p:cNvSpPr>
            <p:nvPr/>
          </p:nvSpPr>
          <p:spPr bwMode="auto">
            <a:xfrm flipV="1">
              <a:off x="381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4" name="Line 2681"/>
            <p:cNvSpPr>
              <a:spLocks noChangeAspect="1" noChangeShapeType="1"/>
            </p:cNvSpPr>
            <p:nvPr/>
          </p:nvSpPr>
          <p:spPr bwMode="auto">
            <a:xfrm flipV="1">
              <a:off x="3812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5" name="Line 2682"/>
            <p:cNvSpPr>
              <a:spLocks noChangeAspect="1" noChangeShapeType="1"/>
            </p:cNvSpPr>
            <p:nvPr/>
          </p:nvSpPr>
          <p:spPr bwMode="auto">
            <a:xfrm flipV="1">
              <a:off x="3813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6" name="Line 2683"/>
            <p:cNvSpPr>
              <a:spLocks noChangeAspect="1" noChangeShapeType="1"/>
            </p:cNvSpPr>
            <p:nvPr/>
          </p:nvSpPr>
          <p:spPr bwMode="auto">
            <a:xfrm flipV="1">
              <a:off x="3815" y="1156"/>
              <a:ext cx="0" cy="2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7" name="Line 2684"/>
            <p:cNvSpPr>
              <a:spLocks noChangeAspect="1" noChangeShapeType="1"/>
            </p:cNvSpPr>
            <p:nvPr/>
          </p:nvSpPr>
          <p:spPr bwMode="auto">
            <a:xfrm flipV="1">
              <a:off x="381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0" name="Line 2685"/>
            <p:cNvSpPr>
              <a:spLocks noChangeAspect="1" noChangeShapeType="1"/>
            </p:cNvSpPr>
            <p:nvPr/>
          </p:nvSpPr>
          <p:spPr bwMode="auto">
            <a:xfrm flipV="1">
              <a:off x="381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1" name="Line 2686"/>
            <p:cNvSpPr>
              <a:spLocks noChangeAspect="1" noChangeShapeType="1"/>
            </p:cNvSpPr>
            <p:nvPr/>
          </p:nvSpPr>
          <p:spPr bwMode="auto">
            <a:xfrm flipV="1">
              <a:off x="382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2" name="Line 2687"/>
            <p:cNvSpPr>
              <a:spLocks noChangeAspect="1" noChangeShapeType="1"/>
            </p:cNvSpPr>
            <p:nvPr/>
          </p:nvSpPr>
          <p:spPr bwMode="auto">
            <a:xfrm flipV="1">
              <a:off x="3821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3" name="Line 2688"/>
            <p:cNvSpPr>
              <a:spLocks noChangeAspect="1" noChangeShapeType="1"/>
            </p:cNvSpPr>
            <p:nvPr/>
          </p:nvSpPr>
          <p:spPr bwMode="auto">
            <a:xfrm flipV="1">
              <a:off x="382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4" name="Line 2689"/>
            <p:cNvSpPr>
              <a:spLocks noChangeAspect="1" noChangeShapeType="1"/>
            </p:cNvSpPr>
            <p:nvPr/>
          </p:nvSpPr>
          <p:spPr bwMode="auto">
            <a:xfrm flipV="1">
              <a:off x="382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5" name="Line 2690"/>
            <p:cNvSpPr>
              <a:spLocks noChangeAspect="1" noChangeShapeType="1"/>
            </p:cNvSpPr>
            <p:nvPr/>
          </p:nvSpPr>
          <p:spPr bwMode="auto">
            <a:xfrm flipV="1">
              <a:off x="382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6" name="Line 2691"/>
            <p:cNvSpPr>
              <a:spLocks noChangeAspect="1" noChangeShapeType="1"/>
            </p:cNvSpPr>
            <p:nvPr/>
          </p:nvSpPr>
          <p:spPr bwMode="auto">
            <a:xfrm flipV="1">
              <a:off x="382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7" name="Line 2692"/>
            <p:cNvSpPr>
              <a:spLocks noChangeAspect="1" noChangeShapeType="1"/>
            </p:cNvSpPr>
            <p:nvPr/>
          </p:nvSpPr>
          <p:spPr bwMode="auto">
            <a:xfrm flipV="1">
              <a:off x="38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8" name="Line 2693"/>
            <p:cNvSpPr>
              <a:spLocks noChangeAspect="1" noChangeShapeType="1"/>
            </p:cNvSpPr>
            <p:nvPr/>
          </p:nvSpPr>
          <p:spPr bwMode="auto">
            <a:xfrm flipV="1">
              <a:off x="382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9" name="Line 2694"/>
            <p:cNvSpPr>
              <a:spLocks noChangeAspect="1" noChangeShapeType="1"/>
            </p:cNvSpPr>
            <p:nvPr/>
          </p:nvSpPr>
          <p:spPr bwMode="auto">
            <a:xfrm flipV="1">
              <a:off x="383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0" name="Line 2695"/>
            <p:cNvSpPr>
              <a:spLocks noChangeAspect="1" noChangeShapeType="1"/>
            </p:cNvSpPr>
            <p:nvPr/>
          </p:nvSpPr>
          <p:spPr bwMode="auto">
            <a:xfrm flipV="1">
              <a:off x="38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1" name="Line 2696"/>
            <p:cNvSpPr>
              <a:spLocks noChangeAspect="1" noChangeShapeType="1"/>
            </p:cNvSpPr>
            <p:nvPr/>
          </p:nvSpPr>
          <p:spPr bwMode="auto">
            <a:xfrm flipV="1">
              <a:off x="383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2" name="Line 2697"/>
            <p:cNvSpPr>
              <a:spLocks noChangeAspect="1" noChangeShapeType="1"/>
            </p:cNvSpPr>
            <p:nvPr/>
          </p:nvSpPr>
          <p:spPr bwMode="auto">
            <a:xfrm flipV="1">
              <a:off x="383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3" name="Line 2698"/>
            <p:cNvSpPr>
              <a:spLocks noChangeAspect="1" noChangeShapeType="1"/>
            </p:cNvSpPr>
            <p:nvPr/>
          </p:nvSpPr>
          <p:spPr bwMode="auto">
            <a:xfrm flipV="1">
              <a:off x="38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4" name="Line 2699"/>
            <p:cNvSpPr>
              <a:spLocks noChangeAspect="1" noChangeShapeType="1"/>
            </p:cNvSpPr>
            <p:nvPr/>
          </p:nvSpPr>
          <p:spPr bwMode="auto">
            <a:xfrm flipV="1">
              <a:off x="38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Line 2700"/>
            <p:cNvSpPr>
              <a:spLocks noChangeAspect="1" noChangeShapeType="1"/>
            </p:cNvSpPr>
            <p:nvPr/>
          </p:nvSpPr>
          <p:spPr bwMode="auto">
            <a:xfrm flipV="1">
              <a:off x="383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6" name="Line 2701"/>
            <p:cNvSpPr>
              <a:spLocks noChangeAspect="1" noChangeShapeType="1"/>
            </p:cNvSpPr>
            <p:nvPr/>
          </p:nvSpPr>
          <p:spPr bwMode="auto">
            <a:xfrm flipV="1">
              <a:off x="383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7" name="Line 2702"/>
            <p:cNvSpPr>
              <a:spLocks noChangeAspect="1" noChangeShapeType="1"/>
            </p:cNvSpPr>
            <p:nvPr/>
          </p:nvSpPr>
          <p:spPr bwMode="auto">
            <a:xfrm flipV="1">
              <a:off x="383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8" name="Line 2703"/>
            <p:cNvSpPr>
              <a:spLocks noChangeAspect="1" noChangeShapeType="1"/>
            </p:cNvSpPr>
            <p:nvPr/>
          </p:nvSpPr>
          <p:spPr bwMode="auto">
            <a:xfrm flipV="1">
              <a:off x="384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Line 2704"/>
            <p:cNvSpPr>
              <a:spLocks noChangeAspect="1" noChangeShapeType="1"/>
            </p:cNvSpPr>
            <p:nvPr/>
          </p:nvSpPr>
          <p:spPr bwMode="auto">
            <a:xfrm flipV="1">
              <a:off x="3842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0" name="Line 2705"/>
            <p:cNvSpPr>
              <a:spLocks noChangeAspect="1" noChangeShapeType="1"/>
            </p:cNvSpPr>
            <p:nvPr/>
          </p:nvSpPr>
          <p:spPr bwMode="auto">
            <a:xfrm flipV="1">
              <a:off x="384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1" name="Line 2706"/>
            <p:cNvSpPr>
              <a:spLocks noChangeAspect="1" noChangeShapeType="1"/>
            </p:cNvSpPr>
            <p:nvPr/>
          </p:nvSpPr>
          <p:spPr bwMode="auto">
            <a:xfrm flipV="1">
              <a:off x="38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2" name="Line 2707"/>
            <p:cNvSpPr>
              <a:spLocks noChangeAspect="1" noChangeShapeType="1"/>
            </p:cNvSpPr>
            <p:nvPr/>
          </p:nvSpPr>
          <p:spPr bwMode="auto">
            <a:xfrm flipV="1">
              <a:off x="38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Line 2708"/>
            <p:cNvSpPr>
              <a:spLocks noChangeAspect="1" noChangeShapeType="1"/>
            </p:cNvSpPr>
            <p:nvPr/>
          </p:nvSpPr>
          <p:spPr bwMode="auto">
            <a:xfrm flipV="1">
              <a:off x="385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4" name="Line 2709"/>
            <p:cNvSpPr>
              <a:spLocks noChangeAspect="1" noChangeShapeType="1"/>
            </p:cNvSpPr>
            <p:nvPr/>
          </p:nvSpPr>
          <p:spPr bwMode="auto">
            <a:xfrm flipV="1">
              <a:off x="385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5" name="Line 2710"/>
            <p:cNvSpPr>
              <a:spLocks noChangeAspect="1" noChangeShapeType="1"/>
            </p:cNvSpPr>
            <p:nvPr/>
          </p:nvSpPr>
          <p:spPr bwMode="auto">
            <a:xfrm flipV="1">
              <a:off x="38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6" name="Line 2711"/>
            <p:cNvSpPr>
              <a:spLocks noChangeAspect="1" noChangeShapeType="1"/>
            </p:cNvSpPr>
            <p:nvPr/>
          </p:nvSpPr>
          <p:spPr bwMode="auto">
            <a:xfrm flipV="1">
              <a:off x="3854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7" name="Line 2712"/>
            <p:cNvSpPr>
              <a:spLocks noChangeAspect="1" noChangeShapeType="1"/>
            </p:cNvSpPr>
            <p:nvPr/>
          </p:nvSpPr>
          <p:spPr bwMode="auto">
            <a:xfrm flipV="1">
              <a:off x="385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8" name="Line 2713"/>
            <p:cNvSpPr>
              <a:spLocks noChangeAspect="1" noChangeShapeType="1"/>
            </p:cNvSpPr>
            <p:nvPr/>
          </p:nvSpPr>
          <p:spPr bwMode="auto">
            <a:xfrm flipV="1">
              <a:off x="385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9" name="Line 2714"/>
            <p:cNvSpPr>
              <a:spLocks noChangeAspect="1" noChangeShapeType="1"/>
            </p:cNvSpPr>
            <p:nvPr/>
          </p:nvSpPr>
          <p:spPr bwMode="auto">
            <a:xfrm flipV="1">
              <a:off x="385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0" name="Line 2715"/>
            <p:cNvSpPr>
              <a:spLocks noChangeAspect="1" noChangeShapeType="1"/>
            </p:cNvSpPr>
            <p:nvPr/>
          </p:nvSpPr>
          <p:spPr bwMode="auto">
            <a:xfrm flipV="1">
              <a:off x="38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1" name="Line 2716"/>
            <p:cNvSpPr>
              <a:spLocks noChangeAspect="1" noChangeShapeType="1"/>
            </p:cNvSpPr>
            <p:nvPr/>
          </p:nvSpPr>
          <p:spPr bwMode="auto">
            <a:xfrm flipV="1">
              <a:off x="3866" y="1107"/>
              <a:ext cx="0" cy="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2" name="Line 2717"/>
            <p:cNvSpPr>
              <a:spLocks noChangeAspect="1" noChangeShapeType="1"/>
            </p:cNvSpPr>
            <p:nvPr/>
          </p:nvSpPr>
          <p:spPr bwMode="auto">
            <a:xfrm flipV="1">
              <a:off x="3867" y="806"/>
              <a:ext cx="1" cy="3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3" name="Line 2718"/>
            <p:cNvSpPr>
              <a:spLocks noChangeAspect="1" noChangeShapeType="1"/>
            </p:cNvSpPr>
            <p:nvPr/>
          </p:nvSpPr>
          <p:spPr bwMode="auto">
            <a:xfrm flipV="1">
              <a:off x="3869" y="1063"/>
              <a:ext cx="0" cy="1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4" name="Line 2719"/>
            <p:cNvSpPr>
              <a:spLocks noChangeAspect="1" noChangeShapeType="1"/>
            </p:cNvSpPr>
            <p:nvPr/>
          </p:nvSpPr>
          <p:spPr bwMode="auto">
            <a:xfrm flipV="1">
              <a:off x="3869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5" name="Line 2720"/>
            <p:cNvSpPr>
              <a:spLocks noChangeAspect="1" noChangeShapeType="1"/>
            </p:cNvSpPr>
            <p:nvPr/>
          </p:nvSpPr>
          <p:spPr bwMode="auto">
            <a:xfrm flipV="1">
              <a:off x="387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6" name="Line 2721"/>
            <p:cNvSpPr>
              <a:spLocks noChangeAspect="1" noChangeShapeType="1"/>
            </p:cNvSpPr>
            <p:nvPr/>
          </p:nvSpPr>
          <p:spPr bwMode="auto">
            <a:xfrm flipV="1">
              <a:off x="38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7" name="Line 2722"/>
            <p:cNvSpPr>
              <a:spLocks noChangeAspect="1" noChangeShapeType="1"/>
            </p:cNvSpPr>
            <p:nvPr/>
          </p:nvSpPr>
          <p:spPr bwMode="auto">
            <a:xfrm flipV="1">
              <a:off x="3875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8" name="Line 2723"/>
            <p:cNvSpPr>
              <a:spLocks noChangeAspect="1" noChangeShapeType="1"/>
            </p:cNvSpPr>
            <p:nvPr/>
          </p:nvSpPr>
          <p:spPr bwMode="auto">
            <a:xfrm flipV="1">
              <a:off x="387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9" name="Line 2724"/>
            <p:cNvSpPr>
              <a:spLocks noChangeAspect="1" noChangeShapeType="1"/>
            </p:cNvSpPr>
            <p:nvPr/>
          </p:nvSpPr>
          <p:spPr bwMode="auto">
            <a:xfrm flipV="1">
              <a:off x="3877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0" name="Line 2725"/>
            <p:cNvSpPr>
              <a:spLocks noChangeAspect="1" noChangeShapeType="1"/>
            </p:cNvSpPr>
            <p:nvPr/>
          </p:nvSpPr>
          <p:spPr bwMode="auto">
            <a:xfrm flipV="1">
              <a:off x="387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1" name="Line 2726"/>
            <p:cNvSpPr>
              <a:spLocks noChangeAspect="1" noChangeShapeType="1"/>
            </p:cNvSpPr>
            <p:nvPr/>
          </p:nvSpPr>
          <p:spPr bwMode="auto">
            <a:xfrm flipV="1">
              <a:off x="387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2" name="Line 2727"/>
            <p:cNvSpPr>
              <a:spLocks noChangeAspect="1" noChangeShapeType="1"/>
            </p:cNvSpPr>
            <p:nvPr/>
          </p:nvSpPr>
          <p:spPr bwMode="auto">
            <a:xfrm flipV="1">
              <a:off x="38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3" name="Line 2728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4" name="Line 2729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5" name="Line 2730"/>
            <p:cNvSpPr>
              <a:spLocks noChangeAspect="1" noChangeShapeType="1"/>
            </p:cNvSpPr>
            <p:nvPr/>
          </p:nvSpPr>
          <p:spPr bwMode="auto">
            <a:xfrm flipV="1">
              <a:off x="3893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6" name="Line 2731"/>
            <p:cNvSpPr>
              <a:spLocks noChangeAspect="1" noChangeShapeType="1"/>
            </p:cNvSpPr>
            <p:nvPr/>
          </p:nvSpPr>
          <p:spPr bwMode="auto">
            <a:xfrm flipV="1">
              <a:off x="389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7" name="Line 2732"/>
            <p:cNvSpPr>
              <a:spLocks noChangeAspect="1" noChangeShapeType="1"/>
            </p:cNvSpPr>
            <p:nvPr/>
          </p:nvSpPr>
          <p:spPr bwMode="auto">
            <a:xfrm flipV="1">
              <a:off x="389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8" name="Line 2733"/>
            <p:cNvSpPr>
              <a:spLocks noChangeAspect="1" noChangeShapeType="1"/>
            </p:cNvSpPr>
            <p:nvPr/>
          </p:nvSpPr>
          <p:spPr bwMode="auto">
            <a:xfrm flipV="1">
              <a:off x="3896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49" name="Line 2734"/>
            <p:cNvSpPr>
              <a:spLocks noChangeAspect="1" noChangeShapeType="1"/>
            </p:cNvSpPr>
            <p:nvPr/>
          </p:nvSpPr>
          <p:spPr bwMode="auto">
            <a:xfrm flipV="1">
              <a:off x="390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0" name="Line 2735"/>
            <p:cNvSpPr>
              <a:spLocks noChangeAspect="1" noChangeShapeType="1"/>
            </p:cNvSpPr>
            <p:nvPr/>
          </p:nvSpPr>
          <p:spPr bwMode="auto">
            <a:xfrm flipV="1">
              <a:off x="3902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1" name="Line 2736"/>
            <p:cNvSpPr>
              <a:spLocks noChangeAspect="1" noChangeShapeType="1"/>
            </p:cNvSpPr>
            <p:nvPr/>
          </p:nvSpPr>
          <p:spPr bwMode="auto">
            <a:xfrm flipV="1">
              <a:off x="390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2" name="Line 2737"/>
            <p:cNvSpPr>
              <a:spLocks noChangeAspect="1" noChangeShapeType="1"/>
            </p:cNvSpPr>
            <p:nvPr/>
          </p:nvSpPr>
          <p:spPr bwMode="auto">
            <a:xfrm flipV="1">
              <a:off x="390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3" name="Line 2738"/>
            <p:cNvSpPr>
              <a:spLocks noChangeAspect="1" noChangeShapeType="1"/>
            </p:cNvSpPr>
            <p:nvPr/>
          </p:nvSpPr>
          <p:spPr bwMode="auto">
            <a:xfrm flipV="1">
              <a:off x="390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4" name="Line 2739"/>
            <p:cNvSpPr>
              <a:spLocks noChangeAspect="1" noChangeShapeType="1"/>
            </p:cNvSpPr>
            <p:nvPr/>
          </p:nvSpPr>
          <p:spPr bwMode="auto">
            <a:xfrm flipV="1">
              <a:off x="39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5" name="Line 2740"/>
            <p:cNvSpPr>
              <a:spLocks noChangeAspect="1" noChangeShapeType="1"/>
            </p:cNvSpPr>
            <p:nvPr/>
          </p:nvSpPr>
          <p:spPr bwMode="auto">
            <a:xfrm flipV="1">
              <a:off x="391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6" name="Line 2741"/>
            <p:cNvSpPr>
              <a:spLocks noChangeAspect="1" noChangeShapeType="1"/>
            </p:cNvSpPr>
            <p:nvPr/>
          </p:nvSpPr>
          <p:spPr bwMode="auto">
            <a:xfrm flipV="1">
              <a:off x="391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7" name="Line 2742"/>
            <p:cNvSpPr>
              <a:spLocks noChangeAspect="1" noChangeShapeType="1"/>
            </p:cNvSpPr>
            <p:nvPr/>
          </p:nvSpPr>
          <p:spPr bwMode="auto">
            <a:xfrm flipV="1">
              <a:off x="391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8" name="Line 2743"/>
            <p:cNvSpPr>
              <a:spLocks noChangeAspect="1" noChangeShapeType="1"/>
            </p:cNvSpPr>
            <p:nvPr/>
          </p:nvSpPr>
          <p:spPr bwMode="auto">
            <a:xfrm flipV="1">
              <a:off x="391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59" name="Line 2744"/>
            <p:cNvSpPr>
              <a:spLocks noChangeAspect="1" noChangeShapeType="1"/>
            </p:cNvSpPr>
            <p:nvPr/>
          </p:nvSpPr>
          <p:spPr bwMode="auto">
            <a:xfrm flipV="1">
              <a:off x="391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0" name="Line 2745"/>
            <p:cNvSpPr>
              <a:spLocks noChangeAspect="1" noChangeShapeType="1"/>
            </p:cNvSpPr>
            <p:nvPr/>
          </p:nvSpPr>
          <p:spPr bwMode="auto">
            <a:xfrm flipV="1">
              <a:off x="391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1" name="Line 2746"/>
            <p:cNvSpPr>
              <a:spLocks noChangeAspect="1" noChangeShapeType="1"/>
            </p:cNvSpPr>
            <p:nvPr/>
          </p:nvSpPr>
          <p:spPr bwMode="auto">
            <a:xfrm flipV="1">
              <a:off x="392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2" name="Line 2747"/>
            <p:cNvSpPr>
              <a:spLocks noChangeAspect="1" noChangeShapeType="1"/>
            </p:cNvSpPr>
            <p:nvPr/>
          </p:nvSpPr>
          <p:spPr bwMode="auto">
            <a:xfrm flipV="1">
              <a:off x="3920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3" name="Line 2748"/>
            <p:cNvSpPr>
              <a:spLocks noChangeAspect="1" noChangeShapeType="1"/>
            </p:cNvSpPr>
            <p:nvPr/>
          </p:nvSpPr>
          <p:spPr bwMode="auto">
            <a:xfrm flipV="1">
              <a:off x="392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4" name="Line 2749"/>
            <p:cNvSpPr>
              <a:spLocks noChangeAspect="1" noChangeShapeType="1"/>
            </p:cNvSpPr>
            <p:nvPr/>
          </p:nvSpPr>
          <p:spPr bwMode="auto">
            <a:xfrm flipV="1">
              <a:off x="392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5" name="Line 2750"/>
            <p:cNvSpPr>
              <a:spLocks noChangeAspect="1" noChangeShapeType="1"/>
            </p:cNvSpPr>
            <p:nvPr/>
          </p:nvSpPr>
          <p:spPr bwMode="auto">
            <a:xfrm flipV="1">
              <a:off x="39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6" name="Line 2751"/>
            <p:cNvSpPr>
              <a:spLocks noChangeAspect="1" noChangeShapeType="1"/>
            </p:cNvSpPr>
            <p:nvPr/>
          </p:nvSpPr>
          <p:spPr bwMode="auto">
            <a:xfrm flipV="1">
              <a:off x="39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7" name="Line 2752"/>
            <p:cNvSpPr>
              <a:spLocks noChangeAspect="1" noChangeShapeType="1"/>
            </p:cNvSpPr>
            <p:nvPr/>
          </p:nvSpPr>
          <p:spPr bwMode="auto">
            <a:xfrm flipV="1">
              <a:off x="39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8" name="Line 2753"/>
            <p:cNvSpPr>
              <a:spLocks noChangeAspect="1" noChangeShapeType="1"/>
            </p:cNvSpPr>
            <p:nvPr/>
          </p:nvSpPr>
          <p:spPr bwMode="auto">
            <a:xfrm flipV="1">
              <a:off x="393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69" name="Line 2754"/>
            <p:cNvSpPr>
              <a:spLocks noChangeAspect="1" noChangeShapeType="1"/>
            </p:cNvSpPr>
            <p:nvPr/>
          </p:nvSpPr>
          <p:spPr bwMode="auto">
            <a:xfrm flipV="1">
              <a:off x="393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0" name="Line 2755"/>
            <p:cNvSpPr>
              <a:spLocks noChangeAspect="1" noChangeShapeType="1"/>
            </p:cNvSpPr>
            <p:nvPr/>
          </p:nvSpPr>
          <p:spPr bwMode="auto">
            <a:xfrm flipV="1">
              <a:off x="393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1" name="Line 2756"/>
            <p:cNvSpPr>
              <a:spLocks noChangeAspect="1" noChangeShapeType="1"/>
            </p:cNvSpPr>
            <p:nvPr/>
          </p:nvSpPr>
          <p:spPr bwMode="auto">
            <a:xfrm flipV="1">
              <a:off x="39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2" name="Line 2757"/>
            <p:cNvSpPr>
              <a:spLocks noChangeAspect="1" noChangeShapeType="1"/>
            </p:cNvSpPr>
            <p:nvPr/>
          </p:nvSpPr>
          <p:spPr bwMode="auto">
            <a:xfrm flipV="1">
              <a:off x="39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3" name="Line 2758"/>
            <p:cNvSpPr>
              <a:spLocks noChangeAspect="1" noChangeShapeType="1"/>
            </p:cNvSpPr>
            <p:nvPr/>
          </p:nvSpPr>
          <p:spPr bwMode="auto">
            <a:xfrm flipV="1">
              <a:off x="394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4" name="Line 2759"/>
            <p:cNvSpPr>
              <a:spLocks noChangeAspect="1" noChangeShapeType="1"/>
            </p:cNvSpPr>
            <p:nvPr/>
          </p:nvSpPr>
          <p:spPr bwMode="auto">
            <a:xfrm flipV="1">
              <a:off x="3950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5" name="Line 2760"/>
            <p:cNvSpPr>
              <a:spLocks noChangeAspect="1" noChangeShapeType="1"/>
            </p:cNvSpPr>
            <p:nvPr/>
          </p:nvSpPr>
          <p:spPr bwMode="auto">
            <a:xfrm flipV="1">
              <a:off x="3951" y="1122"/>
              <a:ext cx="0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6" name="Line 2761"/>
            <p:cNvSpPr>
              <a:spLocks noChangeAspect="1" noChangeShapeType="1"/>
            </p:cNvSpPr>
            <p:nvPr/>
          </p:nvSpPr>
          <p:spPr bwMode="auto">
            <a:xfrm flipV="1">
              <a:off x="3952" y="1098"/>
              <a:ext cx="0" cy="8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7" name="Line 2762"/>
            <p:cNvSpPr>
              <a:spLocks noChangeAspect="1" noChangeShapeType="1"/>
            </p:cNvSpPr>
            <p:nvPr/>
          </p:nvSpPr>
          <p:spPr bwMode="auto">
            <a:xfrm flipV="1">
              <a:off x="395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8" name="Line 2763"/>
            <p:cNvSpPr>
              <a:spLocks noChangeAspect="1" noChangeShapeType="1"/>
            </p:cNvSpPr>
            <p:nvPr/>
          </p:nvSpPr>
          <p:spPr bwMode="auto">
            <a:xfrm flipV="1">
              <a:off x="395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79" name="Line 2764"/>
            <p:cNvSpPr>
              <a:spLocks noChangeAspect="1" noChangeShapeType="1"/>
            </p:cNvSpPr>
            <p:nvPr/>
          </p:nvSpPr>
          <p:spPr bwMode="auto">
            <a:xfrm flipV="1">
              <a:off x="39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0" name="Line 2765"/>
            <p:cNvSpPr>
              <a:spLocks noChangeAspect="1" noChangeShapeType="1"/>
            </p:cNvSpPr>
            <p:nvPr/>
          </p:nvSpPr>
          <p:spPr bwMode="auto">
            <a:xfrm flipV="1">
              <a:off x="3956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1" name="Line 2766"/>
            <p:cNvSpPr>
              <a:spLocks noChangeAspect="1" noChangeShapeType="1"/>
            </p:cNvSpPr>
            <p:nvPr/>
          </p:nvSpPr>
          <p:spPr bwMode="auto">
            <a:xfrm flipV="1">
              <a:off x="395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2" name="Line 2767"/>
            <p:cNvSpPr>
              <a:spLocks noChangeAspect="1" noChangeShapeType="1"/>
            </p:cNvSpPr>
            <p:nvPr/>
          </p:nvSpPr>
          <p:spPr bwMode="auto">
            <a:xfrm flipV="1">
              <a:off x="396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3" name="Line 2768"/>
            <p:cNvSpPr>
              <a:spLocks noChangeAspect="1" noChangeShapeType="1"/>
            </p:cNvSpPr>
            <p:nvPr/>
          </p:nvSpPr>
          <p:spPr bwMode="auto">
            <a:xfrm flipV="1">
              <a:off x="39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4" name="Line 2769"/>
            <p:cNvSpPr>
              <a:spLocks noChangeAspect="1" noChangeShapeType="1"/>
            </p:cNvSpPr>
            <p:nvPr/>
          </p:nvSpPr>
          <p:spPr bwMode="auto">
            <a:xfrm flipV="1">
              <a:off x="3965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5" name="Line 2770"/>
            <p:cNvSpPr>
              <a:spLocks noChangeAspect="1" noChangeShapeType="1"/>
            </p:cNvSpPr>
            <p:nvPr/>
          </p:nvSpPr>
          <p:spPr bwMode="auto">
            <a:xfrm flipV="1">
              <a:off x="396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6" name="Line 2771"/>
            <p:cNvSpPr>
              <a:spLocks noChangeAspect="1" noChangeShapeType="1"/>
            </p:cNvSpPr>
            <p:nvPr/>
          </p:nvSpPr>
          <p:spPr bwMode="auto">
            <a:xfrm flipV="1">
              <a:off x="39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7" name="Line 2772"/>
            <p:cNvSpPr>
              <a:spLocks noChangeAspect="1" noChangeShapeType="1"/>
            </p:cNvSpPr>
            <p:nvPr/>
          </p:nvSpPr>
          <p:spPr bwMode="auto">
            <a:xfrm flipV="1">
              <a:off x="39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8" name="Line 2773"/>
            <p:cNvSpPr>
              <a:spLocks noChangeAspect="1" noChangeShapeType="1"/>
            </p:cNvSpPr>
            <p:nvPr/>
          </p:nvSpPr>
          <p:spPr bwMode="auto">
            <a:xfrm flipV="1">
              <a:off x="397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89" name="Line 2774"/>
            <p:cNvSpPr>
              <a:spLocks noChangeAspect="1" noChangeShapeType="1"/>
            </p:cNvSpPr>
            <p:nvPr/>
          </p:nvSpPr>
          <p:spPr bwMode="auto">
            <a:xfrm flipV="1">
              <a:off x="397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0" name="Line 2775"/>
            <p:cNvSpPr>
              <a:spLocks noChangeAspect="1" noChangeShapeType="1"/>
            </p:cNvSpPr>
            <p:nvPr/>
          </p:nvSpPr>
          <p:spPr bwMode="auto">
            <a:xfrm flipV="1">
              <a:off x="3979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1" name="Line 2776"/>
            <p:cNvSpPr>
              <a:spLocks noChangeAspect="1" noChangeShapeType="1"/>
            </p:cNvSpPr>
            <p:nvPr/>
          </p:nvSpPr>
          <p:spPr bwMode="auto">
            <a:xfrm flipV="1">
              <a:off x="39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2" name="Line 2777"/>
            <p:cNvSpPr>
              <a:spLocks noChangeAspect="1" noChangeShapeType="1"/>
            </p:cNvSpPr>
            <p:nvPr/>
          </p:nvSpPr>
          <p:spPr bwMode="auto">
            <a:xfrm flipV="1">
              <a:off x="398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3" name="Line 2778"/>
            <p:cNvSpPr>
              <a:spLocks noChangeAspect="1" noChangeShapeType="1"/>
            </p:cNvSpPr>
            <p:nvPr/>
          </p:nvSpPr>
          <p:spPr bwMode="auto">
            <a:xfrm flipV="1">
              <a:off x="399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4" name="Line 2779"/>
            <p:cNvSpPr>
              <a:spLocks noChangeAspect="1" noChangeShapeType="1"/>
            </p:cNvSpPr>
            <p:nvPr/>
          </p:nvSpPr>
          <p:spPr bwMode="auto">
            <a:xfrm flipV="1">
              <a:off x="399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5" name="Line 2780"/>
            <p:cNvSpPr>
              <a:spLocks noChangeAspect="1" noChangeShapeType="1"/>
            </p:cNvSpPr>
            <p:nvPr/>
          </p:nvSpPr>
          <p:spPr bwMode="auto">
            <a:xfrm flipV="1">
              <a:off x="399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6" name="Line 2781"/>
            <p:cNvSpPr>
              <a:spLocks noChangeAspect="1" noChangeShapeType="1"/>
            </p:cNvSpPr>
            <p:nvPr/>
          </p:nvSpPr>
          <p:spPr bwMode="auto">
            <a:xfrm flipV="1">
              <a:off x="39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7" name="Line 2782"/>
            <p:cNvSpPr>
              <a:spLocks noChangeAspect="1" noChangeShapeType="1"/>
            </p:cNvSpPr>
            <p:nvPr/>
          </p:nvSpPr>
          <p:spPr bwMode="auto">
            <a:xfrm flipV="1">
              <a:off x="39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8" name="Line 2783"/>
            <p:cNvSpPr>
              <a:spLocks noChangeAspect="1" noChangeShapeType="1"/>
            </p:cNvSpPr>
            <p:nvPr/>
          </p:nvSpPr>
          <p:spPr bwMode="auto">
            <a:xfrm flipV="1">
              <a:off x="40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99" name="Line 2784"/>
            <p:cNvSpPr>
              <a:spLocks noChangeAspect="1" noChangeShapeType="1"/>
            </p:cNvSpPr>
            <p:nvPr/>
          </p:nvSpPr>
          <p:spPr bwMode="auto">
            <a:xfrm flipV="1">
              <a:off x="400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0" name="Line 2785"/>
            <p:cNvSpPr>
              <a:spLocks noChangeAspect="1" noChangeShapeType="1"/>
            </p:cNvSpPr>
            <p:nvPr/>
          </p:nvSpPr>
          <p:spPr bwMode="auto">
            <a:xfrm flipV="1">
              <a:off x="400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1" name="Line 2786"/>
            <p:cNvSpPr>
              <a:spLocks noChangeAspect="1" noChangeShapeType="1"/>
            </p:cNvSpPr>
            <p:nvPr/>
          </p:nvSpPr>
          <p:spPr bwMode="auto">
            <a:xfrm flipV="1">
              <a:off x="40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2" name="Line 2787"/>
            <p:cNvSpPr>
              <a:spLocks noChangeAspect="1" noChangeShapeType="1"/>
            </p:cNvSpPr>
            <p:nvPr/>
          </p:nvSpPr>
          <p:spPr bwMode="auto">
            <a:xfrm flipV="1">
              <a:off x="401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3" name="Line 2788"/>
            <p:cNvSpPr>
              <a:spLocks noChangeAspect="1" noChangeShapeType="1"/>
            </p:cNvSpPr>
            <p:nvPr/>
          </p:nvSpPr>
          <p:spPr bwMode="auto">
            <a:xfrm flipV="1">
              <a:off x="40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4" name="Line 2789"/>
            <p:cNvSpPr>
              <a:spLocks noChangeAspect="1" noChangeShapeType="1"/>
            </p:cNvSpPr>
            <p:nvPr/>
          </p:nvSpPr>
          <p:spPr bwMode="auto">
            <a:xfrm flipV="1">
              <a:off x="402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5" name="Line 2790"/>
            <p:cNvSpPr>
              <a:spLocks noChangeAspect="1" noChangeShapeType="1"/>
            </p:cNvSpPr>
            <p:nvPr/>
          </p:nvSpPr>
          <p:spPr bwMode="auto">
            <a:xfrm flipV="1">
              <a:off x="402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6" name="Line 2791"/>
            <p:cNvSpPr>
              <a:spLocks noChangeAspect="1" noChangeShapeType="1"/>
            </p:cNvSpPr>
            <p:nvPr/>
          </p:nvSpPr>
          <p:spPr bwMode="auto">
            <a:xfrm flipV="1">
              <a:off x="403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7" name="Line 2792"/>
            <p:cNvSpPr>
              <a:spLocks noChangeAspect="1" noChangeShapeType="1"/>
            </p:cNvSpPr>
            <p:nvPr/>
          </p:nvSpPr>
          <p:spPr bwMode="auto">
            <a:xfrm flipV="1">
              <a:off x="40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8" name="Line 2793"/>
            <p:cNvSpPr>
              <a:spLocks noChangeAspect="1" noChangeShapeType="1"/>
            </p:cNvSpPr>
            <p:nvPr/>
          </p:nvSpPr>
          <p:spPr bwMode="auto">
            <a:xfrm flipV="1">
              <a:off x="403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9" name="Line 2794"/>
            <p:cNvSpPr>
              <a:spLocks noChangeAspect="1" noChangeShapeType="1"/>
            </p:cNvSpPr>
            <p:nvPr/>
          </p:nvSpPr>
          <p:spPr bwMode="auto">
            <a:xfrm flipV="1">
              <a:off x="403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0" name="Line 2795"/>
            <p:cNvSpPr>
              <a:spLocks noChangeAspect="1" noChangeShapeType="1"/>
            </p:cNvSpPr>
            <p:nvPr/>
          </p:nvSpPr>
          <p:spPr bwMode="auto">
            <a:xfrm flipV="1">
              <a:off x="40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1" name="Line 2796"/>
            <p:cNvSpPr>
              <a:spLocks noChangeAspect="1" noChangeShapeType="1"/>
            </p:cNvSpPr>
            <p:nvPr/>
          </p:nvSpPr>
          <p:spPr bwMode="auto">
            <a:xfrm flipV="1">
              <a:off x="403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2" name="Line 2797"/>
            <p:cNvSpPr>
              <a:spLocks noChangeAspect="1" noChangeShapeType="1"/>
            </p:cNvSpPr>
            <p:nvPr/>
          </p:nvSpPr>
          <p:spPr bwMode="auto">
            <a:xfrm flipV="1">
              <a:off x="4037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3" name="Line 2798"/>
            <p:cNvSpPr>
              <a:spLocks noChangeAspect="1" noChangeShapeType="1"/>
            </p:cNvSpPr>
            <p:nvPr/>
          </p:nvSpPr>
          <p:spPr bwMode="auto">
            <a:xfrm flipV="1">
              <a:off x="40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4" name="Line 2799"/>
            <p:cNvSpPr>
              <a:spLocks noChangeAspect="1" noChangeShapeType="1"/>
            </p:cNvSpPr>
            <p:nvPr/>
          </p:nvSpPr>
          <p:spPr bwMode="auto">
            <a:xfrm flipV="1">
              <a:off x="40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5" name="Line 2800"/>
            <p:cNvSpPr>
              <a:spLocks noChangeAspect="1" noChangeShapeType="1"/>
            </p:cNvSpPr>
            <p:nvPr/>
          </p:nvSpPr>
          <p:spPr bwMode="auto">
            <a:xfrm flipV="1">
              <a:off x="404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6" name="Line 2801"/>
            <p:cNvSpPr>
              <a:spLocks noChangeAspect="1" noChangeShapeType="1"/>
            </p:cNvSpPr>
            <p:nvPr/>
          </p:nvSpPr>
          <p:spPr bwMode="auto">
            <a:xfrm flipV="1">
              <a:off x="404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7" name="Line 2802"/>
            <p:cNvSpPr>
              <a:spLocks noChangeAspect="1" noChangeShapeType="1"/>
            </p:cNvSpPr>
            <p:nvPr/>
          </p:nvSpPr>
          <p:spPr bwMode="auto">
            <a:xfrm flipV="1">
              <a:off x="40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8" name="Line 2803"/>
            <p:cNvSpPr>
              <a:spLocks noChangeAspect="1" noChangeShapeType="1"/>
            </p:cNvSpPr>
            <p:nvPr/>
          </p:nvSpPr>
          <p:spPr bwMode="auto">
            <a:xfrm flipV="1">
              <a:off x="40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19" name="Line 2804"/>
            <p:cNvSpPr>
              <a:spLocks noChangeAspect="1" noChangeShapeType="1"/>
            </p:cNvSpPr>
            <p:nvPr/>
          </p:nvSpPr>
          <p:spPr bwMode="auto">
            <a:xfrm flipV="1">
              <a:off x="404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0" name="Line 2805"/>
            <p:cNvSpPr>
              <a:spLocks noChangeAspect="1" noChangeShapeType="1"/>
            </p:cNvSpPr>
            <p:nvPr/>
          </p:nvSpPr>
          <p:spPr bwMode="auto">
            <a:xfrm flipV="1">
              <a:off x="405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1" name="Line 2806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2" name="Line 2807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3" name="Line 2808"/>
            <p:cNvSpPr>
              <a:spLocks noChangeAspect="1" noChangeShapeType="1"/>
            </p:cNvSpPr>
            <p:nvPr/>
          </p:nvSpPr>
          <p:spPr bwMode="auto">
            <a:xfrm flipV="1">
              <a:off x="4059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4" name="Line 2809"/>
            <p:cNvSpPr>
              <a:spLocks noChangeAspect="1" noChangeShapeType="1"/>
            </p:cNvSpPr>
            <p:nvPr/>
          </p:nvSpPr>
          <p:spPr bwMode="auto">
            <a:xfrm flipV="1">
              <a:off x="406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5" name="Line 2810"/>
            <p:cNvSpPr>
              <a:spLocks noChangeAspect="1" noChangeShapeType="1"/>
            </p:cNvSpPr>
            <p:nvPr/>
          </p:nvSpPr>
          <p:spPr bwMode="auto">
            <a:xfrm flipV="1">
              <a:off x="40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6" name="Line 2811"/>
            <p:cNvSpPr>
              <a:spLocks noChangeAspect="1" noChangeShapeType="1"/>
            </p:cNvSpPr>
            <p:nvPr/>
          </p:nvSpPr>
          <p:spPr bwMode="auto">
            <a:xfrm flipV="1">
              <a:off x="406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7" name="Line 2812"/>
            <p:cNvSpPr>
              <a:spLocks noChangeAspect="1" noChangeShapeType="1"/>
            </p:cNvSpPr>
            <p:nvPr/>
          </p:nvSpPr>
          <p:spPr bwMode="auto">
            <a:xfrm flipV="1">
              <a:off x="406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8" name="Line 2813"/>
            <p:cNvSpPr>
              <a:spLocks noChangeAspect="1" noChangeShapeType="1"/>
            </p:cNvSpPr>
            <p:nvPr/>
          </p:nvSpPr>
          <p:spPr bwMode="auto">
            <a:xfrm flipV="1">
              <a:off x="4078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29" name="Line 2814"/>
            <p:cNvSpPr>
              <a:spLocks noChangeAspect="1" noChangeShapeType="1"/>
            </p:cNvSpPr>
            <p:nvPr/>
          </p:nvSpPr>
          <p:spPr bwMode="auto">
            <a:xfrm flipV="1">
              <a:off x="4079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0" name="Line 2815"/>
            <p:cNvSpPr>
              <a:spLocks noChangeAspect="1" noChangeShapeType="1"/>
            </p:cNvSpPr>
            <p:nvPr/>
          </p:nvSpPr>
          <p:spPr bwMode="auto">
            <a:xfrm flipV="1">
              <a:off x="4080" y="1138"/>
              <a:ext cx="0" cy="4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1" name="Line 2816"/>
            <p:cNvSpPr>
              <a:spLocks noChangeAspect="1" noChangeShapeType="1"/>
            </p:cNvSpPr>
            <p:nvPr/>
          </p:nvSpPr>
          <p:spPr bwMode="auto">
            <a:xfrm flipV="1">
              <a:off x="408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2" name="Line 2817"/>
            <p:cNvSpPr>
              <a:spLocks noChangeAspect="1" noChangeShapeType="1"/>
            </p:cNvSpPr>
            <p:nvPr/>
          </p:nvSpPr>
          <p:spPr bwMode="auto">
            <a:xfrm flipV="1">
              <a:off x="40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3" name="Line 2818"/>
            <p:cNvSpPr>
              <a:spLocks noChangeAspect="1" noChangeShapeType="1"/>
            </p:cNvSpPr>
            <p:nvPr/>
          </p:nvSpPr>
          <p:spPr bwMode="auto">
            <a:xfrm flipV="1">
              <a:off x="4099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4" name="Line 2819"/>
            <p:cNvSpPr>
              <a:spLocks noChangeAspect="1" noChangeShapeType="1"/>
            </p:cNvSpPr>
            <p:nvPr/>
          </p:nvSpPr>
          <p:spPr bwMode="auto">
            <a:xfrm flipV="1">
              <a:off x="410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5" name="Line 2820"/>
            <p:cNvSpPr>
              <a:spLocks noChangeAspect="1" noChangeShapeType="1"/>
            </p:cNvSpPr>
            <p:nvPr/>
          </p:nvSpPr>
          <p:spPr bwMode="auto">
            <a:xfrm flipV="1">
              <a:off x="4107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6" name="Line 2821"/>
            <p:cNvSpPr>
              <a:spLocks noChangeAspect="1" noChangeShapeType="1"/>
            </p:cNvSpPr>
            <p:nvPr/>
          </p:nvSpPr>
          <p:spPr bwMode="auto">
            <a:xfrm flipV="1">
              <a:off x="411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7" name="Line 2822"/>
            <p:cNvSpPr>
              <a:spLocks noChangeAspect="1" noChangeShapeType="1"/>
            </p:cNvSpPr>
            <p:nvPr/>
          </p:nvSpPr>
          <p:spPr bwMode="auto">
            <a:xfrm flipV="1">
              <a:off x="412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8" name="Line 2823"/>
            <p:cNvSpPr>
              <a:spLocks noChangeAspect="1" noChangeShapeType="1"/>
            </p:cNvSpPr>
            <p:nvPr/>
          </p:nvSpPr>
          <p:spPr bwMode="auto">
            <a:xfrm flipV="1">
              <a:off x="41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39" name="Line 2824"/>
            <p:cNvSpPr>
              <a:spLocks noChangeAspect="1" noChangeShapeType="1"/>
            </p:cNvSpPr>
            <p:nvPr/>
          </p:nvSpPr>
          <p:spPr bwMode="auto">
            <a:xfrm flipV="1">
              <a:off x="413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0" name="Line 2825"/>
            <p:cNvSpPr>
              <a:spLocks noChangeAspect="1" noChangeShapeType="1"/>
            </p:cNvSpPr>
            <p:nvPr/>
          </p:nvSpPr>
          <p:spPr bwMode="auto">
            <a:xfrm flipV="1">
              <a:off x="413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1" name="Line 2826"/>
            <p:cNvSpPr>
              <a:spLocks noChangeAspect="1" noChangeShapeType="1"/>
            </p:cNvSpPr>
            <p:nvPr/>
          </p:nvSpPr>
          <p:spPr bwMode="auto">
            <a:xfrm flipV="1">
              <a:off x="4143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2" name="Line 2827"/>
            <p:cNvSpPr>
              <a:spLocks noChangeAspect="1" noChangeShapeType="1"/>
            </p:cNvSpPr>
            <p:nvPr/>
          </p:nvSpPr>
          <p:spPr bwMode="auto">
            <a:xfrm flipV="1">
              <a:off x="41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3" name="Line 2828"/>
            <p:cNvSpPr>
              <a:spLocks noChangeAspect="1" noChangeShapeType="1"/>
            </p:cNvSpPr>
            <p:nvPr/>
          </p:nvSpPr>
          <p:spPr bwMode="auto">
            <a:xfrm flipV="1">
              <a:off x="414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4" name="Line 2829"/>
            <p:cNvSpPr>
              <a:spLocks noChangeAspect="1" noChangeShapeType="1"/>
            </p:cNvSpPr>
            <p:nvPr/>
          </p:nvSpPr>
          <p:spPr bwMode="auto">
            <a:xfrm flipV="1">
              <a:off x="4150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5" name="Line 2830"/>
            <p:cNvSpPr>
              <a:spLocks noChangeAspect="1" noChangeShapeType="1"/>
            </p:cNvSpPr>
            <p:nvPr/>
          </p:nvSpPr>
          <p:spPr bwMode="auto">
            <a:xfrm flipV="1">
              <a:off x="415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6" name="Line 2831"/>
            <p:cNvSpPr>
              <a:spLocks noChangeAspect="1" noChangeShapeType="1"/>
            </p:cNvSpPr>
            <p:nvPr/>
          </p:nvSpPr>
          <p:spPr bwMode="auto">
            <a:xfrm flipV="1">
              <a:off x="415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7" name="Line 2832"/>
            <p:cNvSpPr>
              <a:spLocks noChangeAspect="1" noChangeShapeType="1"/>
            </p:cNvSpPr>
            <p:nvPr/>
          </p:nvSpPr>
          <p:spPr bwMode="auto">
            <a:xfrm flipV="1">
              <a:off x="4176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8" name="Line 2833"/>
            <p:cNvSpPr>
              <a:spLocks noChangeAspect="1" noChangeShapeType="1"/>
            </p:cNvSpPr>
            <p:nvPr/>
          </p:nvSpPr>
          <p:spPr bwMode="auto">
            <a:xfrm flipV="1">
              <a:off x="41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9" name="Line 2834"/>
            <p:cNvSpPr>
              <a:spLocks noChangeAspect="1" noChangeShapeType="1"/>
            </p:cNvSpPr>
            <p:nvPr/>
          </p:nvSpPr>
          <p:spPr bwMode="auto">
            <a:xfrm flipV="1">
              <a:off x="421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37" name="Group 2835"/>
          <p:cNvGrpSpPr>
            <a:grpSpLocks/>
          </p:cNvGrpSpPr>
          <p:nvPr/>
        </p:nvGrpSpPr>
        <p:grpSpPr bwMode="auto">
          <a:xfrm>
            <a:off x="2425721" y="1747845"/>
            <a:ext cx="792163" cy="576263"/>
            <a:chOff x="3237" y="695"/>
            <a:chExt cx="1008" cy="494"/>
          </a:xfrm>
        </p:grpSpPr>
        <p:sp>
          <p:nvSpPr>
            <p:cNvPr id="1070" name="Line 2836"/>
            <p:cNvSpPr>
              <a:spLocks noChangeAspect="1" noChangeShapeType="1"/>
            </p:cNvSpPr>
            <p:nvPr/>
          </p:nvSpPr>
          <p:spPr bwMode="auto">
            <a:xfrm flipV="1">
              <a:off x="3246" y="695"/>
              <a:ext cx="1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" name="Line 2837"/>
            <p:cNvSpPr>
              <a:spLocks noChangeAspect="1" noChangeShapeType="1"/>
            </p:cNvSpPr>
            <p:nvPr/>
          </p:nvSpPr>
          <p:spPr bwMode="auto">
            <a:xfrm>
              <a:off x="3357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2" name="Line 2838"/>
            <p:cNvSpPr>
              <a:spLocks noChangeAspect="1" noChangeShapeType="1"/>
            </p:cNvSpPr>
            <p:nvPr/>
          </p:nvSpPr>
          <p:spPr bwMode="auto">
            <a:xfrm>
              <a:off x="343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3" name="Line 2839"/>
            <p:cNvSpPr>
              <a:spLocks noChangeAspect="1" noChangeShapeType="1"/>
            </p:cNvSpPr>
            <p:nvPr/>
          </p:nvSpPr>
          <p:spPr bwMode="auto">
            <a:xfrm>
              <a:off x="350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4" name="Line 2840"/>
            <p:cNvSpPr>
              <a:spLocks noChangeAspect="1" noChangeShapeType="1"/>
            </p:cNvSpPr>
            <p:nvPr/>
          </p:nvSpPr>
          <p:spPr bwMode="auto">
            <a:xfrm>
              <a:off x="3581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" name="Line 2841"/>
            <p:cNvSpPr>
              <a:spLocks noChangeAspect="1" noChangeShapeType="1"/>
            </p:cNvSpPr>
            <p:nvPr/>
          </p:nvSpPr>
          <p:spPr bwMode="auto">
            <a:xfrm>
              <a:off x="365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6" name="Line 2842"/>
            <p:cNvSpPr>
              <a:spLocks noChangeAspect="1" noChangeShapeType="1"/>
            </p:cNvSpPr>
            <p:nvPr/>
          </p:nvSpPr>
          <p:spPr bwMode="auto">
            <a:xfrm>
              <a:off x="3728" y="1183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7" name="Line 2843"/>
            <p:cNvSpPr>
              <a:spLocks noChangeAspect="1" noChangeShapeType="1"/>
            </p:cNvSpPr>
            <p:nvPr/>
          </p:nvSpPr>
          <p:spPr bwMode="auto">
            <a:xfrm>
              <a:off x="3803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8" name="Line 2844"/>
            <p:cNvSpPr>
              <a:spLocks noChangeAspect="1" noChangeShapeType="1"/>
            </p:cNvSpPr>
            <p:nvPr/>
          </p:nvSpPr>
          <p:spPr bwMode="auto">
            <a:xfrm>
              <a:off x="3952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9" name="Line 2845"/>
            <p:cNvSpPr>
              <a:spLocks noChangeAspect="1" noChangeShapeType="1"/>
            </p:cNvSpPr>
            <p:nvPr/>
          </p:nvSpPr>
          <p:spPr bwMode="auto">
            <a:xfrm>
              <a:off x="4026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0" name="Line 2846"/>
            <p:cNvSpPr>
              <a:spLocks noChangeAspect="1" noChangeShapeType="1"/>
            </p:cNvSpPr>
            <p:nvPr/>
          </p:nvSpPr>
          <p:spPr bwMode="auto">
            <a:xfrm>
              <a:off x="4100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" name="Line 2847"/>
            <p:cNvSpPr>
              <a:spLocks noChangeAspect="1" noChangeShapeType="1"/>
            </p:cNvSpPr>
            <p:nvPr/>
          </p:nvSpPr>
          <p:spPr bwMode="auto">
            <a:xfrm>
              <a:off x="4175" y="1183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2" name="Line 2848"/>
            <p:cNvSpPr>
              <a:spLocks noChangeAspect="1" noChangeShapeType="1"/>
            </p:cNvSpPr>
            <p:nvPr/>
          </p:nvSpPr>
          <p:spPr bwMode="auto">
            <a:xfrm>
              <a:off x="3246" y="1183"/>
              <a:ext cx="99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3" name="Line 2849"/>
            <p:cNvSpPr>
              <a:spLocks noChangeAspect="1" noChangeShapeType="1"/>
            </p:cNvSpPr>
            <p:nvPr/>
          </p:nvSpPr>
          <p:spPr bwMode="auto">
            <a:xfrm flipH="1">
              <a:off x="3237" y="1183"/>
              <a:ext cx="9" cy="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4" name="Line 2850"/>
            <p:cNvSpPr>
              <a:spLocks noChangeAspect="1" noChangeShapeType="1"/>
            </p:cNvSpPr>
            <p:nvPr/>
          </p:nvSpPr>
          <p:spPr bwMode="auto">
            <a:xfrm flipV="1">
              <a:off x="32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5" name="Line 2851"/>
            <p:cNvSpPr>
              <a:spLocks noChangeAspect="1" noChangeShapeType="1"/>
            </p:cNvSpPr>
            <p:nvPr/>
          </p:nvSpPr>
          <p:spPr bwMode="auto">
            <a:xfrm flipV="1">
              <a:off x="32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6" name="Line 2852"/>
            <p:cNvSpPr>
              <a:spLocks noChangeAspect="1" noChangeShapeType="1"/>
            </p:cNvSpPr>
            <p:nvPr/>
          </p:nvSpPr>
          <p:spPr bwMode="auto">
            <a:xfrm flipV="1">
              <a:off x="325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7" name="Line 2853"/>
            <p:cNvSpPr>
              <a:spLocks noChangeAspect="1" noChangeShapeType="1"/>
            </p:cNvSpPr>
            <p:nvPr/>
          </p:nvSpPr>
          <p:spPr bwMode="auto">
            <a:xfrm flipV="1">
              <a:off x="3260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8" name="Line 2854"/>
            <p:cNvSpPr>
              <a:spLocks noChangeAspect="1" noChangeShapeType="1"/>
            </p:cNvSpPr>
            <p:nvPr/>
          </p:nvSpPr>
          <p:spPr bwMode="auto">
            <a:xfrm flipV="1">
              <a:off x="3262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9" name="Line 2855"/>
            <p:cNvSpPr>
              <a:spLocks noChangeAspect="1" noChangeShapeType="1"/>
            </p:cNvSpPr>
            <p:nvPr/>
          </p:nvSpPr>
          <p:spPr bwMode="auto">
            <a:xfrm flipV="1">
              <a:off x="32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0" name="Line 2856"/>
            <p:cNvSpPr>
              <a:spLocks noChangeAspect="1" noChangeShapeType="1"/>
            </p:cNvSpPr>
            <p:nvPr/>
          </p:nvSpPr>
          <p:spPr bwMode="auto">
            <a:xfrm flipV="1">
              <a:off x="327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1" name="Line 2857"/>
            <p:cNvSpPr>
              <a:spLocks noChangeAspect="1" noChangeShapeType="1"/>
            </p:cNvSpPr>
            <p:nvPr/>
          </p:nvSpPr>
          <p:spPr bwMode="auto">
            <a:xfrm flipV="1">
              <a:off x="3272" y="1142"/>
              <a:ext cx="1" cy="4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2" name="Line 2858"/>
            <p:cNvSpPr>
              <a:spLocks noChangeAspect="1" noChangeShapeType="1"/>
            </p:cNvSpPr>
            <p:nvPr/>
          </p:nvSpPr>
          <p:spPr bwMode="auto">
            <a:xfrm flipV="1">
              <a:off x="3274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3" name="Line 2859"/>
            <p:cNvSpPr>
              <a:spLocks noChangeAspect="1" noChangeShapeType="1"/>
            </p:cNvSpPr>
            <p:nvPr/>
          </p:nvSpPr>
          <p:spPr bwMode="auto">
            <a:xfrm flipV="1">
              <a:off x="327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4" name="Line 2860"/>
            <p:cNvSpPr>
              <a:spLocks noChangeAspect="1" noChangeShapeType="1"/>
            </p:cNvSpPr>
            <p:nvPr/>
          </p:nvSpPr>
          <p:spPr bwMode="auto">
            <a:xfrm flipV="1">
              <a:off x="328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5" name="Line 2861"/>
            <p:cNvSpPr>
              <a:spLocks noChangeAspect="1" noChangeShapeType="1"/>
            </p:cNvSpPr>
            <p:nvPr/>
          </p:nvSpPr>
          <p:spPr bwMode="auto">
            <a:xfrm flipV="1">
              <a:off x="32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6" name="Line 2862"/>
            <p:cNvSpPr>
              <a:spLocks noChangeAspect="1" noChangeShapeType="1"/>
            </p:cNvSpPr>
            <p:nvPr/>
          </p:nvSpPr>
          <p:spPr bwMode="auto">
            <a:xfrm flipV="1">
              <a:off x="328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7" name="Line 2863"/>
            <p:cNvSpPr>
              <a:spLocks noChangeAspect="1" noChangeShapeType="1"/>
            </p:cNvSpPr>
            <p:nvPr/>
          </p:nvSpPr>
          <p:spPr bwMode="auto">
            <a:xfrm flipV="1">
              <a:off x="329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8" name="Line 2864"/>
            <p:cNvSpPr>
              <a:spLocks noChangeAspect="1" noChangeShapeType="1"/>
            </p:cNvSpPr>
            <p:nvPr/>
          </p:nvSpPr>
          <p:spPr bwMode="auto">
            <a:xfrm flipV="1">
              <a:off x="329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9" name="Line 2865"/>
            <p:cNvSpPr>
              <a:spLocks noChangeAspect="1" noChangeShapeType="1"/>
            </p:cNvSpPr>
            <p:nvPr/>
          </p:nvSpPr>
          <p:spPr bwMode="auto">
            <a:xfrm flipV="1">
              <a:off x="329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0" name="Line 2866"/>
            <p:cNvSpPr>
              <a:spLocks noChangeAspect="1" noChangeShapeType="1"/>
            </p:cNvSpPr>
            <p:nvPr/>
          </p:nvSpPr>
          <p:spPr bwMode="auto">
            <a:xfrm flipV="1">
              <a:off x="32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1" name="Line 2867"/>
            <p:cNvSpPr>
              <a:spLocks noChangeAspect="1" noChangeShapeType="1"/>
            </p:cNvSpPr>
            <p:nvPr/>
          </p:nvSpPr>
          <p:spPr bwMode="auto">
            <a:xfrm flipV="1">
              <a:off x="329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2" name="Line 2868"/>
            <p:cNvSpPr>
              <a:spLocks noChangeAspect="1" noChangeShapeType="1"/>
            </p:cNvSpPr>
            <p:nvPr/>
          </p:nvSpPr>
          <p:spPr bwMode="auto">
            <a:xfrm flipV="1">
              <a:off x="330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3" name="Line 2869"/>
            <p:cNvSpPr>
              <a:spLocks noChangeAspect="1" noChangeShapeType="1"/>
            </p:cNvSpPr>
            <p:nvPr/>
          </p:nvSpPr>
          <p:spPr bwMode="auto">
            <a:xfrm flipV="1">
              <a:off x="3305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4" name="Line 2870"/>
            <p:cNvSpPr>
              <a:spLocks noChangeAspect="1" noChangeShapeType="1"/>
            </p:cNvSpPr>
            <p:nvPr/>
          </p:nvSpPr>
          <p:spPr bwMode="auto">
            <a:xfrm flipV="1">
              <a:off x="33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5" name="Line 2871"/>
            <p:cNvSpPr>
              <a:spLocks noChangeAspect="1" noChangeShapeType="1"/>
            </p:cNvSpPr>
            <p:nvPr/>
          </p:nvSpPr>
          <p:spPr bwMode="auto">
            <a:xfrm flipV="1">
              <a:off x="33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" name="Line 2872"/>
            <p:cNvSpPr>
              <a:spLocks noChangeAspect="1" noChangeShapeType="1"/>
            </p:cNvSpPr>
            <p:nvPr/>
          </p:nvSpPr>
          <p:spPr bwMode="auto">
            <a:xfrm flipV="1">
              <a:off x="330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7" name="Line 2873"/>
            <p:cNvSpPr>
              <a:spLocks noChangeAspect="1" noChangeShapeType="1"/>
            </p:cNvSpPr>
            <p:nvPr/>
          </p:nvSpPr>
          <p:spPr bwMode="auto">
            <a:xfrm flipV="1">
              <a:off x="33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8" name="Line 2874"/>
            <p:cNvSpPr>
              <a:spLocks noChangeAspect="1" noChangeShapeType="1"/>
            </p:cNvSpPr>
            <p:nvPr/>
          </p:nvSpPr>
          <p:spPr bwMode="auto">
            <a:xfrm flipV="1">
              <a:off x="331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9" name="Line 2875"/>
            <p:cNvSpPr>
              <a:spLocks noChangeAspect="1" noChangeShapeType="1"/>
            </p:cNvSpPr>
            <p:nvPr/>
          </p:nvSpPr>
          <p:spPr bwMode="auto">
            <a:xfrm flipV="1">
              <a:off x="331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0" name="Line 2876"/>
            <p:cNvSpPr>
              <a:spLocks noChangeAspect="1" noChangeShapeType="1"/>
            </p:cNvSpPr>
            <p:nvPr/>
          </p:nvSpPr>
          <p:spPr bwMode="auto">
            <a:xfrm flipV="1">
              <a:off x="331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1" name="Line 2877"/>
            <p:cNvSpPr>
              <a:spLocks noChangeAspect="1" noChangeShapeType="1"/>
            </p:cNvSpPr>
            <p:nvPr/>
          </p:nvSpPr>
          <p:spPr bwMode="auto">
            <a:xfrm flipV="1">
              <a:off x="33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2" name="Line 2878"/>
            <p:cNvSpPr>
              <a:spLocks noChangeAspect="1" noChangeShapeType="1"/>
            </p:cNvSpPr>
            <p:nvPr/>
          </p:nvSpPr>
          <p:spPr bwMode="auto">
            <a:xfrm flipV="1">
              <a:off x="331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3" name="Line 2879"/>
            <p:cNvSpPr>
              <a:spLocks noChangeAspect="1" noChangeShapeType="1"/>
            </p:cNvSpPr>
            <p:nvPr/>
          </p:nvSpPr>
          <p:spPr bwMode="auto">
            <a:xfrm flipV="1">
              <a:off x="3320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4" name="Line 2880"/>
            <p:cNvSpPr>
              <a:spLocks noChangeAspect="1" noChangeShapeType="1"/>
            </p:cNvSpPr>
            <p:nvPr/>
          </p:nvSpPr>
          <p:spPr bwMode="auto">
            <a:xfrm flipV="1">
              <a:off x="332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5" name="Line 2881"/>
            <p:cNvSpPr>
              <a:spLocks noChangeAspect="1" noChangeShapeType="1"/>
            </p:cNvSpPr>
            <p:nvPr/>
          </p:nvSpPr>
          <p:spPr bwMode="auto">
            <a:xfrm flipV="1">
              <a:off x="3325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6" name="Line 2882"/>
            <p:cNvSpPr>
              <a:spLocks noChangeAspect="1" noChangeShapeType="1"/>
            </p:cNvSpPr>
            <p:nvPr/>
          </p:nvSpPr>
          <p:spPr bwMode="auto">
            <a:xfrm flipV="1">
              <a:off x="3326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7" name="Line 2883"/>
            <p:cNvSpPr>
              <a:spLocks noChangeAspect="1" noChangeShapeType="1"/>
            </p:cNvSpPr>
            <p:nvPr/>
          </p:nvSpPr>
          <p:spPr bwMode="auto">
            <a:xfrm flipV="1">
              <a:off x="33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8" name="Line 2884"/>
            <p:cNvSpPr>
              <a:spLocks noChangeAspect="1" noChangeShapeType="1"/>
            </p:cNvSpPr>
            <p:nvPr/>
          </p:nvSpPr>
          <p:spPr bwMode="auto">
            <a:xfrm flipV="1">
              <a:off x="33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9" name="Line 2885"/>
            <p:cNvSpPr>
              <a:spLocks noChangeAspect="1" noChangeShapeType="1"/>
            </p:cNvSpPr>
            <p:nvPr/>
          </p:nvSpPr>
          <p:spPr bwMode="auto">
            <a:xfrm flipV="1">
              <a:off x="333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0" name="Line 2886"/>
            <p:cNvSpPr>
              <a:spLocks noChangeAspect="1" noChangeShapeType="1"/>
            </p:cNvSpPr>
            <p:nvPr/>
          </p:nvSpPr>
          <p:spPr bwMode="auto">
            <a:xfrm flipV="1">
              <a:off x="333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1" name="Line 2887"/>
            <p:cNvSpPr>
              <a:spLocks noChangeAspect="1" noChangeShapeType="1"/>
            </p:cNvSpPr>
            <p:nvPr/>
          </p:nvSpPr>
          <p:spPr bwMode="auto">
            <a:xfrm flipV="1">
              <a:off x="33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2" name="Line 2888"/>
            <p:cNvSpPr>
              <a:spLocks noChangeAspect="1" noChangeShapeType="1"/>
            </p:cNvSpPr>
            <p:nvPr/>
          </p:nvSpPr>
          <p:spPr bwMode="auto">
            <a:xfrm flipV="1">
              <a:off x="33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3" name="Line 2889"/>
            <p:cNvSpPr>
              <a:spLocks noChangeAspect="1" noChangeShapeType="1"/>
            </p:cNvSpPr>
            <p:nvPr/>
          </p:nvSpPr>
          <p:spPr bwMode="auto">
            <a:xfrm flipV="1">
              <a:off x="3338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4" name="Line 2890"/>
            <p:cNvSpPr>
              <a:spLocks noChangeAspect="1" noChangeShapeType="1"/>
            </p:cNvSpPr>
            <p:nvPr/>
          </p:nvSpPr>
          <p:spPr bwMode="auto">
            <a:xfrm flipV="1">
              <a:off x="3338" y="1106"/>
              <a:ext cx="0" cy="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5" name="Line 2891"/>
            <p:cNvSpPr>
              <a:spLocks noChangeAspect="1" noChangeShapeType="1"/>
            </p:cNvSpPr>
            <p:nvPr/>
          </p:nvSpPr>
          <p:spPr bwMode="auto">
            <a:xfrm flipV="1">
              <a:off x="3339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6" name="Line 2892"/>
            <p:cNvSpPr>
              <a:spLocks noChangeAspect="1" noChangeShapeType="1"/>
            </p:cNvSpPr>
            <p:nvPr/>
          </p:nvSpPr>
          <p:spPr bwMode="auto">
            <a:xfrm flipV="1">
              <a:off x="3341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" name="Line 2893"/>
            <p:cNvSpPr>
              <a:spLocks noChangeAspect="1" noChangeShapeType="1"/>
            </p:cNvSpPr>
            <p:nvPr/>
          </p:nvSpPr>
          <p:spPr bwMode="auto">
            <a:xfrm flipV="1">
              <a:off x="334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8" name="Line 2894"/>
            <p:cNvSpPr>
              <a:spLocks noChangeAspect="1" noChangeShapeType="1"/>
            </p:cNvSpPr>
            <p:nvPr/>
          </p:nvSpPr>
          <p:spPr bwMode="auto">
            <a:xfrm flipV="1">
              <a:off x="334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9" name="Line 2895"/>
            <p:cNvSpPr>
              <a:spLocks noChangeAspect="1" noChangeShapeType="1"/>
            </p:cNvSpPr>
            <p:nvPr/>
          </p:nvSpPr>
          <p:spPr bwMode="auto">
            <a:xfrm flipV="1">
              <a:off x="3346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0" name="Line 2896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1" name="Line 2897"/>
            <p:cNvSpPr>
              <a:spLocks noChangeAspect="1" noChangeShapeType="1"/>
            </p:cNvSpPr>
            <p:nvPr/>
          </p:nvSpPr>
          <p:spPr bwMode="auto">
            <a:xfrm flipV="1">
              <a:off x="3347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2" name="Line 2898"/>
            <p:cNvSpPr>
              <a:spLocks noChangeAspect="1" noChangeShapeType="1"/>
            </p:cNvSpPr>
            <p:nvPr/>
          </p:nvSpPr>
          <p:spPr bwMode="auto">
            <a:xfrm flipV="1">
              <a:off x="3350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3" name="Line 2899"/>
            <p:cNvSpPr>
              <a:spLocks noChangeAspect="1" noChangeShapeType="1"/>
            </p:cNvSpPr>
            <p:nvPr/>
          </p:nvSpPr>
          <p:spPr bwMode="auto">
            <a:xfrm flipV="1">
              <a:off x="335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4" name="Line 2900"/>
            <p:cNvSpPr>
              <a:spLocks noChangeAspect="1" noChangeShapeType="1"/>
            </p:cNvSpPr>
            <p:nvPr/>
          </p:nvSpPr>
          <p:spPr bwMode="auto">
            <a:xfrm flipV="1">
              <a:off x="33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5" name="Line 2901"/>
            <p:cNvSpPr>
              <a:spLocks noChangeAspect="1" noChangeShapeType="1"/>
            </p:cNvSpPr>
            <p:nvPr/>
          </p:nvSpPr>
          <p:spPr bwMode="auto">
            <a:xfrm flipV="1">
              <a:off x="335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6" name="Line 2902"/>
            <p:cNvSpPr>
              <a:spLocks noChangeAspect="1" noChangeShapeType="1"/>
            </p:cNvSpPr>
            <p:nvPr/>
          </p:nvSpPr>
          <p:spPr bwMode="auto">
            <a:xfrm flipV="1">
              <a:off x="335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7" name="Line 2903"/>
            <p:cNvSpPr>
              <a:spLocks noChangeAspect="1" noChangeShapeType="1"/>
            </p:cNvSpPr>
            <p:nvPr/>
          </p:nvSpPr>
          <p:spPr bwMode="auto">
            <a:xfrm flipV="1">
              <a:off x="3358" y="1173"/>
              <a:ext cx="1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8" name="Line 2904"/>
            <p:cNvSpPr>
              <a:spLocks noChangeAspect="1" noChangeShapeType="1"/>
            </p:cNvSpPr>
            <p:nvPr/>
          </p:nvSpPr>
          <p:spPr bwMode="auto">
            <a:xfrm flipV="1">
              <a:off x="3359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9" name="Line 2905"/>
            <p:cNvSpPr>
              <a:spLocks noChangeAspect="1" noChangeShapeType="1"/>
            </p:cNvSpPr>
            <p:nvPr/>
          </p:nvSpPr>
          <p:spPr bwMode="auto">
            <a:xfrm flipV="1">
              <a:off x="336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0" name="Line 2906"/>
            <p:cNvSpPr>
              <a:spLocks noChangeAspect="1" noChangeShapeType="1"/>
            </p:cNvSpPr>
            <p:nvPr/>
          </p:nvSpPr>
          <p:spPr bwMode="auto">
            <a:xfrm flipV="1">
              <a:off x="33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1" name="Line 2907"/>
            <p:cNvSpPr>
              <a:spLocks noChangeAspect="1" noChangeShapeType="1"/>
            </p:cNvSpPr>
            <p:nvPr/>
          </p:nvSpPr>
          <p:spPr bwMode="auto">
            <a:xfrm flipV="1">
              <a:off x="336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2" name="Line 2908"/>
            <p:cNvSpPr>
              <a:spLocks noChangeAspect="1" noChangeShapeType="1"/>
            </p:cNvSpPr>
            <p:nvPr/>
          </p:nvSpPr>
          <p:spPr bwMode="auto">
            <a:xfrm flipV="1">
              <a:off x="336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3" name="Line 2909"/>
            <p:cNvSpPr>
              <a:spLocks noChangeAspect="1" noChangeShapeType="1"/>
            </p:cNvSpPr>
            <p:nvPr/>
          </p:nvSpPr>
          <p:spPr bwMode="auto">
            <a:xfrm flipV="1">
              <a:off x="3368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4" name="Line 2910"/>
            <p:cNvSpPr>
              <a:spLocks noChangeAspect="1" noChangeShapeType="1"/>
            </p:cNvSpPr>
            <p:nvPr/>
          </p:nvSpPr>
          <p:spPr bwMode="auto">
            <a:xfrm flipV="1">
              <a:off x="337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5" name="Line 2911"/>
            <p:cNvSpPr>
              <a:spLocks noChangeAspect="1" noChangeShapeType="1"/>
            </p:cNvSpPr>
            <p:nvPr/>
          </p:nvSpPr>
          <p:spPr bwMode="auto">
            <a:xfrm flipV="1">
              <a:off x="337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6" name="Line 2912"/>
            <p:cNvSpPr>
              <a:spLocks noChangeAspect="1" noChangeShapeType="1"/>
            </p:cNvSpPr>
            <p:nvPr/>
          </p:nvSpPr>
          <p:spPr bwMode="auto">
            <a:xfrm flipV="1">
              <a:off x="337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7" name="Line 2913"/>
            <p:cNvSpPr>
              <a:spLocks noChangeAspect="1" noChangeShapeType="1"/>
            </p:cNvSpPr>
            <p:nvPr/>
          </p:nvSpPr>
          <p:spPr bwMode="auto">
            <a:xfrm flipV="1">
              <a:off x="337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8" name="Line 2914"/>
            <p:cNvSpPr>
              <a:spLocks noChangeAspect="1" noChangeShapeType="1"/>
            </p:cNvSpPr>
            <p:nvPr/>
          </p:nvSpPr>
          <p:spPr bwMode="auto">
            <a:xfrm flipV="1">
              <a:off x="3378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9" name="Line 2915"/>
            <p:cNvSpPr>
              <a:spLocks noChangeAspect="1" noChangeShapeType="1"/>
            </p:cNvSpPr>
            <p:nvPr/>
          </p:nvSpPr>
          <p:spPr bwMode="auto">
            <a:xfrm flipV="1">
              <a:off x="337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0" name="Line 2916"/>
            <p:cNvSpPr>
              <a:spLocks noChangeAspect="1" noChangeShapeType="1"/>
            </p:cNvSpPr>
            <p:nvPr/>
          </p:nvSpPr>
          <p:spPr bwMode="auto">
            <a:xfrm flipV="1">
              <a:off x="3380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1" name="Line 2917"/>
            <p:cNvSpPr>
              <a:spLocks noChangeAspect="1" noChangeShapeType="1"/>
            </p:cNvSpPr>
            <p:nvPr/>
          </p:nvSpPr>
          <p:spPr bwMode="auto">
            <a:xfrm flipV="1">
              <a:off x="3381" y="1071"/>
              <a:ext cx="0" cy="1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2" name="Line 2918"/>
            <p:cNvSpPr>
              <a:spLocks noChangeAspect="1" noChangeShapeType="1"/>
            </p:cNvSpPr>
            <p:nvPr/>
          </p:nvSpPr>
          <p:spPr bwMode="auto">
            <a:xfrm flipV="1">
              <a:off x="3382" y="1141"/>
              <a:ext cx="0" cy="4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3" name="Line 2919"/>
            <p:cNvSpPr>
              <a:spLocks noChangeAspect="1" noChangeShapeType="1"/>
            </p:cNvSpPr>
            <p:nvPr/>
          </p:nvSpPr>
          <p:spPr bwMode="auto">
            <a:xfrm flipV="1">
              <a:off x="33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4" name="Line 2920"/>
            <p:cNvSpPr>
              <a:spLocks noChangeAspect="1" noChangeShapeType="1"/>
            </p:cNvSpPr>
            <p:nvPr/>
          </p:nvSpPr>
          <p:spPr bwMode="auto">
            <a:xfrm flipV="1">
              <a:off x="338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5" name="Line 2921"/>
            <p:cNvSpPr>
              <a:spLocks noChangeAspect="1" noChangeShapeType="1"/>
            </p:cNvSpPr>
            <p:nvPr/>
          </p:nvSpPr>
          <p:spPr bwMode="auto">
            <a:xfrm flipV="1">
              <a:off x="3389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6" name="Line 2922"/>
            <p:cNvSpPr>
              <a:spLocks noChangeAspect="1" noChangeShapeType="1"/>
            </p:cNvSpPr>
            <p:nvPr/>
          </p:nvSpPr>
          <p:spPr bwMode="auto">
            <a:xfrm flipV="1">
              <a:off x="3389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7" name="Line 2923"/>
            <p:cNvSpPr>
              <a:spLocks noChangeAspect="1" noChangeShapeType="1"/>
            </p:cNvSpPr>
            <p:nvPr/>
          </p:nvSpPr>
          <p:spPr bwMode="auto">
            <a:xfrm flipV="1">
              <a:off x="339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8" name="Line 2924"/>
            <p:cNvSpPr>
              <a:spLocks noChangeAspect="1" noChangeShapeType="1"/>
            </p:cNvSpPr>
            <p:nvPr/>
          </p:nvSpPr>
          <p:spPr bwMode="auto">
            <a:xfrm flipV="1">
              <a:off x="33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9" name="Line 2925"/>
            <p:cNvSpPr>
              <a:spLocks noChangeAspect="1" noChangeShapeType="1"/>
            </p:cNvSpPr>
            <p:nvPr/>
          </p:nvSpPr>
          <p:spPr bwMode="auto">
            <a:xfrm flipV="1">
              <a:off x="339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0" name="Line 2926"/>
            <p:cNvSpPr>
              <a:spLocks noChangeAspect="1" noChangeShapeType="1"/>
            </p:cNvSpPr>
            <p:nvPr/>
          </p:nvSpPr>
          <p:spPr bwMode="auto">
            <a:xfrm flipV="1">
              <a:off x="340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1" name="Line 2927"/>
            <p:cNvSpPr>
              <a:spLocks noChangeAspect="1" noChangeShapeType="1"/>
            </p:cNvSpPr>
            <p:nvPr/>
          </p:nvSpPr>
          <p:spPr bwMode="auto">
            <a:xfrm flipV="1">
              <a:off x="3401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2" name="Line 2928"/>
            <p:cNvSpPr>
              <a:spLocks noChangeAspect="1" noChangeShapeType="1"/>
            </p:cNvSpPr>
            <p:nvPr/>
          </p:nvSpPr>
          <p:spPr bwMode="auto">
            <a:xfrm flipV="1">
              <a:off x="340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3" name="Line 2929"/>
            <p:cNvSpPr>
              <a:spLocks noChangeAspect="1" noChangeShapeType="1"/>
            </p:cNvSpPr>
            <p:nvPr/>
          </p:nvSpPr>
          <p:spPr bwMode="auto">
            <a:xfrm flipV="1">
              <a:off x="34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4" name="Line 2930"/>
            <p:cNvSpPr>
              <a:spLocks noChangeAspect="1" noChangeShapeType="1"/>
            </p:cNvSpPr>
            <p:nvPr/>
          </p:nvSpPr>
          <p:spPr bwMode="auto">
            <a:xfrm flipV="1">
              <a:off x="340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5" name="Line 2931"/>
            <p:cNvSpPr>
              <a:spLocks noChangeAspect="1" noChangeShapeType="1"/>
            </p:cNvSpPr>
            <p:nvPr/>
          </p:nvSpPr>
          <p:spPr bwMode="auto">
            <a:xfrm flipV="1">
              <a:off x="340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6" name="Line 2932"/>
            <p:cNvSpPr>
              <a:spLocks noChangeAspect="1" noChangeShapeType="1"/>
            </p:cNvSpPr>
            <p:nvPr/>
          </p:nvSpPr>
          <p:spPr bwMode="auto">
            <a:xfrm flipV="1">
              <a:off x="3410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7" name="Line 2933"/>
            <p:cNvSpPr>
              <a:spLocks noChangeAspect="1" noChangeShapeType="1"/>
            </p:cNvSpPr>
            <p:nvPr/>
          </p:nvSpPr>
          <p:spPr bwMode="auto">
            <a:xfrm flipV="1">
              <a:off x="341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8" name="Line 2934"/>
            <p:cNvSpPr>
              <a:spLocks noChangeAspect="1" noChangeShapeType="1"/>
            </p:cNvSpPr>
            <p:nvPr/>
          </p:nvSpPr>
          <p:spPr bwMode="auto">
            <a:xfrm flipV="1">
              <a:off x="341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9" name="Line 2935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0" name="Line 2936"/>
            <p:cNvSpPr>
              <a:spLocks noChangeAspect="1" noChangeShapeType="1"/>
            </p:cNvSpPr>
            <p:nvPr/>
          </p:nvSpPr>
          <p:spPr bwMode="auto">
            <a:xfrm flipV="1">
              <a:off x="3413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1" name="Line 2937"/>
            <p:cNvSpPr>
              <a:spLocks noChangeAspect="1" noChangeShapeType="1"/>
            </p:cNvSpPr>
            <p:nvPr/>
          </p:nvSpPr>
          <p:spPr bwMode="auto">
            <a:xfrm flipV="1">
              <a:off x="34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2" name="Line 2938"/>
            <p:cNvSpPr>
              <a:spLocks noChangeAspect="1" noChangeShapeType="1"/>
            </p:cNvSpPr>
            <p:nvPr/>
          </p:nvSpPr>
          <p:spPr bwMode="auto">
            <a:xfrm flipV="1">
              <a:off x="341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3" name="Line 2939"/>
            <p:cNvSpPr>
              <a:spLocks noChangeAspect="1" noChangeShapeType="1"/>
            </p:cNvSpPr>
            <p:nvPr/>
          </p:nvSpPr>
          <p:spPr bwMode="auto">
            <a:xfrm flipV="1">
              <a:off x="34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4" name="Line 2940"/>
            <p:cNvSpPr>
              <a:spLocks noChangeAspect="1" noChangeShapeType="1"/>
            </p:cNvSpPr>
            <p:nvPr/>
          </p:nvSpPr>
          <p:spPr bwMode="auto">
            <a:xfrm flipV="1">
              <a:off x="341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5" name="Line 2941"/>
            <p:cNvSpPr>
              <a:spLocks noChangeAspect="1" noChangeShapeType="1"/>
            </p:cNvSpPr>
            <p:nvPr/>
          </p:nvSpPr>
          <p:spPr bwMode="auto">
            <a:xfrm flipV="1">
              <a:off x="341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6" name="Line 2942"/>
            <p:cNvSpPr>
              <a:spLocks noChangeAspect="1" noChangeShapeType="1"/>
            </p:cNvSpPr>
            <p:nvPr/>
          </p:nvSpPr>
          <p:spPr bwMode="auto">
            <a:xfrm flipV="1">
              <a:off x="342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7" name="Line 2943"/>
            <p:cNvSpPr>
              <a:spLocks noChangeAspect="1" noChangeShapeType="1"/>
            </p:cNvSpPr>
            <p:nvPr/>
          </p:nvSpPr>
          <p:spPr bwMode="auto">
            <a:xfrm flipV="1">
              <a:off x="342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8" name="Line 2944"/>
            <p:cNvSpPr>
              <a:spLocks noChangeAspect="1" noChangeShapeType="1"/>
            </p:cNvSpPr>
            <p:nvPr/>
          </p:nvSpPr>
          <p:spPr bwMode="auto">
            <a:xfrm flipV="1">
              <a:off x="3426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9" name="Line 2945"/>
            <p:cNvSpPr>
              <a:spLocks noChangeAspect="1" noChangeShapeType="1"/>
            </p:cNvSpPr>
            <p:nvPr/>
          </p:nvSpPr>
          <p:spPr bwMode="auto">
            <a:xfrm flipV="1">
              <a:off x="34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0" name="Line 2946"/>
            <p:cNvSpPr>
              <a:spLocks noChangeAspect="1" noChangeShapeType="1"/>
            </p:cNvSpPr>
            <p:nvPr/>
          </p:nvSpPr>
          <p:spPr bwMode="auto">
            <a:xfrm flipV="1">
              <a:off x="34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1" name="Line 2947"/>
            <p:cNvSpPr>
              <a:spLocks noChangeAspect="1" noChangeShapeType="1"/>
            </p:cNvSpPr>
            <p:nvPr/>
          </p:nvSpPr>
          <p:spPr bwMode="auto">
            <a:xfrm flipV="1">
              <a:off x="342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2" name="Line 2948"/>
            <p:cNvSpPr>
              <a:spLocks noChangeAspect="1" noChangeShapeType="1"/>
            </p:cNvSpPr>
            <p:nvPr/>
          </p:nvSpPr>
          <p:spPr bwMode="auto">
            <a:xfrm flipV="1">
              <a:off x="3430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3" name="Line 2949"/>
            <p:cNvSpPr>
              <a:spLocks noChangeAspect="1" noChangeShapeType="1"/>
            </p:cNvSpPr>
            <p:nvPr/>
          </p:nvSpPr>
          <p:spPr bwMode="auto">
            <a:xfrm flipV="1">
              <a:off x="34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4" name="Line 2950"/>
            <p:cNvSpPr>
              <a:spLocks noChangeAspect="1" noChangeShapeType="1"/>
            </p:cNvSpPr>
            <p:nvPr/>
          </p:nvSpPr>
          <p:spPr bwMode="auto">
            <a:xfrm flipV="1">
              <a:off x="3432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5" name="Line 2951"/>
            <p:cNvSpPr>
              <a:spLocks noChangeAspect="1" noChangeShapeType="1"/>
            </p:cNvSpPr>
            <p:nvPr/>
          </p:nvSpPr>
          <p:spPr bwMode="auto">
            <a:xfrm flipV="1">
              <a:off x="3434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6" name="Line 2952"/>
            <p:cNvSpPr>
              <a:spLocks noChangeAspect="1" noChangeShapeType="1"/>
            </p:cNvSpPr>
            <p:nvPr/>
          </p:nvSpPr>
          <p:spPr bwMode="auto">
            <a:xfrm flipV="1">
              <a:off x="3434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7" name="Line 2953"/>
            <p:cNvSpPr>
              <a:spLocks noChangeAspect="1" noChangeShapeType="1"/>
            </p:cNvSpPr>
            <p:nvPr/>
          </p:nvSpPr>
          <p:spPr bwMode="auto">
            <a:xfrm flipV="1">
              <a:off x="3435" y="1166"/>
              <a:ext cx="1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8" name="Line 2954"/>
            <p:cNvSpPr>
              <a:spLocks noChangeAspect="1" noChangeShapeType="1"/>
            </p:cNvSpPr>
            <p:nvPr/>
          </p:nvSpPr>
          <p:spPr bwMode="auto">
            <a:xfrm flipV="1">
              <a:off x="343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9" name="Line 2955"/>
            <p:cNvSpPr>
              <a:spLocks noChangeAspect="1" noChangeShapeType="1"/>
            </p:cNvSpPr>
            <p:nvPr/>
          </p:nvSpPr>
          <p:spPr bwMode="auto">
            <a:xfrm flipV="1">
              <a:off x="344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0" name="Line 2956"/>
            <p:cNvSpPr>
              <a:spLocks noChangeAspect="1" noChangeShapeType="1"/>
            </p:cNvSpPr>
            <p:nvPr/>
          </p:nvSpPr>
          <p:spPr bwMode="auto">
            <a:xfrm flipV="1">
              <a:off x="344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1" name="Line 2957"/>
            <p:cNvSpPr>
              <a:spLocks noChangeAspect="1" noChangeShapeType="1"/>
            </p:cNvSpPr>
            <p:nvPr/>
          </p:nvSpPr>
          <p:spPr bwMode="auto">
            <a:xfrm flipV="1">
              <a:off x="344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2" name="Line 2958"/>
            <p:cNvSpPr>
              <a:spLocks noChangeAspect="1" noChangeShapeType="1"/>
            </p:cNvSpPr>
            <p:nvPr/>
          </p:nvSpPr>
          <p:spPr bwMode="auto">
            <a:xfrm flipV="1">
              <a:off x="34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3" name="Line 2959"/>
            <p:cNvSpPr>
              <a:spLocks noChangeAspect="1" noChangeShapeType="1"/>
            </p:cNvSpPr>
            <p:nvPr/>
          </p:nvSpPr>
          <p:spPr bwMode="auto">
            <a:xfrm flipV="1">
              <a:off x="3443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4" name="Line 2960"/>
            <p:cNvSpPr>
              <a:spLocks noChangeAspect="1" noChangeShapeType="1"/>
            </p:cNvSpPr>
            <p:nvPr/>
          </p:nvSpPr>
          <p:spPr bwMode="auto">
            <a:xfrm flipV="1">
              <a:off x="344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5" name="Line 2961"/>
            <p:cNvSpPr>
              <a:spLocks noChangeAspect="1" noChangeShapeType="1"/>
            </p:cNvSpPr>
            <p:nvPr/>
          </p:nvSpPr>
          <p:spPr bwMode="auto">
            <a:xfrm flipV="1">
              <a:off x="344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6" name="Line 2962"/>
            <p:cNvSpPr>
              <a:spLocks noChangeAspect="1" noChangeShapeType="1"/>
            </p:cNvSpPr>
            <p:nvPr/>
          </p:nvSpPr>
          <p:spPr bwMode="auto">
            <a:xfrm flipV="1">
              <a:off x="344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7" name="Line 2963"/>
            <p:cNvSpPr>
              <a:spLocks noChangeAspect="1" noChangeShapeType="1"/>
            </p:cNvSpPr>
            <p:nvPr/>
          </p:nvSpPr>
          <p:spPr bwMode="auto">
            <a:xfrm flipV="1">
              <a:off x="345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8" name="Line 2964"/>
            <p:cNvSpPr>
              <a:spLocks noChangeAspect="1" noChangeShapeType="1"/>
            </p:cNvSpPr>
            <p:nvPr/>
          </p:nvSpPr>
          <p:spPr bwMode="auto">
            <a:xfrm flipV="1">
              <a:off x="34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9" name="Line 2965"/>
            <p:cNvSpPr>
              <a:spLocks noChangeAspect="1" noChangeShapeType="1"/>
            </p:cNvSpPr>
            <p:nvPr/>
          </p:nvSpPr>
          <p:spPr bwMode="auto">
            <a:xfrm flipV="1">
              <a:off x="345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0" name="Line 2966"/>
            <p:cNvSpPr>
              <a:spLocks noChangeAspect="1" noChangeShapeType="1"/>
            </p:cNvSpPr>
            <p:nvPr/>
          </p:nvSpPr>
          <p:spPr bwMode="auto">
            <a:xfrm flipV="1">
              <a:off x="345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1" name="Line 2967"/>
            <p:cNvSpPr>
              <a:spLocks noChangeAspect="1" noChangeShapeType="1"/>
            </p:cNvSpPr>
            <p:nvPr/>
          </p:nvSpPr>
          <p:spPr bwMode="auto">
            <a:xfrm flipV="1">
              <a:off x="345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2" name="Line 2968"/>
            <p:cNvSpPr>
              <a:spLocks noChangeAspect="1" noChangeShapeType="1"/>
            </p:cNvSpPr>
            <p:nvPr/>
          </p:nvSpPr>
          <p:spPr bwMode="auto">
            <a:xfrm flipV="1">
              <a:off x="345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3" name="Line 2969"/>
            <p:cNvSpPr>
              <a:spLocks noChangeAspect="1" noChangeShapeType="1"/>
            </p:cNvSpPr>
            <p:nvPr/>
          </p:nvSpPr>
          <p:spPr bwMode="auto">
            <a:xfrm flipV="1">
              <a:off x="345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4" name="Line 2970"/>
            <p:cNvSpPr>
              <a:spLocks noChangeAspect="1" noChangeShapeType="1"/>
            </p:cNvSpPr>
            <p:nvPr/>
          </p:nvSpPr>
          <p:spPr bwMode="auto">
            <a:xfrm flipV="1">
              <a:off x="3459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5" name="Line 2971"/>
            <p:cNvSpPr>
              <a:spLocks noChangeAspect="1" noChangeShapeType="1"/>
            </p:cNvSpPr>
            <p:nvPr/>
          </p:nvSpPr>
          <p:spPr bwMode="auto">
            <a:xfrm flipV="1">
              <a:off x="34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6" name="Line 2972"/>
            <p:cNvSpPr>
              <a:spLocks noChangeAspect="1" noChangeShapeType="1"/>
            </p:cNvSpPr>
            <p:nvPr/>
          </p:nvSpPr>
          <p:spPr bwMode="auto">
            <a:xfrm flipV="1">
              <a:off x="3461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7" name="Line 2973"/>
            <p:cNvSpPr>
              <a:spLocks noChangeAspect="1" noChangeShapeType="1"/>
            </p:cNvSpPr>
            <p:nvPr/>
          </p:nvSpPr>
          <p:spPr bwMode="auto">
            <a:xfrm flipV="1">
              <a:off x="346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8" name="Line 2974"/>
            <p:cNvSpPr>
              <a:spLocks noChangeAspect="1" noChangeShapeType="1"/>
            </p:cNvSpPr>
            <p:nvPr/>
          </p:nvSpPr>
          <p:spPr bwMode="auto">
            <a:xfrm flipV="1">
              <a:off x="346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9" name="Line 2975"/>
            <p:cNvSpPr>
              <a:spLocks noChangeAspect="1" noChangeShapeType="1"/>
            </p:cNvSpPr>
            <p:nvPr/>
          </p:nvSpPr>
          <p:spPr bwMode="auto">
            <a:xfrm flipV="1">
              <a:off x="3464" y="1169"/>
              <a:ext cx="1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0" name="Line 2976"/>
            <p:cNvSpPr>
              <a:spLocks noChangeAspect="1" noChangeShapeType="1"/>
            </p:cNvSpPr>
            <p:nvPr/>
          </p:nvSpPr>
          <p:spPr bwMode="auto">
            <a:xfrm flipV="1">
              <a:off x="3466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1" name="Line 2977"/>
            <p:cNvSpPr>
              <a:spLocks noChangeAspect="1" noChangeShapeType="1"/>
            </p:cNvSpPr>
            <p:nvPr/>
          </p:nvSpPr>
          <p:spPr bwMode="auto">
            <a:xfrm flipV="1">
              <a:off x="346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2" name="Line 2978"/>
            <p:cNvSpPr>
              <a:spLocks noChangeAspect="1" noChangeShapeType="1"/>
            </p:cNvSpPr>
            <p:nvPr/>
          </p:nvSpPr>
          <p:spPr bwMode="auto">
            <a:xfrm flipV="1">
              <a:off x="34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3" name="Line 2979"/>
            <p:cNvSpPr>
              <a:spLocks noChangeAspect="1" noChangeShapeType="1"/>
            </p:cNvSpPr>
            <p:nvPr/>
          </p:nvSpPr>
          <p:spPr bwMode="auto">
            <a:xfrm flipV="1">
              <a:off x="3472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4" name="Line 2980"/>
            <p:cNvSpPr>
              <a:spLocks noChangeAspect="1" noChangeShapeType="1"/>
            </p:cNvSpPr>
            <p:nvPr/>
          </p:nvSpPr>
          <p:spPr bwMode="auto">
            <a:xfrm flipV="1">
              <a:off x="3473" y="1112"/>
              <a:ext cx="0" cy="7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5" name="Line 2981"/>
            <p:cNvSpPr>
              <a:spLocks noChangeAspect="1" noChangeShapeType="1"/>
            </p:cNvSpPr>
            <p:nvPr/>
          </p:nvSpPr>
          <p:spPr bwMode="auto">
            <a:xfrm flipV="1">
              <a:off x="3474" y="1134"/>
              <a:ext cx="0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6" name="Line 2982"/>
            <p:cNvSpPr>
              <a:spLocks noChangeAspect="1" noChangeShapeType="1"/>
            </p:cNvSpPr>
            <p:nvPr/>
          </p:nvSpPr>
          <p:spPr bwMode="auto">
            <a:xfrm flipV="1">
              <a:off x="347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7" name="Line 2983"/>
            <p:cNvSpPr>
              <a:spLocks noChangeAspect="1" noChangeShapeType="1"/>
            </p:cNvSpPr>
            <p:nvPr/>
          </p:nvSpPr>
          <p:spPr bwMode="auto">
            <a:xfrm flipV="1">
              <a:off x="347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" name="Line 2984"/>
            <p:cNvSpPr>
              <a:spLocks noChangeAspect="1" noChangeShapeType="1"/>
            </p:cNvSpPr>
            <p:nvPr/>
          </p:nvSpPr>
          <p:spPr bwMode="auto">
            <a:xfrm flipV="1">
              <a:off x="347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" name="Line 2985"/>
            <p:cNvSpPr>
              <a:spLocks noChangeAspect="1" noChangeShapeType="1"/>
            </p:cNvSpPr>
            <p:nvPr/>
          </p:nvSpPr>
          <p:spPr bwMode="auto">
            <a:xfrm flipV="1">
              <a:off x="3480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0" name="Line 2986"/>
            <p:cNvSpPr>
              <a:spLocks noChangeAspect="1" noChangeShapeType="1"/>
            </p:cNvSpPr>
            <p:nvPr/>
          </p:nvSpPr>
          <p:spPr bwMode="auto">
            <a:xfrm flipV="1">
              <a:off x="348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1" name="Line 2987"/>
            <p:cNvSpPr>
              <a:spLocks noChangeAspect="1" noChangeShapeType="1"/>
            </p:cNvSpPr>
            <p:nvPr/>
          </p:nvSpPr>
          <p:spPr bwMode="auto">
            <a:xfrm flipV="1">
              <a:off x="3483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2" name="Line 2988"/>
            <p:cNvSpPr>
              <a:spLocks noChangeAspect="1" noChangeShapeType="1"/>
            </p:cNvSpPr>
            <p:nvPr/>
          </p:nvSpPr>
          <p:spPr bwMode="auto">
            <a:xfrm flipV="1">
              <a:off x="348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3" name="Line 2989"/>
            <p:cNvSpPr>
              <a:spLocks noChangeAspect="1" noChangeShapeType="1"/>
            </p:cNvSpPr>
            <p:nvPr/>
          </p:nvSpPr>
          <p:spPr bwMode="auto">
            <a:xfrm flipV="1">
              <a:off x="3485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4" name="Line 2990"/>
            <p:cNvSpPr>
              <a:spLocks noChangeAspect="1" noChangeShapeType="1"/>
            </p:cNvSpPr>
            <p:nvPr/>
          </p:nvSpPr>
          <p:spPr bwMode="auto">
            <a:xfrm flipV="1">
              <a:off x="3486" y="995"/>
              <a:ext cx="1" cy="1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5" name="Line 2991"/>
            <p:cNvSpPr>
              <a:spLocks noChangeAspect="1" noChangeShapeType="1"/>
            </p:cNvSpPr>
            <p:nvPr/>
          </p:nvSpPr>
          <p:spPr bwMode="auto">
            <a:xfrm flipV="1">
              <a:off x="3488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6" name="Line 2992"/>
            <p:cNvSpPr>
              <a:spLocks noChangeAspect="1" noChangeShapeType="1"/>
            </p:cNvSpPr>
            <p:nvPr/>
          </p:nvSpPr>
          <p:spPr bwMode="auto">
            <a:xfrm flipV="1">
              <a:off x="348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7" name="Line 2993"/>
            <p:cNvSpPr>
              <a:spLocks noChangeAspect="1" noChangeShapeType="1"/>
            </p:cNvSpPr>
            <p:nvPr/>
          </p:nvSpPr>
          <p:spPr bwMode="auto">
            <a:xfrm flipV="1">
              <a:off x="349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8" name="Line 2994"/>
            <p:cNvSpPr>
              <a:spLocks noChangeAspect="1" noChangeShapeType="1"/>
            </p:cNvSpPr>
            <p:nvPr/>
          </p:nvSpPr>
          <p:spPr bwMode="auto">
            <a:xfrm flipV="1">
              <a:off x="3491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9" name="Line 2995"/>
            <p:cNvSpPr>
              <a:spLocks noChangeAspect="1" noChangeShapeType="1"/>
            </p:cNvSpPr>
            <p:nvPr/>
          </p:nvSpPr>
          <p:spPr bwMode="auto">
            <a:xfrm flipV="1">
              <a:off x="349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0" name="Line 2996"/>
            <p:cNvSpPr>
              <a:spLocks noChangeAspect="1" noChangeShapeType="1"/>
            </p:cNvSpPr>
            <p:nvPr/>
          </p:nvSpPr>
          <p:spPr bwMode="auto">
            <a:xfrm flipV="1">
              <a:off x="3494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1" name="Line 2997"/>
            <p:cNvSpPr>
              <a:spLocks noChangeAspect="1" noChangeShapeType="1"/>
            </p:cNvSpPr>
            <p:nvPr/>
          </p:nvSpPr>
          <p:spPr bwMode="auto">
            <a:xfrm flipV="1">
              <a:off x="349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2" name="Line 2998"/>
            <p:cNvSpPr>
              <a:spLocks noChangeAspect="1" noChangeShapeType="1"/>
            </p:cNvSpPr>
            <p:nvPr/>
          </p:nvSpPr>
          <p:spPr bwMode="auto">
            <a:xfrm flipV="1">
              <a:off x="349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3" name="Line 2999"/>
            <p:cNvSpPr>
              <a:spLocks noChangeAspect="1" noChangeShapeType="1"/>
            </p:cNvSpPr>
            <p:nvPr/>
          </p:nvSpPr>
          <p:spPr bwMode="auto">
            <a:xfrm flipV="1">
              <a:off x="349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4" name="Line 3000"/>
            <p:cNvSpPr>
              <a:spLocks noChangeAspect="1" noChangeShapeType="1"/>
            </p:cNvSpPr>
            <p:nvPr/>
          </p:nvSpPr>
          <p:spPr bwMode="auto">
            <a:xfrm flipV="1">
              <a:off x="349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5" name="Line 3001"/>
            <p:cNvSpPr>
              <a:spLocks noChangeAspect="1" noChangeShapeType="1"/>
            </p:cNvSpPr>
            <p:nvPr/>
          </p:nvSpPr>
          <p:spPr bwMode="auto">
            <a:xfrm flipV="1">
              <a:off x="3499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6" name="Line 3002"/>
            <p:cNvSpPr>
              <a:spLocks noChangeAspect="1" noChangeShapeType="1"/>
            </p:cNvSpPr>
            <p:nvPr/>
          </p:nvSpPr>
          <p:spPr bwMode="auto">
            <a:xfrm flipV="1">
              <a:off x="350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7" name="Line 3003"/>
            <p:cNvSpPr>
              <a:spLocks noChangeAspect="1" noChangeShapeType="1"/>
            </p:cNvSpPr>
            <p:nvPr/>
          </p:nvSpPr>
          <p:spPr bwMode="auto">
            <a:xfrm flipV="1">
              <a:off x="3502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8" name="Line 3004"/>
            <p:cNvSpPr>
              <a:spLocks noChangeAspect="1" noChangeShapeType="1"/>
            </p:cNvSpPr>
            <p:nvPr/>
          </p:nvSpPr>
          <p:spPr bwMode="auto">
            <a:xfrm flipV="1">
              <a:off x="350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9" name="Line 3005"/>
            <p:cNvSpPr>
              <a:spLocks noChangeAspect="1" noChangeShapeType="1"/>
            </p:cNvSpPr>
            <p:nvPr/>
          </p:nvSpPr>
          <p:spPr bwMode="auto">
            <a:xfrm flipV="1">
              <a:off x="350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0" name="Line 3006"/>
            <p:cNvSpPr>
              <a:spLocks noChangeAspect="1" noChangeShapeType="1"/>
            </p:cNvSpPr>
            <p:nvPr/>
          </p:nvSpPr>
          <p:spPr bwMode="auto">
            <a:xfrm flipV="1">
              <a:off x="3506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1" name="Line 3007"/>
            <p:cNvSpPr>
              <a:spLocks noChangeAspect="1" noChangeShapeType="1"/>
            </p:cNvSpPr>
            <p:nvPr/>
          </p:nvSpPr>
          <p:spPr bwMode="auto">
            <a:xfrm flipV="1">
              <a:off x="350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2" name="Line 3008"/>
            <p:cNvSpPr>
              <a:spLocks noChangeAspect="1" noChangeShapeType="1"/>
            </p:cNvSpPr>
            <p:nvPr/>
          </p:nvSpPr>
          <p:spPr bwMode="auto">
            <a:xfrm flipV="1">
              <a:off x="3507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3" name="Line 3009"/>
            <p:cNvSpPr>
              <a:spLocks noChangeAspect="1" noChangeShapeType="1"/>
            </p:cNvSpPr>
            <p:nvPr/>
          </p:nvSpPr>
          <p:spPr bwMode="auto">
            <a:xfrm flipV="1">
              <a:off x="35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4" name="Line 3010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5" name="Line 3011"/>
            <p:cNvSpPr>
              <a:spLocks noChangeAspect="1" noChangeShapeType="1"/>
            </p:cNvSpPr>
            <p:nvPr/>
          </p:nvSpPr>
          <p:spPr bwMode="auto">
            <a:xfrm flipV="1">
              <a:off x="3512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6" name="Line 3012"/>
            <p:cNvSpPr>
              <a:spLocks noChangeAspect="1" noChangeShapeType="1"/>
            </p:cNvSpPr>
            <p:nvPr/>
          </p:nvSpPr>
          <p:spPr bwMode="auto">
            <a:xfrm flipV="1">
              <a:off x="351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7" name="Line 3013"/>
            <p:cNvSpPr>
              <a:spLocks noChangeAspect="1" noChangeShapeType="1"/>
            </p:cNvSpPr>
            <p:nvPr/>
          </p:nvSpPr>
          <p:spPr bwMode="auto">
            <a:xfrm flipV="1">
              <a:off x="351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8" name="Line 3014"/>
            <p:cNvSpPr>
              <a:spLocks noChangeAspect="1" noChangeShapeType="1"/>
            </p:cNvSpPr>
            <p:nvPr/>
          </p:nvSpPr>
          <p:spPr bwMode="auto">
            <a:xfrm flipV="1">
              <a:off x="3515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9" name="Line 3015"/>
            <p:cNvSpPr>
              <a:spLocks noChangeAspect="1" noChangeShapeType="1"/>
            </p:cNvSpPr>
            <p:nvPr/>
          </p:nvSpPr>
          <p:spPr bwMode="auto">
            <a:xfrm flipV="1">
              <a:off x="351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0" name="Line 3016"/>
            <p:cNvSpPr>
              <a:spLocks noChangeAspect="1" noChangeShapeType="1"/>
            </p:cNvSpPr>
            <p:nvPr/>
          </p:nvSpPr>
          <p:spPr bwMode="auto">
            <a:xfrm flipV="1">
              <a:off x="3518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1" name="Line 3017"/>
            <p:cNvSpPr>
              <a:spLocks noChangeAspect="1" noChangeShapeType="1"/>
            </p:cNvSpPr>
            <p:nvPr/>
          </p:nvSpPr>
          <p:spPr bwMode="auto">
            <a:xfrm flipV="1">
              <a:off x="3519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2" name="Line 3018"/>
            <p:cNvSpPr>
              <a:spLocks noChangeAspect="1" noChangeShapeType="1"/>
            </p:cNvSpPr>
            <p:nvPr/>
          </p:nvSpPr>
          <p:spPr bwMode="auto">
            <a:xfrm flipV="1">
              <a:off x="3520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3" name="Line 3019"/>
            <p:cNvSpPr>
              <a:spLocks noChangeAspect="1" noChangeShapeType="1"/>
            </p:cNvSpPr>
            <p:nvPr/>
          </p:nvSpPr>
          <p:spPr bwMode="auto">
            <a:xfrm flipV="1">
              <a:off x="3523" y="1167"/>
              <a:ext cx="1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4" name="Line 3020"/>
            <p:cNvSpPr>
              <a:spLocks noChangeAspect="1" noChangeShapeType="1"/>
            </p:cNvSpPr>
            <p:nvPr/>
          </p:nvSpPr>
          <p:spPr bwMode="auto">
            <a:xfrm flipV="1">
              <a:off x="352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5" name="Line 3021"/>
            <p:cNvSpPr>
              <a:spLocks noChangeAspect="1" noChangeShapeType="1"/>
            </p:cNvSpPr>
            <p:nvPr/>
          </p:nvSpPr>
          <p:spPr bwMode="auto">
            <a:xfrm flipV="1">
              <a:off x="352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6" name="Line 3022"/>
            <p:cNvSpPr>
              <a:spLocks noChangeAspect="1" noChangeShapeType="1"/>
            </p:cNvSpPr>
            <p:nvPr/>
          </p:nvSpPr>
          <p:spPr bwMode="auto">
            <a:xfrm flipV="1">
              <a:off x="352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7" name="Line 3023"/>
            <p:cNvSpPr>
              <a:spLocks noChangeAspect="1" noChangeShapeType="1"/>
            </p:cNvSpPr>
            <p:nvPr/>
          </p:nvSpPr>
          <p:spPr bwMode="auto">
            <a:xfrm flipV="1">
              <a:off x="352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8" name="Line 3024"/>
            <p:cNvSpPr>
              <a:spLocks noChangeAspect="1" noChangeShapeType="1"/>
            </p:cNvSpPr>
            <p:nvPr/>
          </p:nvSpPr>
          <p:spPr bwMode="auto">
            <a:xfrm flipV="1">
              <a:off x="352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9" name="Line 3025"/>
            <p:cNvSpPr>
              <a:spLocks noChangeAspect="1" noChangeShapeType="1"/>
            </p:cNvSpPr>
            <p:nvPr/>
          </p:nvSpPr>
          <p:spPr bwMode="auto">
            <a:xfrm flipV="1">
              <a:off x="35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0" name="Line 3026"/>
            <p:cNvSpPr>
              <a:spLocks noChangeAspect="1" noChangeShapeType="1"/>
            </p:cNvSpPr>
            <p:nvPr/>
          </p:nvSpPr>
          <p:spPr bwMode="auto">
            <a:xfrm flipV="1">
              <a:off x="353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1" name="Line 3027"/>
            <p:cNvSpPr>
              <a:spLocks noChangeAspect="1" noChangeShapeType="1"/>
            </p:cNvSpPr>
            <p:nvPr/>
          </p:nvSpPr>
          <p:spPr bwMode="auto">
            <a:xfrm flipV="1">
              <a:off x="3533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2" name="Line 3028"/>
            <p:cNvSpPr>
              <a:spLocks noChangeAspect="1" noChangeShapeType="1"/>
            </p:cNvSpPr>
            <p:nvPr/>
          </p:nvSpPr>
          <p:spPr bwMode="auto">
            <a:xfrm flipV="1">
              <a:off x="3533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3" name="Line 3029"/>
            <p:cNvSpPr>
              <a:spLocks noChangeAspect="1" noChangeShapeType="1"/>
            </p:cNvSpPr>
            <p:nvPr/>
          </p:nvSpPr>
          <p:spPr bwMode="auto">
            <a:xfrm flipV="1">
              <a:off x="3535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4" name="Line 3030"/>
            <p:cNvSpPr>
              <a:spLocks noChangeAspect="1" noChangeShapeType="1"/>
            </p:cNvSpPr>
            <p:nvPr/>
          </p:nvSpPr>
          <p:spPr bwMode="auto">
            <a:xfrm flipV="1">
              <a:off x="353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5" name="Line 3031"/>
            <p:cNvSpPr>
              <a:spLocks noChangeAspect="1" noChangeShapeType="1"/>
            </p:cNvSpPr>
            <p:nvPr/>
          </p:nvSpPr>
          <p:spPr bwMode="auto">
            <a:xfrm flipV="1">
              <a:off x="353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6" name="Line 3032"/>
            <p:cNvSpPr>
              <a:spLocks noChangeAspect="1" noChangeShapeType="1"/>
            </p:cNvSpPr>
            <p:nvPr/>
          </p:nvSpPr>
          <p:spPr bwMode="auto">
            <a:xfrm flipV="1">
              <a:off x="3538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7" name="Line 3033"/>
            <p:cNvSpPr>
              <a:spLocks noChangeAspect="1" noChangeShapeType="1"/>
            </p:cNvSpPr>
            <p:nvPr/>
          </p:nvSpPr>
          <p:spPr bwMode="auto">
            <a:xfrm flipV="1">
              <a:off x="35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8" name="Line 3034"/>
            <p:cNvSpPr>
              <a:spLocks noChangeAspect="1" noChangeShapeType="1"/>
            </p:cNvSpPr>
            <p:nvPr/>
          </p:nvSpPr>
          <p:spPr bwMode="auto">
            <a:xfrm flipV="1">
              <a:off x="35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9" name="Line 3035"/>
            <p:cNvSpPr>
              <a:spLocks noChangeAspect="1" noChangeShapeType="1"/>
            </p:cNvSpPr>
            <p:nvPr/>
          </p:nvSpPr>
          <p:spPr bwMode="auto">
            <a:xfrm flipV="1">
              <a:off x="3543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" name="Line 3036"/>
            <p:cNvSpPr>
              <a:spLocks noChangeAspect="1" noChangeShapeType="1"/>
            </p:cNvSpPr>
            <p:nvPr/>
          </p:nvSpPr>
          <p:spPr bwMode="auto">
            <a:xfrm flipV="1">
              <a:off x="3544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1" name="Line 3037"/>
            <p:cNvSpPr>
              <a:spLocks noChangeAspect="1" noChangeShapeType="1"/>
            </p:cNvSpPr>
            <p:nvPr/>
          </p:nvSpPr>
          <p:spPr bwMode="auto">
            <a:xfrm flipV="1">
              <a:off x="3545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2" name="Line 3038"/>
            <p:cNvSpPr>
              <a:spLocks noChangeAspect="1" noChangeShapeType="1"/>
            </p:cNvSpPr>
            <p:nvPr/>
          </p:nvSpPr>
          <p:spPr bwMode="auto">
            <a:xfrm flipV="1">
              <a:off x="3546" y="1153"/>
              <a:ext cx="0" cy="3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3" name="Line 3039"/>
            <p:cNvSpPr>
              <a:spLocks noChangeAspect="1" noChangeShapeType="1"/>
            </p:cNvSpPr>
            <p:nvPr/>
          </p:nvSpPr>
          <p:spPr bwMode="auto">
            <a:xfrm flipV="1">
              <a:off x="3547" y="1160"/>
              <a:ext cx="1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4" name="Line 3040"/>
            <p:cNvSpPr>
              <a:spLocks noChangeAspect="1" noChangeShapeType="1"/>
            </p:cNvSpPr>
            <p:nvPr/>
          </p:nvSpPr>
          <p:spPr bwMode="auto">
            <a:xfrm flipV="1">
              <a:off x="354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5" name="Line 3041"/>
            <p:cNvSpPr>
              <a:spLocks noChangeAspect="1" noChangeShapeType="1"/>
            </p:cNvSpPr>
            <p:nvPr/>
          </p:nvSpPr>
          <p:spPr bwMode="auto">
            <a:xfrm flipV="1">
              <a:off x="3549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6" name="Line 3042"/>
            <p:cNvSpPr>
              <a:spLocks noChangeAspect="1" noChangeShapeType="1"/>
            </p:cNvSpPr>
            <p:nvPr/>
          </p:nvSpPr>
          <p:spPr bwMode="auto">
            <a:xfrm flipV="1">
              <a:off x="3550" y="1079"/>
              <a:ext cx="1" cy="10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7" name="Line 3043"/>
            <p:cNvSpPr>
              <a:spLocks noChangeAspect="1" noChangeShapeType="1"/>
            </p:cNvSpPr>
            <p:nvPr/>
          </p:nvSpPr>
          <p:spPr bwMode="auto">
            <a:xfrm flipV="1">
              <a:off x="355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8" name="Line 3044"/>
            <p:cNvSpPr>
              <a:spLocks noChangeAspect="1" noChangeShapeType="1"/>
            </p:cNvSpPr>
            <p:nvPr/>
          </p:nvSpPr>
          <p:spPr bwMode="auto">
            <a:xfrm flipV="1">
              <a:off x="3552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9" name="Line 3045"/>
            <p:cNvSpPr>
              <a:spLocks noChangeAspect="1" noChangeShapeType="1"/>
            </p:cNvSpPr>
            <p:nvPr/>
          </p:nvSpPr>
          <p:spPr bwMode="auto">
            <a:xfrm flipV="1">
              <a:off x="3554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" name="Line 3046"/>
            <p:cNvSpPr>
              <a:spLocks noChangeAspect="1" noChangeShapeType="1"/>
            </p:cNvSpPr>
            <p:nvPr/>
          </p:nvSpPr>
          <p:spPr bwMode="auto">
            <a:xfrm flipV="1">
              <a:off x="35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1" name="Line 3047"/>
            <p:cNvSpPr>
              <a:spLocks noChangeAspect="1" noChangeShapeType="1"/>
            </p:cNvSpPr>
            <p:nvPr/>
          </p:nvSpPr>
          <p:spPr bwMode="auto">
            <a:xfrm flipV="1">
              <a:off x="3557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2" name="Line 3048"/>
            <p:cNvSpPr>
              <a:spLocks noChangeAspect="1" noChangeShapeType="1"/>
            </p:cNvSpPr>
            <p:nvPr/>
          </p:nvSpPr>
          <p:spPr bwMode="auto">
            <a:xfrm flipV="1">
              <a:off x="3557" y="1072"/>
              <a:ext cx="0" cy="1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3" name="Line 3049"/>
            <p:cNvSpPr>
              <a:spLocks noChangeAspect="1" noChangeShapeType="1"/>
            </p:cNvSpPr>
            <p:nvPr/>
          </p:nvSpPr>
          <p:spPr bwMode="auto">
            <a:xfrm flipV="1">
              <a:off x="3558" y="1121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4" name="Line 3050"/>
            <p:cNvSpPr>
              <a:spLocks noChangeAspect="1" noChangeShapeType="1"/>
            </p:cNvSpPr>
            <p:nvPr/>
          </p:nvSpPr>
          <p:spPr bwMode="auto">
            <a:xfrm flipV="1">
              <a:off x="3560" y="1126"/>
              <a:ext cx="0" cy="5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5" name="Line 3051"/>
            <p:cNvSpPr>
              <a:spLocks noChangeAspect="1" noChangeShapeType="1"/>
            </p:cNvSpPr>
            <p:nvPr/>
          </p:nvSpPr>
          <p:spPr bwMode="auto">
            <a:xfrm flipV="1">
              <a:off x="356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6" name="Line 3052"/>
            <p:cNvSpPr>
              <a:spLocks noChangeAspect="1" noChangeShapeType="1"/>
            </p:cNvSpPr>
            <p:nvPr/>
          </p:nvSpPr>
          <p:spPr bwMode="auto">
            <a:xfrm flipV="1">
              <a:off x="356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7" name="Line 3053"/>
            <p:cNvSpPr>
              <a:spLocks noChangeAspect="1" noChangeShapeType="1"/>
            </p:cNvSpPr>
            <p:nvPr/>
          </p:nvSpPr>
          <p:spPr bwMode="auto">
            <a:xfrm flipV="1">
              <a:off x="356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8" name="Line 3054"/>
            <p:cNvSpPr>
              <a:spLocks noChangeAspect="1" noChangeShapeType="1"/>
            </p:cNvSpPr>
            <p:nvPr/>
          </p:nvSpPr>
          <p:spPr bwMode="auto">
            <a:xfrm flipV="1">
              <a:off x="3565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9" name="Line 3055"/>
            <p:cNvSpPr>
              <a:spLocks noChangeAspect="1" noChangeShapeType="1"/>
            </p:cNvSpPr>
            <p:nvPr/>
          </p:nvSpPr>
          <p:spPr bwMode="auto">
            <a:xfrm flipV="1">
              <a:off x="3566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0" name="Line 3056"/>
            <p:cNvSpPr>
              <a:spLocks noChangeAspect="1" noChangeShapeType="1"/>
            </p:cNvSpPr>
            <p:nvPr/>
          </p:nvSpPr>
          <p:spPr bwMode="auto">
            <a:xfrm flipV="1">
              <a:off x="356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1" name="Line 3057"/>
            <p:cNvSpPr>
              <a:spLocks noChangeAspect="1" noChangeShapeType="1"/>
            </p:cNvSpPr>
            <p:nvPr/>
          </p:nvSpPr>
          <p:spPr bwMode="auto">
            <a:xfrm flipV="1">
              <a:off x="356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2" name="Line 3058"/>
            <p:cNvSpPr>
              <a:spLocks noChangeAspect="1" noChangeShapeType="1"/>
            </p:cNvSpPr>
            <p:nvPr/>
          </p:nvSpPr>
          <p:spPr bwMode="auto">
            <a:xfrm flipV="1">
              <a:off x="356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3" name="Line 3059"/>
            <p:cNvSpPr>
              <a:spLocks noChangeAspect="1" noChangeShapeType="1"/>
            </p:cNvSpPr>
            <p:nvPr/>
          </p:nvSpPr>
          <p:spPr bwMode="auto">
            <a:xfrm flipV="1">
              <a:off x="3570" y="1061"/>
              <a:ext cx="0" cy="1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4" name="Line 3060"/>
            <p:cNvSpPr>
              <a:spLocks noChangeAspect="1" noChangeShapeType="1"/>
            </p:cNvSpPr>
            <p:nvPr/>
          </p:nvSpPr>
          <p:spPr bwMode="auto">
            <a:xfrm flipV="1">
              <a:off x="3571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5" name="Line 3061"/>
            <p:cNvSpPr>
              <a:spLocks noChangeAspect="1" noChangeShapeType="1"/>
            </p:cNvSpPr>
            <p:nvPr/>
          </p:nvSpPr>
          <p:spPr bwMode="auto">
            <a:xfrm flipV="1">
              <a:off x="357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6" name="Line 3062"/>
            <p:cNvSpPr>
              <a:spLocks noChangeAspect="1" noChangeShapeType="1"/>
            </p:cNvSpPr>
            <p:nvPr/>
          </p:nvSpPr>
          <p:spPr bwMode="auto">
            <a:xfrm flipV="1">
              <a:off x="3576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7" name="Line 3063"/>
            <p:cNvSpPr>
              <a:spLocks noChangeAspect="1" noChangeShapeType="1"/>
            </p:cNvSpPr>
            <p:nvPr/>
          </p:nvSpPr>
          <p:spPr bwMode="auto">
            <a:xfrm flipV="1">
              <a:off x="3577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8" name="Line 3064"/>
            <p:cNvSpPr>
              <a:spLocks noChangeAspect="1" noChangeShapeType="1"/>
            </p:cNvSpPr>
            <p:nvPr/>
          </p:nvSpPr>
          <p:spPr bwMode="auto">
            <a:xfrm flipV="1">
              <a:off x="357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9" name="Line 3065"/>
            <p:cNvSpPr>
              <a:spLocks noChangeAspect="1" noChangeShapeType="1"/>
            </p:cNvSpPr>
            <p:nvPr/>
          </p:nvSpPr>
          <p:spPr bwMode="auto">
            <a:xfrm flipV="1">
              <a:off x="3579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0" name="Line 3066"/>
            <p:cNvSpPr>
              <a:spLocks noChangeAspect="1" noChangeShapeType="1"/>
            </p:cNvSpPr>
            <p:nvPr/>
          </p:nvSpPr>
          <p:spPr bwMode="auto">
            <a:xfrm flipV="1">
              <a:off x="358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1" name="Line 3067"/>
            <p:cNvSpPr>
              <a:spLocks noChangeAspect="1" noChangeShapeType="1"/>
            </p:cNvSpPr>
            <p:nvPr/>
          </p:nvSpPr>
          <p:spPr bwMode="auto">
            <a:xfrm flipV="1">
              <a:off x="358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2" name="Line 3068"/>
            <p:cNvSpPr>
              <a:spLocks noChangeAspect="1" noChangeShapeType="1"/>
            </p:cNvSpPr>
            <p:nvPr/>
          </p:nvSpPr>
          <p:spPr bwMode="auto">
            <a:xfrm flipV="1">
              <a:off x="3584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3" name="Line 3069"/>
            <p:cNvSpPr>
              <a:spLocks noChangeAspect="1" noChangeShapeType="1"/>
            </p:cNvSpPr>
            <p:nvPr/>
          </p:nvSpPr>
          <p:spPr bwMode="auto">
            <a:xfrm flipV="1">
              <a:off x="358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4" name="Line 3070"/>
            <p:cNvSpPr>
              <a:spLocks noChangeAspect="1" noChangeShapeType="1"/>
            </p:cNvSpPr>
            <p:nvPr/>
          </p:nvSpPr>
          <p:spPr bwMode="auto">
            <a:xfrm flipV="1">
              <a:off x="3586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5" name="Line 3071"/>
            <p:cNvSpPr>
              <a:spLocks noChangeAspect="1" noChangeShapeType="1"/>
            </p:cNvSpPr>
            <p:nvPr/>
          </p:nvSpPr>
          <p:spPr bwMode="auto">
            <a:xfrm flipV="1">
              <a:off x="358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6" name="Line 3072"/>
            <p:cNvSpPr>
              <a:spLocks noChangeAspect="1" noChangeShapeType="1"/>
            </p:cNvSpPr>
            <p:nvPr/>
          </p:nvSpPr>
          <p:spPr bwMode="auto">
            <a:xfrm flipV="1">
              <a:off x="35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7" name="Line 3073"/>
            <p:cNvSpPr>
              <a:spLocks noChangeAspect="1" noChangeShapeType="1"/>
            </p:cNvSpPr>
            <p:nvPr/>
          </p:nvSpPr>
          <p:spPr bwMode="auto">
            <a:xfrm flipV="1">
              <a:off x="358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8" name="Line 3074"/>
            <p:cNvSpPr>
              <a:spLocks noChangeAspect="1" noChangeShapeType="1"/>
            </p:cNvSpPr>
            <p:nvPr/>
          </p:nvSpPr>
          <p:spPr bwMode="auto">
            <a:xfrm flipV="1">
              <a:off x="3590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9" name="Line 3075"/>
            <p:cNvSpPr>
              <a:spLocks noChangeAspect="1" noChangeShapeType="1"/>
            </p:cNvSpPr>
            <p:nvPr/>
          </p:nvSpPr>
          <p:spPr bwMode="auto">
            <a:xfrm flipV="1">
              <a:off x="3591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0" name="Line 3076"/>
            <p:cNvSpPr>
              <a:spLocks noChangeAspect="1" noChangeShapeType="1"/>
            </p:cNvSpPr>
            <p:nvPr/>
          </p:nvSpPr>
          <p:spPr bwMode="auto">
            <a:xfrm flipV="1">
              <a:off x="359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1" name="Line 3077"/>
            <p:cNvSpPr>
              <a:spLocks noChangeAspect="1" noChangeShapeType="1"/>
            </p:cNvSpPr>
            <p:nvPr/>
          </p:nvSpPr>
          <p:spPr bwMode="auto">
            <a:xfrm flipV="1">
              <a:off x="35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2" name="Line 3078"/>
            <p:cNvSpPr>
              <a:spLocks noChangeAspect="1" noChangeShapeType="1"/>
            </p:cNvSpPr>
            <p:nvPr/>
          </p:nvSpPr>
          <p:spPr bwMode="auto">
            <a:xfrm flipV="1">
              <a:off x="359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3" name="Line 3079"/>
            <p:cNvSpPr>
              <a:spLocks noChangeAspect="1" noChangeShapeType="1"/>
            </p:cNvSpPr>
            <p:nvPr/>
          </p:nvSpPr>
          <p:spPr bwMode="auto">
            <a:xfrm flipV="1">
              <a:off x="3597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4" name="Line 3080"/>
            <p:cNvSpPr>
              <a:spLocks noChangeAspect="1" noChangeShapeType="1"/>
            </p:cNvSpPr>
            <p:nvPr/>
          </p:nvSpPr>
          <p:spPr bwMode="auto">
            <a:xfrm flipV="1">
              <a:off x="3599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5" name="Line 3081"/>
            <p:cNvSpPr>
              <a:spLocks noChangeAspect="1" noChangeShapeType="1"/>
            </p:cNvSpPr>
            <p:nvPr/>
          </p:nvSpPr>
          <p:spPr bwMode="auto">
            <a:xfrm flipV="1">
              <a:off x="35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6" name="Line 3082"/>
            <p:cNvSpPr>
              <a:spLocks noChangeAspect="1" noChangeShapeType="1"/>
            </p:cNvSpPr>
            <p:nvPr/>
          </p:nvSpPr>
          <p:spPr bwMode="auto">
            <a:xfrm flipV="1">
              <a:off x="3601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7" name="Line 3083"/>
            <p:cNvSpPr>
              <a:spLocks noChangeAspect="1" noChangeShapeType="1"/>
            </p:cNvSpPr>
            <p:nvPr/>
          </p:nvSpPr>
          <p:spPr bwMode="auto">
            <a:xfrm flipV="1">
              <a:off x="360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8" name="Line 3084"/>
            <p:cNvSpPr>
              <a:spLocks noChangeAspect="1" noChangeShapeType="1"/>
            </p:cNvSpPr>
            <p:nvPr/>
          </p:nvSpPr>
          <p:spPr bwMode="auto">
            <a:xfrm flipV="1">
              <a:off x="360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9" name="Line 3085"/>
            <p:cNvSpPr>
              <a:spLocks noChangeAspect="1" noChangeShapeType="1"/>
            </p:cNvSpPr>
            <p:nvPr/>
          </p:nvSpPr>
          <p:spPr bwMode="auto">
            <a:xfrm flipV="1">
              <a:off x="3605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0" name="Line 3086"/>
            <p:cNvSpPr>
              <a:spLocks noChangeAspect="1" noChangeShapeType="1"/>
            </p:cNvSpPr>
            <p:nvPr/>
          </p:nvSpPr>
          <p:spPr bwMode="auto">
            <a:xfrm flipV="1">
              <a:off x="3608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1" name="Line 3087"/>
            <p:cNvSpPr>
              <a:spLocks noChangeAspect="1" noChangeShapeType="1"/>
            </p:cNvSpPr>
            <p:nvPr/>
          </p:nvSpPr>
          <p:spPr bwMode="auto">
            <a:xfrm flipV="1">
              <a:off x="3608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2" name="Line 3088"/>
            <p:cNvSpPr>
              <a:spLocks noChangeAspect="1" noChangeShapeType="1"/>
            </p:cNvSpPr>
            <p:nvPr/>
          </p:nvSpPr>
          <p:spPr bwMode="auto">
            <a:xfrm flipV="1">
              <a:off x="3610" y="1150"/>
              <a:ext cx="0" cy="3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3" name="Line 3089"/>
            <p:cNvSpPr>
              <a:spLocks noChangeAspect="1" noChangeShapeType="1"/>
            </p:cNvSpPr>
            <p:nvPr/>
          </p:nvSpPr>
          <p:spPr bwMode="auto">
            <a:xfrm flipV="1">
              <a:off x="361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4" name="Line 3090"/>
            <p:cNvSpPr>
              <a:spLocks noChangeAspect="1" noChangeShapeType="1"/>
            </p:cNvSpPr>
            <p:nvPr/>
          </p:nvSpPr>
          <p:spPr bwMode="auto">
            <a:xfrm flipV="1">
              <a:off x="361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5" name="Line 3091"/>
            <p:cNvSpPr>
              <a:spLocks noChangeAspect="1" noChangeShapeType="1"/>
            </p:cNvSpPr>
            <p:nvPr/>
          </p:nvSpPr>
          <p:spPr bwMode="auto">
            <a:xfrm flipV="1">
              <a:off x="361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6" name="Line 3092"/>
            <p:cNvSpPr>
              <a:spLocks noChangeAspect="1" noChangeShapeType="1"/>
            </p:cNvSpPr>
            <p:nvPr/>
          </p:nvSpPr>
          <p:spPr bwMode="auto">
            <a:xfrm flipV="1">
              <a:off x="361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7" name="Line 3093"/>
            <p:cNvSpPr>
              <a:spLocks noChangeAspect="1" noChangeShapeType="1"/>
            </p:cNvSpPr>
            <p:nvPr/>
          </p:nvSpPr>
          <p:spPr bwMode="auto">
            <a:xfrm flipV="1">
              <a:off x="361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8" name="Line 3094"/>
            <p:cNvSpPr>
              <a:spLocks noChangeAspect="1" noChangeShapeType="1"/>
            </p:cNvSpPr>
            <p:nvPr/>
          </p:nvSpPr>
          <p:spPr bwMode="auto">
            <a:xfrm flipV="1">
              <a:off x="3617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9" name="Line 3095"/>
            <p:cNvSpPr>
              <a:spLocks noChangeAspect="1" noChangeShapeType="1"/>
            </p:cNvSpPr>
            <p:nvPr/>
          </p:nvSpPr>
          <p:spPr bwMode="auto">
            <a:xfrm flipV="1">
              <a:off x="3618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0" name="Line 3096"/>
            <p:cNvSpPr>
              <a:spLocks noChangeAspect="1" noChangeShapeType="1"/>
            </p:cNvSpPr>
            <p:nvPr/>
          </p:nvSpPr>
          <p:spPr bwMode="auto">
            <a:xfrm flipV="1">
              <a:off x="3619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1" name="Line 3097"/>
            <p:cNvSpPr>
              <a:spLocks noChangeAspect="1" noChangeShapeType="1"/>
            </p:cNvSpPr>
            <p:nvPr/>
          </p:nvSpPr>
          <p:spPr bwMode="auto">
            <a:xfrm flipV="1">
              <a:off x="3620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2" name="Line 3098"/>
            <p:cNvSpPr>
              <a:spLocks noChangeAspect="1" noChangeShapeType="1"/>
            </p:cNvSpPr>
            <p:nvPr/>
          </p:nvSpPr>
          <p:spPr bwMode="auto">
            <a:xfrm flipV="1">
              <a:off x="362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3" name="Line 3099"/>
            <p:cNvSpPr>
              <a:spLocks noChangeAspect="1" noChangeShapeType="1"/>
            </p:cNvSpPr>
            <p:nvPr/>
          </p:nvSpPr>
          <p:spPr bwMode="auto">
            <a:xfrm flipV="1">
              <a:off x="362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4" name="Line 3100"/>
            <p:cNvSpPr>
              <a:spLocks noChangeAspect="1" noChangeShapeType="1"/>
            </p:cNvSpPr>
            <p:nvPr/>
          </p:nvSpPr>
          <p:spPr bwMode="auto">
            <a:xfrm flipV="1">
              <a:off x="3623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5" name="Line 3101"/>
            <p:cNvSpPr>
              <a:spLocks noChangeAspect="1" noChangeShapeType="1"/>
            </p:cNvSpPr>
            <p:nvPr/>
          </p:nvSpPr>
          <p:spPr bwMode="auto">
            <a:xfrm flipV="1">
              <a:off x="3624" y="1014"/>
              <a:ext cx="0" cy="16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6" name="Line 3102"/>
            <p:cNvSpPr>
              <a:spLocks noChangeAspect="1" noChangeShapeType="1"/>
            </p:cNvSpPr>
            <p:nvPr/>
          </p:nvSpPr>
          <p:spPr bwMode="auto">
            <a:xfrm flipV="1">
              <a:off x="3626" y="823"/>
              <a:ext cx="0" cy="36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7" name="Line 3103"/>
            <p:cNvSpPr>
              <a:spLocks noChangeAspect="1" noChangeShapeType="1"/>
            </p:cNvSpPr>
            <p:nvPr/>
          </p:nvSpPr>
          <p:spPr bwMode="auto">
            <a:xfrm flipV="1">
              <a:off x="3626" y="1124"/>
              <a:ext cx="0" cy="5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8" name="Line 3104"/>
            <p:cNvSpPr>
              <a:spLocks noChangeAspect="1" noChangeShapeType="1"/>
            </p:cNvSpPr>
            <p:nvPr/>
          </p:nvSpPr>
          <p:spPr bwMode="auto">
            <a:xfrm flipV="1">
              <a:off x="3627" y="1168"/>
              <a:ext cx="0" cy="1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9" name="Line 3105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0" name="Line 3106"/>
            <p:cNvSpPr>
              <a:spLocks noChangeAspect="1" noChangeShapeType="1"/>
            </p:cNvSpPr>
            <p:nvPr/>
          </p:nvSpPr>
          <p:spPr bwMode="auto">
            <a:xfrm flipV="1">
              <a:off x="3629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1" name="Line 3107"/>
            <p:cNvSpPr>
              <a:spLocks noChangeAspect="1" noChangeShapeType="1"/>
            </p:cNvSpPr>
            <p:nvPr/>
          </p:nvSpPr>
          <p:spPr bwMode="auto">
            <a:xfrm flipV="1">
              <a:off x="3631" y="1130"/>
              <a:ext cx="0" cy="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2" name="Line 3108"/>
            <p:cNvSpPr>
              <a:spLocks noChangeAspect="1" noChangeShapeType="1"/>
            </p:cNvSpPr>
            <p:nvPr/>
          </p:nvSpPr>
          <p:spPr bwMode="auto">
            <a:xfrm flipV="1">
              <a:off x="3632" y="1128"/>
              <a:ext cx="0" cy="5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3" name="Line 3109"/>
            <p:cNvSpPr>
              <a:spLocks noChangeAspect="1" noChangeShapeType="1"/>
            </p:cNvSpPr>
            <p:nvPr/>
          </p:nvSpPr>
          <p:spPr bwMode="auto">
            <a:xfrm flipV="1">
              <a:off x="3632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4" name="Line 3110"/>
            <p:cNvSpPr>
              <a:spLocks noChangeAspect="1" noChangeShapeType="1"/>
            </p:cNvSpPr>
            <p:nvPr/>
          </p:nvSpPr>
          <p:spPr bwMode="auto">
            <a:xfrm flipV="1">
              <a:off x="363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5" name="Line 3111"/>
            <p:cNvSpPr>
              <a:spLocks noChangeAspect="1" noChangeShapeType="1"/>
            </p:cNvSpPr>
            <p:nvPr/>
          </p:nvSpPr>
          <p:spPr bwMode="auto">
            <a:xfrm flipV="1">
              <a:off x="363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6" name="Line 3112"/>
            <p:cNvSpPr>
              <a:spLocks noChangeAspect="1" noChangeShapeType="1"/>
            </p:cNvSpPr>
            <p:nvPr/>
          </p:nvSpPr>
          <p:spPr bwMode="auto">
            <a:xfrm flipV="1">
              <a:off x="3637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7" name="Line 3113"/>
            <p:cNvSpPr>
              <a:spLocks noChangeAspect="1" noChangeShapeType="1"/>
            </p:cNvSpPr>
            <p:nvPr/>
          </p:nvSpPr>
          <p:spPr bwMode="auto">
            <a:xfrm flipV="1">
              <a:off x="363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8" name="Line 3114"/>
            <p:cNvSpPr>
              <a:spLocks noChangeAspect="1" noChangeShapeType="1"/>
            </p:cNvSpPr>
            <p:nvPr/>
          </p:nvSpPr>
          <p:spPr bwMode="auto">
            <a:xfrm flipV="1">
              <a:off x="3639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9" name="Line 3115"/>
            <p:cNvSpPr>
              <a:spLocks noChangeAspect="1" noChangeShapeType="1"/>
            </p:cNvSpPr>
            <p:nvPr/>
          </p:nvSpPr>
          <p:spPr bwMode="auto">
            <a:xfrm flipV="1">
              <a:off x="364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0" name="Line 3116"/>
            <p:cNvSpPr>
              <a:spLocks noChangeAspect="1" noChangeShapeType="1"/>
            </p:cNvSpPr>
            <p:nvPr/>
          </p:nvSpPr>
          <p:spPr bwMode="auto">
            <a:xfrm flipV="1">
              <a:off x="364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1" name="Line 3117"/>
            <p:cNvSpPr>
              <a:spLocks noChangeAspect="1" noChangeShapeType="1"/>
            </p:cNvSpPr>
            <p:nvPr/>
          </p:nvSpPr>
          <p:spPr bwMode="auto">
            <a:xfrm flipV="1">
              <a:off x="364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2" name="Line 3118"/>
            <p:cNvSpPr>
              <a:spLocks noChangeAspect="1" noChangeShapeType="1"/>
            </p:cNvSpPr>
            <p:nvPr/>
          </p:nvSpPr>
          <p:spPr bwMode="auto">
            <a:xfrm flipV="1">
              <a:off x="364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3" name="Line 3119"/>
            <p:cNvSpPr>
              <a:spLocks noChangeAspect="1" noChangeShapeType="1"/>
            </p:cNvSpPr>
            <p:nvPr/>
          </p:nvSpPr>
          <p:spPr bwMode="auto">
            <a:xfrm flipV="1">
              <a:off x="3644" y="1103"/>
              <a:ext cx="0" cy="8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4" name="Line 3120"/>
            <p:cNvSpPr>
              <a:spLocks noChangeAspect="1" noChangeShapeType="1"/>
            </p:cNvSpPr>
            <p:nvPr/>
          </p:nvSpPr>
          <p:spPr bwMode="auto">
            <a:xfrm flipV="1">
              <a:off x="3645" y="1073"/>
              <a:ext cx="0" cy="1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5" name="Line 3121"/>
            <p:cNvSpPr>
              <a:spLocks noChangeAspect="1" noChangeShapeType="1"/>
            </p:cNvSpPr>
            <p:nvPr/>
          </p:nvSpPr>
          <p:spPr bwMode="auto">
            <a:xfrm flipV="1">
              <a:off x="364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6" name="Line 3122"/>
            <p:cNvSpPr>
              <a:spLocks noChangeAspect="1" noChangeShapeType="1"/>
            </p:cNvSpPr>
            <p:nvPr/>
          </p:nvSpPr>
          <p:spPr bwMode="auto">
            <a:xfrm flipV="1">
              <a:off x="364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7" name="Line 3123"/>
            <p:cNvSpPr>
              <a:spLocks noChangeAspect="1" noChangeShapeType="1"/>
            </p:cNvSpPr>
            <p:nvPr/>
          </p:nvSpPr>
          <p:spPr bwMode="auto">
            <a:xfrm flipV="1">
              <a:off x="36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8" name="Line 3124"/>
            <p:cNvSpPr>
              <a:spLocks noChangeAspect="1" noChangeShapeType="1"/>
            </p:cNvSpPr>
            <p:nvPr/>
          </p:nvSpPr>
          <p:spPr bwMode="auto">
            <a:xfrm flipV="1">
              <a:off x="3649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9" name="Line 3125"/>
            <p:cNvSpPr>
              <a:spLocks noChangeAspect="1" noChangeShapeType="1"/>
            </p:cNvSpPr>
            <p:nvPr/>
          </p:nvSpPr>
          <p:spPr bwMode="auto">
            <a:xfrm flipV="1">
              <a:off x="365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0" name="Line 3126"/>
            <p:cNvSpPr>
              <a:spLocks noChangeAspect="1" noChangeShapeType="1"/>
            </p:cNvSpPr>
            <p:nvPr/>
          </p:nvSpPr>
          <p:spPr bwMode="auto">
            <a:xfrm flipV="1">
              <a:off x="3651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1" name="Line 3127"/>
            <p:cNvSpPr>
              <a:spLocks noChangeAspect="1" noChangeShapeType="1"/>
            </p:cNvSpPr>
            <p:nvPr/>
          </p:nvSpPr>
          <p:spPr bwMode="auto">
            <a:xfrm flipV="1">
              <a:off x="3653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2" name="Line 3128"/>
            <p:cNvSpPr>
              <a:spLocks noChangeAspect="1" noChangeShapeType="1"/>
            </p:cNvSpPr>
            <p:nvPr/>
          </p:nvSpPr>
          <p:spPr bwMode="auto">
            <a:xfrm flipV="1">
              <a:off x="3653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3" name="Line 3129"/>
            <p:cNvSpPr>
              <a:spLocks noChangeAspect="1" noChangeShapeType="1"/>
            </p:cNvSpPr>
            <p:nvPr/>
          </p:nvSpPr>
          <p:spPr bwMode="auto">
            <a:xfrm flipV="1">
              <a:off x="365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4" name="Line 3130"/>
            <p:cNvSpPr>
              <a:spLocks noChangeAspect="1" noChangeShapeType="1"/>
            </p:cNvSpPr>
            <p:nvPr/>
          </p:nvSpPr>
          <p:spPr bwMode="auto">
            <a:xfrm flipV="1">
              <a:off x="3656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5" name="Line 3131"/>
            <p:cNvSpPr>
              <a:spLocks noChangeAspect="1" noChangeShapeType="1"/>
            </p:cNvSpPr>
            <p:nvPr/>
          </p:nvSpPr>
          <p:spPr bwMode="auto">
            <a:xfrm flipV="1">
              <a:off x="3656" y="1171"/>
              <a:ext cx="1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6" name="Line 3132"/>
            <p:cNvSpPr>
              <a:spLocks noChangeAspect="1" noChangeShapeType="1"/>
            </p:cNvSpPr>
            <p:nvPr/>
          </p:nvSpPr>
          <p:spPr bwMode="auto">
            <a:xfrm flipV="1">
              <a:off x="366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7" name="Line 3133"/>
            <p:cNvSpPr>
              <a:spLocks noChangeAspect="1" noChangeShapeType="1"/>
            </p:cNvSpPr>
            <p:nvPr/>
          </p:nvSpPr>
          <p:spPr bwMode="auto">
            <a:xfrm flipV="1">
              <a:off x="366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8" name="Line 3134"/>
            <p:cNvSpPr>
              <a:spLocks noChangeAspect="1" noChangeShapeType="1"/>
            </p:cNvSpPr>
            <p:nvPr/>
          </p:nvSpPr>
          <p:spPr bwMode="auto">
            <a:xfrm flipV="1">
              <a:off x="3664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9" name="Line 3135"/>
            <p:cNvSpPr>
              <a:spLocks noChangeAspect="1" noChangeShapeType="1"/>
            </p:cNvSpPr>
            <p:nvPr/>
          </p:nvSpPr>
          <p:spPr bwMode="auto">
            <a:xfrm flipV="1">
              <a:off x="36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0" name="Line 3136"/>
            <p:cNvSpPr>
              <a:spLocks noChangeAspect="1" noChangeShapeType="1"/>
            </p:cNvSpPr>
            <p:nvPr/>
          </p:nvSpPr>
          <p:spPr bwMode="auto">
            <a:xfrm flipV="1">
              <a:off x="366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1" name="Line 3137"/>
            <p:cNvSpPr>
              <a:spLocks noChangeAspect="1" noChangeShapeType="1"/>
            </p:cNvSpPr>
            <p:nvPr/>
          </p:nvSpPr>
          <p:spPr bwMode="auto">
            <a:xfrm flipV="1">
              <a:off x="3667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2" name="Line 3138"/>
            <p:cNvSpPr>
              <a:spLocks noChangeAspect="1" noChangeShapeType="1"/>
            </p:cNvSpPr>
            <p:nvPr/>
          </p:nvSpPr>
          <p:spPr bwMode="auto">
            <a:xfrm flipV="1">
              <a:off x="366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3" name="Line 3139"/>
            <p:cNvSpPr>
              <a:spLocks noChangeAspect="1" noChangeShapeType="1"/>
            </p:cNvSpPr>
            <p:nvPr/>
          </p:nvSpPr>
          <p:spPr bwMode="auto">
            <a:xfrm flipV="1">
              <a:off x="366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4" name="Line 3140"/>
            <p:cNvSpPr>
              <a:spLocks noChangeAspect="1" noChangeShapeType="1"/>
            </p:cNvSpPr>
            <p:nvPr/>
          </p:nvSpPr>
          <p:spPr bwMode="auto">
            <a:xfrm flipV="1">
              <a:off x="3670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5" name="Line 3141"/>
            <p:cNvSpPr>
              <a:spLocks noChangeAspect="1" noChangeShapeType="1"/>
            </p:cNvSpPr>
            <p:nvPr/>
          </p:nvSpPr>
          <p:spPr bwMode="auto">
            <a:xfrm flipV="1">
              <a:off x="3671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6" name="Line 3142"/>
            <p:cNvSpPr>
              <a:spLocks noChangeAspect="1" noChangeShapeType="1"/>
            </p:cNvSpPr>
            <p:nvPr/>
          </p:nvSpPr>
          <p:spPr bwMode="auto">
            <a:xfrm flipV="1">
              <a:off x="36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7" name="Line 3143"/>
            <p:cNvSpPr>
              <a:spLocks noChangeAspect="1" noChangeShapeType="1"/>
            </p:cNvSpPr>
            <p:nvPr/>
          </p:nvSpPr>
          <p:spPr bwMode="auto">
            <a:xfrm flipV="1">
              <a:off x="36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8" name="Line 3144"/>
            <p:cNvSpPr>
              <a:spLocks noChangeAspect="1" noChangeShapeType="1"/>
            </p:cNvSpPr>
            <p:nvPr/>
          </p:nvSpPr>
          <p:spPr bwMode="auto">
            <a:xfrm flipV="1">
              <a:off x="3674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9" name="Line 3145"/>
            <p:cNvSpPr>
              <a:spLocks noChangeAspect="1" noChangeShapeType="1"/>
            </p:cNvSpPr>
            <p:nvPr/>
          </p:nvSpPr>
          <p:spPr bwMode="auto">
            <a:xfrm flipV="1">
              <a:off x="367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0" name="Line 3146"/>
            <p:cNvSpPr>
              <a:spLocks noChangeAspect="1" noChangeShapeType="1"/>
            </p:cNvSpPr>
            <p:nvPr/>
          </p:nvSpPr>
          <p:spPr bwMode="auto">
            <a:xfrm flipV="1">
              <a:off x="3677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1" name="Line 3147"/>
            <p:cNvSpPr>
              <a:spLocks noChangeAspect="1" noChangeShapeType="1"/>
            </p:cNvSpPr>
            <p:nvPr/>
          </p:nvSpPr>
          <p:spPr bwMode="auto">
            <a:xfrm flipV="1">
              <a:off x="36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2" name="Line 3148"/>
            <p:cNvSpPr>
              <a:spLocks noChangeAspect="1" noChangeShapeType="1"/>
            </p:cNvSpPr>
            <p:nvPr/>
          </p:nvSpPr>
          <p:spPr bwMode="auto">
            <a:xfrm flipV="1">
              <a:off x="3680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3" name="Line 3149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4" name="Line 3150"/>
            <p:cNvSpPr>
              <a:spLocks noChangeAspect="1" noChangeShapeType="1"/>
            </p:cNvSpPr>
            <p:nvPr/>
          </p:nvSpPr>
          <p:spPr bwMode="auto">
            <a:xfrm flipV="1">
              <a:off x="3683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5" name="Line 3151"/>
            <p:cNvSpPr>
              <a:spLocks noChangeAspect="1" noChangeShapeType="1"/>
            </p:cNvSpPr>
            <p:nvPr/>
          </p:nvSpPr>
          <p:spPr bwMode="auto">
            <a:xfrm flipV="1">
              <a:off x="368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6" name="Line 3152"/>
            <p:cNvSpPr>
              <a:spLocks noChangeAspect="1" noChangeShapeType="1"/>
            </p:cNvSpPr>
            <p:nvPr/>
          </p:nvSpPr>
          <p:spPr bwMode="auto">
            <a:xfrm flipV="1">
              <a:off x="3687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7" name="Line 3153"/>
            <p:cNvSpPr>
              <a:spLocks noChangeAspect="1" noChangeShapeType="1"/>
            </p:cNvSpPr>
            <p:nvPr/>
          </p:nvSpPr>
          <p:spPr bwMode="auto">
            <a:xfrm flipV="1">
              <a:off x="368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8" name="Line 3154"/>
            <p:cNvSpPr>
              <a:spLocks noChangeAspect="1" noChangeShapeType="1"/>
            </p:cNvSpPr>
            <p:nvPr/>
          </p:nvSpPr>
          <p:spPr bwMode="auto">
            <a:xfrm flipV="1">
              <a:off x="36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9" name="Line 3155"/>
            <p:cNvSpPr>
              <a:spLocks noChangeAspect="1" noChangeShapeType="1"/>
            </p:cNvSpPr>
            <p:nvPr/>
          </p:nvSpPr>
          <p:spPr bwMode="auto">
            <a:xfrm flipV="1">
              <a:off x="369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0" name="Line 3156"/>
            <p:cNvSpPr>
              <a:spLocks noChangeAspect="1" noChangeShapeType="1"/>
            </p:cNvSpPr>
            <p:nvPr/>
          </p:nvSpPr>
          <p:spPr bwMode="auto">
            <a:xfrm flipV="1">
              <a:off x="369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1" name="Line 3157"/>
            <p:cNvSpPr>
              <a:spLocks noChangeAspect="1" noChangeShapeType="1"/>
            </p:cNvSpPr>
            <p:nvPr/>
          </p:nvSpPr>
          <p:spPr bwMode="auto">
            <a:xfrm flipV="1">
              <a:off x="3694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2" name="Line 3158"/>
            <p:cNvSpPr>
              <a:spLocks noChangeAspect="1" noChangeShapeType="1"/>
            </p:cNvSpPr>
            <p:nvPr/>
          </p:nvSpPr>
          <p:spPr bwMode="auto">
            <a:xfrm flipV="1">
              <a:off x="369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3" name="Line 3159"/>
            <p:cNvSpPr>
              <a:spLocks noChangeAspect="1" noChangeShapeType="1"/>
            </p:cNvSpPr>
            <p:nvPr/>
          </p:nvSpPr>
          <p:spPr bwMode="auto">
            <a:xfrm flipV="1">
              <a:off x="3696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4" name="Line 3160"/>
            <p:cNvSpPr>
              <a:spLocks noChangeAspect="1" noChangeShapeType="1"/>
            </p:cNvSpPr>
            <p:nvPr/>
          </p:nvSpPr>
          <p:spPr bwMode="auto">
            <a:xfrm flipV="1">
              <a:off x="369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5" name="Line 3161"/>
            <p:cNvSpPr>
              <a:spLocks noChangeAspect="1" noChangeShapeType="1"/>
            </p:cNvSpPr>
            <p:nvPr/>
          </p:nvSpPr>
          <p:spPr bwMode="auto">
            <a:xfrm flipV="1">
              <a:off x="3698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6" name="Line 3162"/>
            <p:cNvSpPr>
              <a:spLocks noChangeAspect="1" noChangeShapeType="1"/>
            </p:cNvSpPr>
            <p:nvPr/>
          </p:nvSpPr>
          <p:spPr bwMode="auto">
            <a:xfrm flipV="1">
              <a:off x="3699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7" name="Line 3163"/>
            <p:cNvSpPr>
              <a:spLocks noChangeAspect="1" noChangeShapeType="1"/>
            </p:cNvSpPr>
            <p:nvPr/>
          </p:nvSpPr>
          <p:spPr bwMode="auto">
            <a:xfrm flipV="1">
              <a:off x="3701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8" name="Line 3164"/>
            <p:cNvSpPr>
              <a:spLocks noChangeAspect="1" noChangeShapeType="1"/>
            </p:cNvSpPr>
            <p:nvPr/>
          </p:nvSpPr>
          <p:spPr bwMode="auto">
            <a:xfrm flipV="1">
              <a:off x="3701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9" name="Line 3165"/>
            <p:cNvSpPr>
              <a:spLocks noChangeAspect="1" noChangeShapeType="1"/>
            </p:cNvSpPr>
            <p:nvPr/>
          </p:nvSpPr>
          <p:spPr bwMode="auto">
            <a:xfrm flipV="1">
              <a:off x="3703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0" name="Line 3166"/>
            <p:cNvSpPr>
              <a:spLocks noChangeAspect="1" noChangeShapeType="1"/>
            </p:cNvSpPr>
            <p:nvPr/>
          </p:nvSpPr>
          <p:spPr bwMode="auto">
            <a:xfrm flipV="1">
              <a:off x="3704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1" name="Line 3167"/>
            <p:cNvSpPr>
              <a:spLocks noChangeAspect="1" noChangeShapeType="1"/>
            </p:cNvSpPr>
            <p:nvPr/>
          </p:nvSpPr>
          <p:spPr bwMode="auto">
            <a:xfrm flipV="1">
              <a:off x="3704" y="1163"/>
              <a:ext cx="1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2" name="Line 3168"/>
            <p:cNvSpPr>
              <a:spLocks noChangeAspect="1" noChangeShapeType="1"/>
            </p:cNvSpPr>
            <p:nvPr/>
          </p:nvSpPr>
          <p:spPr bwMode="auto">
            <a:xfrm flipV="1">
              <a:off x="3706" y="1136"/>
              <a:ext cx="0" cy="4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3" name="Line 3169"/>
            <p:cNvSpPr>
              <a:spLocks noChangeAspect="1" noChangeShapeType="1"/>
            </p:cNvSpPr>
            <p:nvPr/>
          </p:nvSpPr>
          <p:spPr bwMode="auto">
            <a:xfrm flipV="1">
              <a:off x="3707" y="1165"/>
              <a:ext cx="0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4" name="Line 3170"/>
            <p:cNvSpPr>
              <a:spLocks noChangeAspect="1" noChangeShapeType="1"/>
            </p:cNvSpPr>
            <p:nvPr/>
          </p:nvSpPr>
          <p:spPr bwMode="auto">
            <a:xfrm flipV="1">
              <a:off x="3708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5" name="Line 3171"/>
            <p:cNvSpPr>
              <a:spLocks noChangeAspect="1" noChangeShapeType="1"/>
            </p:cNvSpPr>
            <p:nvPr/>
          </p:nvSpPr>
          <p:spPr bwMode="auto">
            <a:xfrm flipV="1">
              <a:off x="3709" y="1055"/>
              <a:ext cx="0" cy="12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6" name="Line 3172"/>
            <p:cNvSpPr>
              <a:spLocks noChangeAspect="1" noChangeShapeType="1"/>
            </p:cNvSpPr>
            <p:nvPr/>
          </p:nvSpPr>
          <p:spPr bwMode="auto">
            <a:xfrm flipV="1">
              <a:off x="3710" y="1076"/>
              <a:ext cx="0" cy="10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7" name="Line 3173"/>
            <p:cNvSpPr>
              <a:spLocks noChangeAspect="1" noChangeShapeType="1"/>
            </p:cNvSpPr>
            <p:nvPr/>
          </p:nvSpPr>
          <p:spPr bwMode="auto">
            <a:xfrm flipV="1">
              <a:off x="3711" y="1162"/>
              <a:ext cx="0" cy="2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8" name="Line 3174"/>
            <p:cNvSpPr>
              <a:spLocks noChangeAspect="1" noChangeShapeType="1"/>
            </p:cNvSpPr>
            <p:nvPr/>
          </p:nvSpPr>
          <p:spPr bwMode="auto">
            <a:xfrm flipV="1">
              <a:off x="3712" y="1086"/>
              <a:ext cx="1" cy="9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9" name="Line 3175"/>
            <p:cNvSpPr>
              <a:spLocks noChangeAspect="1" noChangeShapeType="1"/>
            </p:cNvSpPr>
            <p:nvPr/>
          </p:nvSpPr>
          <p:spPr bwMode="auto">
            <a:xfrm flipV="1">
              <a:off x="3713" y="1088"/>
              <a:ext cx="0" cy="9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0" name="Line 3176"/>
            <p:cNvSpPr>
              <a:spLocks noChangeAspect="1" noChangeShapeType="1"/>
            </p:cNvSpPr>
            <p:nvPr/>
          </p:nvSpPr>
          <p:spPr bwMode="auto">
            <a:xfrm flipV="1">
              <a:off x="371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1" name="Line 3177"/>
            <p:cNvSpPr>
              <a:spLocks noChangeAspect="1" noChangeShapeType="1"/>
            </p:cNvSpPr>
            <p:nvPr/>
          </p:nvSpPr>
          <p:spPr bwMode="auto">
            <a:xfrm flipV="1">
              <a:off x="371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2" name="Line 3178"/>
            <p:cNvSpPr>
              <a:spLocks noChangeAspect="1" noChangeShapeType="1"/>
            </p:cNvSpPr>
            <p:nvPr/>
          </p:nvSpPr>
          <p:spPr bwMode="auto">
            <a:xfrm flipV="1">
              <a:off x="3716" y="1129"/>
              <a:ext cx="0" cy="5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3" name="Line 3179"/>
            <p:cNvSpPr>
              <a:spLocks noChangeAspect="1" noChangeShapeType="1"/>
            </p:cNvSpPr>
            <p:nvPr/>
          </p:nvSpPr>
          <p:spPr bwMode="auto">
            <a:xfrm flipV="1">
              <a:off x="3717" y="1166"/>
              <a:ext cx="0" cy="1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4" name="Line 3180"/>
            <p:cNvSpPr>
              <a:spLocks noChangeAspect="1" noChangeShapeType="1"/>
            </p:cNvSpPr>
            <p:nvPr/>
          </p:nvSpPr>
          <p:spPr bwMode="auto">
            <a:xfrm flipV="1">
              <a:off x="3718" y="973"/>
              <a:ext cx="0" cy="2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5" name="Line 3181"/>
            <p:cNvSpPr>
              <a:spLocks noChangeAspect="1" noChangeShapeType="1"/>
            </p:cNvSpPr>
            <p:nvPr/>
          </p:nvSpPr>
          <p:spPr bwMode="auto">
            <a:xfrm flipV="1">
              <a:off x="3719" y="695"/>
              <a:ext cx="0" cy="48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6" name="Line 3182"/>
            <p:cNvSpPr>
              <a:spLocks noChangeAspect="1" noChangeShapeType="1"/>
            </p:cNvSpPr>
            <p:nvPr/>
          </p:nvSpPr>
          <p:spPr bwMode="auto">
            <a:xfrm flipV="1">
              <a:off x="3720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7" name="Line 3183"/>
            <p:cNvSpPr>
              <a:spLocks noChangeAspect="1" noChangeShapeType="1"/>
            </p:cNvSpPr>
            <p:nvPr/>
          </p:nvSpPr>
          <p:spPr bwMode="auto">
            <a:xfrm flipV="1">
              <a:off x="3722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8" name="Line 3184"/>
            <p:cNvSpPr>
              <a:spLocks noChangeAspect="1" noChangeShapeType="1"/>
            </p:cNvSpPr>
            <p:nvPr/>
          </p:nvSpPr>
          <p:spPr bwMode="auto">
            <a:xfrm flipV="1">
              <a:off x="372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9" name="Line 3185"/>
            <p:cNvSpPr>
              <a:spLocks noChangeAspect="1" noChangeShapeType="1"/>
            </p:cNvSpPr>
            <p:nvPr/>
          </p:nvSpPr>
          <p:spPr bwMode="auto">
            <a:xfrm flipV="1">
              <a:off x="372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0" name="Line 3186"/>
            <p:cNvSpPr>
              <a:spLocks noChangeAspect="1" noChangeShapeType="1"/>
            </p:cNvSpPr>
            <p:nvPr/>
          </p:nvSpPr>
          <p:spPr bwMode="auto">
            <a:xfrm flipV="1">
              <a:off x="37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1" name="Line 3187"/>
            <p:cNvSpPr>
              <a:spLocks noChangeAspect="1" noChangeShapeType="1"/>
            </p:cNvSpPr>
            <p:nvPr/>
          </p:nvSpPr>
          <p:spPr bwMode="auto">
            <a:xfrm flipV="1">
              <a:off x="372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2" name="Line 3188"/>
            <p:cNvSpPr>
              <a:spLocks noChangeAspect="1" noChangeShapeType="1"/>
            </p:cNvSpPr>
            <p:nvPr/>
          </p:nvSpPr>
          <p:spPr bwMode="auto">
            <a:xfrm flipV="1">
              <a:off x="372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3" name="Line 3189"/>
            <p:cNvSpPr>
              <a:spLocks noChangeAspect="1" noChangeShapeType="1"/>
            </p:cNvSpPr>
            <p:nvPr/>
          </p:nvSpPr>
          <p:spPr bwMode="auto">
            <a:xfrm flipV="1">
              <a:off x="3728" y="1143"/>
              <a:ext cx="1" cy="4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4" name="Line 3190"/>
            <p:cNvSpPr>
              <a:spLocks noChangeAspect="1" noChangeShapeType="1"/>
            </p:cNvSpPr>
            <p:nvPr/>
          </p:nvSpPr>
          <p:spPr bwMode="auto">
            <a:xfrm flipV="1">
              <a:off x="3730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5" name="Line 3191"/>
            <p:cNvSpPr>
              <a:spLocks noChangeAspect="1" noChangeShapeType="1"/>
            </p:cNvSpPr>
            <p:nvPr/>
          </p:nvSpPr>
          <p:spPr bwMode="auto">
            <a:xfrm flipV="1">
              <a:off x="37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6" name="Line 3192"/>
            <p:cNvSpPr>
              <a:spLocks noChangeAspect="1" noChangeShapeType="1"/>
            </p:cNvSpPr>
            <p:nvPr/>
          </p:nvSpPr>
          <p:spPr bwMode="auto">
            <a:xfrm flipV="1">
              <a:off x="3735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7" name="Line 3193"/>
            <p:cNvSpPr>
              <a:spLocks noChangeAspect="1" noChangeShapeType="1"/>
            </p:cNvSpPr>
            <p:nvPr/>
          </p:nvSpPr>
          <p:spPr bwMode="auto">
            <a:xfrm flipV="1">
              <a:off x="3736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8" name="Line 3194"/>
            <p:cNvSpPr>
              <a:spLocks noChangeAspect="1" noChangeShapeType="1"/>
            </p:cNvSpPr>
            <p:nvPr/>
          </p:nvSpPr>
          <p:spPr bwMode="auto">
            <a:xfrm flipV="1">
              <a:off x="3737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9" name="Line 3195"/>
            <p:cNvSpPr>
              <a:spLocks noChangeAspect="1" noChangeShapeType="1"/>
            </p:cNvSpPr>
            <p:nvPr/>
          </p:nvSpPr>
          <p:spPr bwMode="auto">
            <a:xfrm flipV="1">
              <a:off x="37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0" name="Line 3196"/>
            <p:cNvSpPr>
              <a:spLocks noChangeAspect="1" noChangeShapeType="1"/>
            </p:cNvSpPr>
            <p:nvPr/>
          </p:nvSpPr>
          <p:spPr bwMode="auto">
            <a:xfrm flipV="1">
              <a:off x="374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1" name="Line 3197"/>
            <p:cNvSpPr>
              <a:spLocks noChangeAspect="1" noChangeShapeType="1"/>
            </p:cNvSpPr>
            <p:nvPr/>
          </p:nvSpPr>
          <p:spPr bwMode="auto">
            <a:xfrm flipV="1">
              <a:off x="374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2" name="Line 3198"/>
            <p:cNvSpPr>
              <a:spLocks noChangeAspect="1" noChangeShapeType="1"/>
            </p:cNvSpPr>
            <p:nvPr/>
          </p:nvSpPr>
          <p:spPr bwMode="auto">
            <a:xfrm flipV="1">
              <a:off x="374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3" name="Line 3199"/>
            <p:cNvSpPr>
              <a:spLocks noChangeAspect="1" noChangeShapeType="1"/>
            </p:cNvSpPr>
            <p:nvPr/>
          </p:nvSpPr>
          <p:spPr bwMode="auto">
            <a:xfrm flipV="1">
              <a:off x="37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4" name="Line 3200"/>
            <p:cNvSpPr>
              <a:spLocks noChangeAspect="1" noChangeShapeType="1"/>
            </p:cNvSpPr>
            <p:nvPr/>
          </p:nvSpPr>
          <p:spPr bwMode="auto">
            <a:xfrm flipV="1">
              <a:off x="3747" y="1164"/>
              <a:ext cx="1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5" name="Line 3201"/>
            <p:cNvSpPr>
              <a:spLocks noChangeAspect="1" noChangeShapeType="1"/>
            </p:cNvSpPr>
            <p:nvPr/>
          </p:nvSpPr>
          <p:spPr bwMode="auto">
            <a:xfrm flipV="1">
              <a:off x="374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6" name="Line 3202"/>
            <p:cNvSpPr>
              <a:spLocks noChangeAspect="1" noChangeShapeType="1"/>
            </p:cNvSpPr>
            <p:nvPr/>
          </p:nvSpPr>
          <p:spPr bwMode="auto">
            <a:xfrm flipV="1">
              <a:off x="375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7" name="Line 3203"/>
            <p:cNvSpPr>
              <a:spLocks noChangeAspect="1" noChangeShapeType="1"/>
            </p:cNvSpPr>
            <p:nvPr/>
          </p:nvSpPr>
          <p:spPr bwMode="auto">
            <a:xfrm flipV="1">
              <a:off x="375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8" name="Line 3204"/>
            <p:cNvSpPr>
              <a:spLocks noChangeAspect="1" noChangeShapeType="1"/>
            </p:cNvSpPr>
            <p:nvPr/>
          </p:nvSpPr>
          <p:spPr bwMode="auto">
            <a:xfrm flipV="1">
              <a:off x="3755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9" name="Line 3205"/>
            <p:cNvSpPr>
              <a:spLocks noChangeAspect="1" noChangeShapeType="1"/>
            </p:cNvSpPr>
            <p:nvPr/>
          </p:nvSpPr>
          <p:spPr bwMode="auto">
            <a:xfrm flipV="1">
              <a:off x="375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0" name="Line 3206"/>
            <p:cNvSpPr>
              <a:spLocks noChangeAspect="1" noChangeShapeType="1"/>
            </p:cNvSpPr>
            <p:nvPr/>
          </p:nvSpPr>
          <p:spPr bwMode="auto">
            <a:xfrm flipV="1">
              <a:off x="375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1" name="Line 3207"/>
            <p:cNvSpPr>
              <a:spLocks noChangeAspect="1" noChangeShapeType="1"/>
            </p:cNvSpPr>
            <p:nvPr/>
          </p:nvSpPr>
          <p:spPr bwMode="auto">
            <a:xfrm flipV="1">
              <a:off x="3758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2" name="Line 3208"/>
            <p:cNvSpPr>
              <a:spLocks noChangeAspect="1" noChangeShapeType="1"/>
            </p:cNvSpPr>
            <p:nvPr/>
          </p:nvSpPr>
          <p:spPr bwMode="auto">
            <a:xfrm flipV="1">
              <a:off x="376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3" name="Line 3209"/>
            <p:cNvSpPr>
              <a:spLocks noChangeAspect="1" noChangeShapeType="1"/>
            </p:cNvSpPr>
            <p:nvPr/>
          </p:nvSpPr>
          <p:spPr bwMode="auto">
            <a:xfrm flipV="1">
              <a:off x="376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4" name="Line 3210"/>
            <p:cNvSpPr>
              <a:spLocks noChangeAspect="1" noChangeShapeType="1"/>
            </p:cNvSpPr>
            <p:nvPr/>
          </p:nvSpPr>
          <p:spPr bwMode="auto">
            <a:xfrm flipV="1">
              <a:off x="3764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5" name="Line 3211"/>
            <p:cNvSpPr>
              <a:spLocks noChangeAspect="1" noChangeShapeType="1"/>
            </p:cNvSpPr>
            <p:nvPr/>
          </p:nvSpPr>
          <p:spPr bwMode="auto">
            <a:xfrm flipV="1">
              <a:off x="376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6" name="Line 3212"/>
            <p:cNvSpPr>
              <a:spLocks noChangeAspect="1" noChangeShapeType="1"/>
            </p:cNvSpPr>
            <p:nvPr/>
          </p:nvSpPr>
          <p:spPr bwMode="auto">
            <a:xfrm flipV="1">
              <a:off x="376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7" name="Line 3213"/>
            <p:cNvSpPr>
              <a:spLocks noChangeAspect="1" noChangeShapeType="1"/>
            </p:cNvSpPr>
            <p:nvPr/>
          </p:nvSpPr>
          <p:spPr bwMode="auto">
            <a:xfrm flipV="1">
              <a:off x="3767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8" name="Line 3214"/>
            <p:cNvSpPr>
              <a:spLocks noChangeAspect="1" noChangeShapeType="1"/>
            </p:cNvSpPr>
            <p:nvPr/>
          </p:nvSpPr>
          <p:spPr bwMode="auto">
            <a:xfrm flipV="1">
              <a:off x="3768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9" name="Line 3215"/>
            <p:cNvSpPr>
              <a:spLocks noChangeAspect="1" noChangeShapeType="1"/>
            </p:cNvSpPr>
            <p:nvPr/>
          </p:nvSpPr>
          <p:spPr bwMode="auto">
            <a:xfrm flipV="1">
              <a:off x="377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0" name="Line 3216"/>
            <p:cNvSpPr>
              <a:spLocks noChangeAspect="1" noChangeShapeType="1"/>
            </p:cNvSpPr>
            <p:nvPr/>
          </p:nvSpPr>
          <p:spPr bwMode="auto">
            <a:xfrm flipV="1">
              <a:off x="3771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1" name="Line 3217"/>
            <p:cNvSpPr>
              <a:spLocks noChangeAspect="1" noChangeShapeType="1"/>
            </p:cNvSpPr>
            <p:nvPr/>
          </p:nvSpPr>
          <p:spPr bwMode="auto">
            <a:xfrm flipV="1">
              <a:off x="377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2" name="Line 3218"/>
            <p:cNvSpPr>
              <a:spLocks noChangeAspect="1" noChangeShapeType="1"/>
            </p:cNvSpPr>
            <p:nvPr/>
          </p:nvSpPr>
          <p:spPr bwMode="auto">
            <a:xfrm flipV="1">
              <a:off x="3774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3" name="Line 3219"/>
            <p:cNvSpPr>
              <a:spLocks noChangeAspect="1" noChangeShapeType="1"/>
            </p:cNvSpPr>
            <p:nvPr/>
          </p:nvSpPr>
          <p:spPr bwMode="auto">
            <a:xfrm flipV="1">
              <a:off x="3776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4" name="Line 3220"/>
            <p:cNvSpPr>
              <a:spLocks noChangeAspect="1" noChangeShapeType="1"/>
            </p:cNvSpPr>
            <p:nvPr/>
          </p:nvSpPr>
          <p:spPr bwMode="auto">
            <a:xfrm flipV="1">
              <a:off x="3778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5" name="Line 3221"/>
            <p:cNvSpPr>
              <a:spLocks noChangeAspect="1" noChangeShapeType="1"/>
            </p:cNvSpPr>
            <p:nvPr/>
          </p:nvSpPr>
          <p:spPr bwMode="auto">
            <a:xfrm flipV="1">
              <a:off x="377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6" name="Line 3222"/>
            <p:cNvSpPr>
              <a:spLocks noChangeAspect="1" noChangeShapeType="1"/>
            </p:cNvSpPr>
            <p:nvPr/>
          </p:nvSpPr>
          <p:spPr bwMode="auto">
            <a:xfrm flipV="1">
              <a:off x="378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" name="Line 3223"/>
            <p:cNvSpPr>
              <a:spLocks noChangeAspect="1" noChangeShapeType="1"/>
            </p:cNvSpPr>
            <p:nvPr/>
          </p:nvSpPr>
          <p:spPr bwMode="auto">
            <a:xfrm flipV="1">
              <a:off x="378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8" name="Line 3224"/>
            <p:cNvSpPr>
              <a:spLocks noChangeAspect="1" noChangeShapeType="1"/>
            </p:cNvSpPr>
            <p:nvPr/>
          </p:nvSpPr>
          <p:spPr bwMode="auto">
            <a:xfrm flipV="1">
              <a:off x="3782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9" name="Line 3225"/>
            <p:cNvSpPr>
              <a:spLocks noChangeAspect="1" noChangeShapeType="1"/>
            </p:cNvSpPr>
            <p:nvPr/>
          </p:nvSpPr>
          <p:spPr bwMode="auto">
            <a:xfrm flipV="1">
              <a:off x="3784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0" name="Line 3226"/>
            <p:cNvSpPr>
              <a:spLocks noChangeAspect="1" noChangeShapeType="1"/>
            </p:cNvSpPr>
            <p:nvPr/>
          </p:nvSpPr>
          <p:spPr bwMode="auto">
            <a:xfrm flipV="1">
              <a:off x="3785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1" name="Line 3227"/>
            <p:cNvSpPr>
              <a:spLocks noChangeAspect="1" noChangeShapeType="1"/>
            </p:cNvSpPr>
            <p:nvPr/>
          </p:nvSpPr>
          <p:spPr bwMode="auto">
            <a:xfrm flipV="1">
              <a:off x="3787" y="1151"/>
              <a:ext cx="1" cy="3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2" name="Line 3228"/>
            <p:cNvSpPr>
              <a:spLocks noChangeAspect="1" noChangeShapeType="1"/>
            </p:cNvSpPr>
            <p:nvPr/>
          </p:nvSpPr>
          <p:spPr bwMode="auto">
            <a:xfrm flipV="1">
              <a:off x="3788" y="1160"/>
              <a:ext cx="0" cy="2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3" name="Line 3229"/>
            <p:cNvSpPr>
              <a:spLocks noChangeAspect="1" noChangeShapeType="1"/>
            </p:cNvSpPr>
            <p:nvPr/>
          </p:nvSpPr>
          <p:spPr bwMode="auto">
            <a:xfrm flipV="1">
              <a:off x="378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4" name="Line 3230"/>
            <p:cNvSpPr>
              <a:spLocks noChangeAspect="1" noChangeShapeType="1"/>
            </p:cNvSpPr>
            <p:nvPr/>
          </p:nvSpPr>
          <p:spPr bwMode="auto">
            <a:xfrm flipV="1">
              <a:off x="379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5" name="Line 3231"/>
            <p:cNvSpPr>
              <a:spLocks noChangeAspect="1" noChangeShapeType="1"/>
            </p:cNvSpPr>
            <p:nvPr/>
          </p:nvSpPr>
          <p:spPr bwMode="auto">
            <a:xfrm flipV="1">
              <a:off x="3792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6" name="Line 3232"/>
            <p:cNvSpPr>
              <a:spLocks noChangeAspect="1" noChangeShapeType="1"/>
            </p:cNvSpPr>
            <p:nvPr/>
          </p:nvSpPr>
          <p:spPr bwMode="auto">
            <a:xfrm flipV="1">
              <a:off x="3794" y="1007"/>
              <a:ext cx="0" cy="1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7" name="Line 3233"/>
            <p:cNvSpPr>
              <a:spLocks noChangeAspect="1" noChangeShapeType="1"/>
            </p:cNvSpPr>
            <p:nvPr/>
          </p:nvSpPr>
          <p:spPr bwMode="auto">
            <a:xfrm flipV="1">
              <a:off x="3794" y="817"/>
              <a:ext cx="0" cy="3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8" name="Line 3234"/>
            <p:cNvSpPr>
              <a:spLocks noChangeAspect="1" noChangeShapeType="1"/>
            </p:cNvSpPr>
            <p:nvPr/>
          </p:nvSpPr>
          <p:spPr bwMode="auto">
            <a:xfrm flipV="1">
              <a:off x="3796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9" name="Line 3235"/>
            <p:cNvSpPr>
              <a:spLocks noChangeAspect="1" noChangeShapeType="1"/>
            </p:cNvSpPr>
            <p:nvPr/>
          </p:nvSpPr>
          <p:spPr bwMode="auto">
            <a:xfrm flipV="1">
              <a:off x="379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0" name="Line 3236"/>
            <p:cNvSpPr>
              <a:spLocks noChangeAspect="1" noChangeShapeType="1"/>
            </p:cNvSpPr>
            <p:nvPr/>
          </p:nvSpPr>
          <p:spPr bwMode="auto">
            <a:xfrm flipV="1">
              <a:off x="379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1" name="Line 3237"/>
            <p:cNvSpPr>
              <a:spLocks noChangeAspect="1" noChangeShapeType="1"/>
            </p:cNvSpPr>
            <p:nvPr/>
          </p:nvSpPr>
          <p:spPr bwMode="auto">
            <a:xfrm flipV="1">
              <a:off x="3799" y="1172"/>
              <a:ext cx="0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2" name="Line 3238"/>
            <p:cNvSpPr>
              <a:spLocks noChangeAspect="1" noChangeShapeType="1"/>
            </p:cNvSpPr>
            <p:nvPr/>
          </p:nvSpPr>
          <p:spPr bwMode="auto">
            <a:xfrm flipV="1">
              <a:off x="3800" y="1127"/>
              <a:ext cx="0" cy="5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3" name="Line 3239"/>
            <p:cNvSpPr>
              <a:spLocks noChangeAspect="1" noChangeShapeType="1"/>
            </p:cNvSpPr>
            <p:nvPr/>
          </p:nvSpPr>
          <p:spPr bwMode="auto">
            <a:xfrm flipV="1">
              <a:off x="3800" y="1122"/>
              <a:ext cx="1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4" name="Line 3240"/>
            <p:cNvSpPr>
              <a:spLocks noChangeAspect="1" noChangeShapeType="1"/>
            </p:cNvSpPr>
            <p:nvPr/>
          </p:nvSpPr>
          <p:spPr bwMode="auto">
            <a:xfrm flipV="1">
              <a:off x="3802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5" name="Line 3241"/>
            <p:cNvSpPr>
              <a:spLocks noChangeAspect="1" noChangeShapeType="1"/>
            </p:cNvSpPr>
            <p:nvPr/>
          </p:nvSpPr>
          <p:spPr bwMode="auto">
            <a:xfrm flipV="1">
              <a:off x="3803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6" name="Line 3242"/>
            <p:cNvSpPr>
              <a:spLocks noChangeAspect="1" noChangeShapeType="1"/>
            </p:cNvSpPr>
            <p:nvPr/>
          </p:nvSpPr>
          <p:spPr bwMode="auto">
            <a:xfrm flipV="1">
              <a:off x="38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7" name="Line 3243"/>
            <p:cNvSpPr>
              <a:spLocks noChangeAspect="1" noChangeShapeType="1"/>
            </p:cNvSpPr>
            <p:nvPr/>
          </p:nvSpPr>
          <p:spPr bwMode="auto">
            <a:xfrm flipV="1">
              <a:off x="380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8" name="Line 3244"/>
            <p:cNvSpPr>
              <a:spLocks noChangeAspect="1" noChangeShapeType="1"/>
            </p:cNvSpPr>
            <p:nvPr/>
          </p:nvSpPr>
          <p:spPr bwMode="auto">
            <a:xfrm flipV="1">
              <a:off x="381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9" name="Line 3245"/>
            <p:cNvSpPr>
              <a:spLocks noChangeAspect="1" noChangeShapeType="1"/>
            </p:cNvSpPr>
            <p:nvPr/>
          </p:nvSpPr>
          <p:spPr bwMode="auto">
            <a:xfrm flipV="1">
              <a:off x="3811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0" name="Line 3246"/>
            <p:cNvSpPr>
              <a:spLocks noChangeAspect="1" noChangeShapeType="1"/>
            </p:cNvSpPr>
            <p:nvPr/>
          </p:nvSpPr>
          <p:spPr bwMode="auto">
            <a:xfrm flipV="1">
              <a:off x="3812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1" name="Line 3247"/>
            <p:cNvSpPr>
              <a:spLocks noChangeAspect="1" noChangeShapeType="1"/>
            </p:cNvSpPr>
            <p:nvPr/>
          </p:nvSpPr>
          <p:spPr bwMode="auto">
            <a:xfrm flipV="1">
              <a:off x="3813" y="1149"/>
              <a:ext cx="0" cy="3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2" name="Line 3248"/>
            <p:cNvSpPr>
              <a:spLocks noChangeAspect="1" noChangeShapeType="1"/>
            </p:cNvSpPr>
            <p:nvPr/>
          </p:nvSpPr>
          <p:spPr bwMode="auto">
            <a:xfrm flipV="1">
              <a:off x="3815" y="1156"/>
              <a:ext cx="0" cy="2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3" name="Line 3249"/>
            <p:cNvSpPr>
              <a:spLocks noChangeAspect="1" noChangeShapeType="1"/>
            </p:cNvSpPr>
            <p:nvPr/>
          </p:nvSpPr>
          <p:spPr bwMode="auto">
            <a:xfrm flipV="1">
              <a:off x="3815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" name="Line 3250"/>
            <p:cNvSpPr>
              <a:spLocks noChangeAspect="1" noChangeShapeType="1"/>
            </p:cNvSpPr>
            <p:nvPr/>
          </p:nvSpPr>
          <p:spPr bwMode="auto">
            <a:xfrm flipV="1">
              <a:off x="381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" name="Line 3251"/>
            <p:cNvSpPr>
              <a:spLocks noChangeAspect="1" noChangeShapeType="1"/>
            </p:cNvSpPr>
            <p:nvPr/>
          </p:nvSpPr>
          <p:spPr bwMode="auto">
            <a:xfrm flipV="1">
              <a:off x="382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6" name="Line 3252"/>
            <p:cNvSpPr>
              <a:spLocks noChangeAspect="1" noChangeShapeType="1"/>
            </p:cNvSpPr>
            <p:nvPr/>
          </p:nvSpPr>
          <p:spPr bwMode="auto">
            <a:xfrm flipV="1">
              <a:off x="3821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7" name="Line 3253"/>
            <p:cNvSpPr>
              <a:spLocks noChangeAspect="1" noChangeShapeType="1"/>
            </p:cNvSpPr>
            <p:nvPr/>
          </p:nvSpPr>
          <p:spPr bwMode="auto">
            <a:xfrm flipV="1">
              <a:off x="3823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8" name="Line 3254"/>
            <p:cNvSpPr>
              <a:spLocks noChangeAspect="1" noChangeShapeType="1"/>
            </p:cNvSpPr>
            <p:nvPr/>
          </p:nvSpPr>
          <p:spPr bwMode="auto">
            <a:xfrm flipV="1">
              <a:off x="382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9" name="Line 3255"/>
            <p:cNvSpPr>
              <a:spLocks noChangeAspect="1" noChangeShapeType="1"/>
            </p:cNvSpPr>
            <p:nvPr/>
          </p:nvSpPr>
          <p:spPr bwMode="auto">
            <a:xfrm flipV="1">
              <a:off x="3824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0" name="Line 3256"/>
            <p:cNvSpPr>
              <a:spLocks noChangeAspect="1" noChangeShapeType="1"/>
            </p:cNvSpPr>
            <p:nvPr/>
          </p:nvSpPr>
          <p:spPr bwMode="auto">
            <a:xfrm flipV="1">
              <a:off x="382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1" name="Line 3257"/>
            <p:cNvSpPr>
              <a:spLocks noChangeAspect="1" noChangeShapeType="1"/>
            </p:cNvSpPr>
            <p:nvPr/>
          </p:nvSpPr>
          <p:spPr bwMode="auto">
            <a:xfrm flipV="1">
              <a:off x="3827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2" name="Line 3258"/>
            <p:cNvSpPr>
              <a:spLocks noChangeAspect="1" noChangeShapeType="1"/>
            </p:cNvSpPr>
            <p:nvPr/>
          </p:nvSpPr>
          <p:spPr bwMode="auto">
            <a:xfrm flipV="1">
              <a:off x="382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3" name="Line 3259"/>
            <p:cNvSpPr>
              <a:spLocks noChangeAspect="1" noChangeShapeType="1"/>
            </p:cNvSpPr>
            <p:nvPr/>
          </p:nvSpPr>
          <p:spPr bwMode="auto">
            <a:xfrm flipV="1">
              <a:off x="3830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4" name="Line 3260"/>
            <p:cNvSpPr>
              <a:spLocks noChangeAspect="1" noChangeShapeType="1"/>
            </p:cNvSpPr>
            <p:nvPr/>
          </p:nvSpPr>
          <p:spPr bwMode="auto">
            <a:xfrm flipV="1">
              <a:off x="383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" name="Line 3261"/>
            <p:cNvSpPr>
              <a:spLocks noChangeAspect="1" noChangeShapeType="1"/>
            </p:cNvSpPr>
            <p:nvPr/>
          </p:nvSpPr>
          <p:spPr bwMode="auto">
            <a:xfrm flipV="1">
              <a:off x="383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6" name="Line 3262"/>
            <p:cNvSpPr>
              <a:spLocks noChangeAspect="1" noChangeShapeType="1"/>
            </p:cNvSpPr>
            <p:nvPr/>
          </p:nvSpPr>
          <p:spPr bwMode="auto">
            <a:xfrm flipV="1">
              <a:off x="3834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7" name="Line 3263"/>
            <p:cNvSpPr>
              <a:spLocks noChangeAspect="1" noChangeShapeType="1"/>
            </p:cNvSpPr>
            <p:nvPr/>
          </p:nvSpPr>
          <p:spPr bwMode="auto">
            <a:xfrm flipV="1">
              <a:off x="383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8" name="Line 3264"/>
            <p:cNvSpPr>
              <a:spLocks noChangeAspect="1" noChangeShapeType="1"/>
            </p:cNvSpPr>
            <p:nvPr/>
          </p:nvSpPr>
          <p:spPr bwMode="auto">
            <a:xfrm flipV="1">
              <a:off x="383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9" name="Line 3265"/>
            <p:cNvSpPr>
              <a:spLocks noChangeAspect="1" noChangeShapeType="1"/>
            </p:cNvSpPr>
            <p:nvPr/>
          </p:nvSpPr>
          <p:spPr bwMode="auto">
            <a:xfrm flipV="1">
              <a:off x="3837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0" name="Line 3266"/>
            <p:cNvSpPr>
              <a:spLocks noChangeAspect="1" noChangeShapeType="1"/>
            </p:cNvSpPr>
            <p:nvPr/>
          </p:nvSpPr>
          <p:spPr bwMode="auto">
            <a:xfrm flipV="1">
              <a:off x="3838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1" name="Line 3267"/>
            <p:cNvSpPr>
              <a:spLocks noChangeAspect="1" noChangeShapeType="1"/>
            </p:cNvSpPr>
            <p:nvPr/>
          </p:nvSpPr>
          <p:spPr bwMode="auto">
            <a:xfrm flipV="1">
              <a:off x="383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2" name="Line 3268"/>
            <p:cNvSpPr>
              <a:spLocks noChangeAspect="1" noChangeShapeType="1"/>
            </p:cNvSpPr>
            <p:nvPr/>
          </p:nvSpPr>
          <p:spPr bwMode="auto">
            <a:xfrm flipV="1">
              <a:off x="384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3" name="Line 3269"/>
            <p:cNvSpPr>
              <a:spLocks noChangeAspect="1" noChangeShapeType="1"/>
            </p:cNvSpPr>
            <p:nvPr/>
          </p:nvSpPr>
          <p:spPr bwMode="auto">
            <a:xfrm flipV="1">
              <a:off x="3842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4" name="Line 3270"/>
            <p:cNvSpPr>
              <a:spLocks noChangeAspect="1" noChangeShapeType="1"/>
            </p:cNvSpPr>
            <p:nvPr/>
          </p:nvSpPr>
          <p:spPr bwMode="auto">
            <a:xfrm flipV="1">
              <a:off x="3844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5" name="Line 3271"/>
            <p:cNvSpPr>
              <a:spLocks noChangeAspect="1" noChangeShapeType="1"/>
            </p:cNvSpPr>
            <p:nvPr/>
          </p:nvSpPr>
          <p:spPr bwMode="auto">
            <a:xfrm flipV="1">
              <a:off x="38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6" name="Line 3272"/>
            <p:cNvSpPr>
              <a:spLocks noChangeAspect="1" noChangeShapeType="1"/>
            </p:cNvSpPr>
            <p:nvPr/>
          </p:nvSpPr>
          <p:spPr bwMode="auto">
            <a:xfrm flipV="1">
              <a:off x="3848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7" name="Line 3273"/>
            <p:cNvSpPr>
              <a:spLocks noChangeAspect="1" noChangeShapeType="1"/>
            </p:cNvSpPr>
            <p:nvPr/>
          </p:nvSpPr>
          <p:spPr bwMode="auto">
            <a:xfrm flipV="1">
              <a:off x="3850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8" name="Line 3274"/>
            <p:cNvSpPr>
              <a:spLocks noChangeAspect="1" noChangeShapeType="1"/>
            </p:cNvSpPr>
            <p:nvPr/>
          </p:nvSpPr>
          <p:spPr bwMode="auto">
            <a:xfrm flipV="1">
              <a:off x="3851" y="1167"/>
              <a:ext cx="0" cy="1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9" name="Line 3275"/>
            <p:cNvSpPr>
              <a:spLocks noChangeAspect="1" noChangeShapeType="1"/>
            </p:cNvSpPr>
            <p:nvPr/>
          </p:nvSpPr>
          <p:spPr bwMode="auto">
            <a:xfrm flipV="1">
              <a:off x="385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0" name="Line 3276"/>
            <p:cNvSpPr>
              <a:spLocks noChangeAspect="1" noChangeShapeType="1"/>
            </p:cNvSpPr>
            <p:nvPr/>
          </p:nvSpPr>
          <p:spPr bwMode="auto">
            <a:xfrm flipV="1">
              <a:off x="3854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1" name="Line 3277"/>
            <p:cNvSpPr>
              <a:spLocks noChangeAspect="1" noChangeShapeType="1"/>
            </p:cNvSpPr>
            <p:nvPr/>
          </p:nvSpPr>
          <p:spPr bwMode="auto">
            <a:xfrm flipV="1">
              <a:off x="3855" y="1161"/>
              <a:ext cx="0" cy="2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2" name="Line 3278"/>
            <p:cNvSpPr>
              <a:spLocks noChangeAspect="1" noChangeShapeType="1"/>
            </p:cNvSpPr>
            <p:nvPr/>
          </p:nvSpPr>
          <p:spPr bwMode="auto">
            <a:xfrm flipV="1">
              <a:off x="3856" y="1171"/>
              <a:ext cx="0" cy="1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3" name="Line 3279"/>
            <p:cNvSpPr>
              <a:spLocks noChangeAspect="1" noChangeShapeType="1"/>
            </p:cNvSpPr>
            <p:nvPr/>
          </p:nvSpPr>
          <p:spPr bwMode="auto">
            <a:xfrm flipV="1">
              <a:off x="385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4" name="Line 3280"/>
            <p:cNvSpPr>
              <a:spLocks noChangeAspect="1" noChangeShapeType="1"/>
            </p:cNvSpPr>
            <p:nvPr/>
          </p:nvSpPr>
          <p:spPr bwMode="auto">
            <a:xfrm flipV="1">
              <a:off x="3863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5" name="Line 3281"/>
            <p:cNvSpPr>
              <a:spLocks noChangeAspect="1" noChangeShapeType="1"/>
            </p:cNvSpPr>
            <p:nvPr/>
          </p:nvSpPr>
          <p:spPr bwMode="auto">
            <a:xfrm flipV="1">
              <a:off x="3866" y="1107"/>
              <a:ext cx="0" cy="7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6" name="Line 3282"/>
            <p:cNvSpPr>
              <a:spLocks noChangeAspect="1" noChangeShapeType="1"/>
            </p:cNvSpPr>
            <p:nvPr/>
          </p:nvSpPr>
          <p:spPr bwMode="auto">
            <a:xfrm flipV="1">
              <a:off x="3867" y="806"/>
              <a:ext cx="1" cy="37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7" name="Line 3283"/>
            <p:cNvSpPr>
              <a:spLocks noChangeAspect="1" noChangeShapeType="1"/>
            </p:cNvSpPr>
            <p:nvPr/>
          </p:nvSpPr>
          <p:spPr bwMode="auto">
            <a:xfrm flipV="1">
              <a:off x="3869" y="1063"/>
              <a:ext cx="0" cy="1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8" name="Line 3284"/>
            <p:cNvSpPr>
              <a:spLocks noChangeAspect="1" noChangeShapeType="1"/>
            </p:cNvSpPr>
            <p:nvPr/>
          </p:nvSpPr>
          <p:spPr bwMode="auto">
            <a:xfrm flipV="1">
              <a:off x="3869" y="1144"/>
              <a:ext cx="0" cy="3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9" name="Line 3285"/>
            <p:cNvSpPr>
              <a:spLocks noChangeAspect="1" noChangeShapeType="1"/>
            </p:cNvSpPr>
            <p:nvPr/>
          </p:nvSpPr>
          <p:spPr bwMode="auto">
            <a:xfrm flipV="1">
              <a:off x="3872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0" name="Line 3286"/>
            <p:cNvSpPr>
              <a:spLocks noChangeAspect="1" noChangeShapeType="1"/>
            </p:cNvSpPr>
            <p:nvPr/>
          </p:nvSpPr>
          <p:spPr bwMode="auto">
            <a:xfrm flipV="1">
              <a:off x="387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1" name="Line 3287"/>
            <p:cNvSpPr>
              <a:spLocks noChangeAspect="1" noChangeShapeType="1"/>
            </p:cNvSpPr>
            <p:nvPr/>
          </p:nvSpPr>
          <p:spPr bwMode="auto">
            <a:xfrm flipV="1">
              <a:off x="3875" y="1163"/>
              <a:ext cx="0" cy="2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2" name="Line 3288"/>
            <p:cNvSpPr>
              <a:spLocks noChangeAspect="1" noChangeShapeType="1"/>
            </p:cNvSpPr>
            <p:nvPr/>
          </p:nvSpPr>
          <p:spPr bwMode="auto">
            <a:xfrm flipV="1">
              <a:off x="3875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3" name="Line 3289"/>
            <p:cNvSpPr>
              <a:spLocks noChangeAspect="1" noChangeShapeType="1"/>
            </p:cNvSpPr>
            <p:nvPr/>
          </p:nvSpPr>
          <p:spPr bwMode="auto">
            <a:xfrm flipV="1">
              <a:off x="3877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4" name="Line 3290"/>
            <p:cNvSpPr>
              <a:spLocks noChangeAspect="1" noChangeShapeType="1"/>
            </p:cNvSpPr>
            <p:nvPr/>
          </p:nvSpPr>
          <p:spPr bwMode="auto">
            <a:xfrm flipV="1">
              <a:off x="3878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5" name="Line 3291"/>
            <p:cNvSpPr>
              <a:spLocks noChangeAspect="1" noChangeShapeType="1"/>
            </p:cNvSpPr>
            <p:nvPr/>
          </p:nvSpPr>
          <p:spPr bwMode="auto">
            <a:xfrm flipV="1">
              <a:off x="387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" name="Line 3292"/>
            <p:cNvSpPr>
              <a:spLocks noChangeAspect="1" noChangeShapeType="1"/>
            </p:cNvSpPr>
            <p:nvPr/>
          </p:nvSpPr>
          <p:spPr bwMode="auto">
            <a:xfrm flipV="1">
              <a:off x="38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7" name="Line 3293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8" name="Line 3294"/>
            <p:cNvSpPr>
              <a:spLocks noChangeAspect="1" noChangeShapeType="1"/>
            </p:cNvSpPr>
            <p:nvPr/>
          </p:nvSpPr>
          <p:spPr bwMode="auto">
            <a:xfrm flipV="1">
              <a:off x="389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9" name="Line 3295"/>
            <p:cNvSpPr>
              <a:spLocks noChangeAspect="1" noChangeShapeType="1"/>
            </p:cNvSpPr>
            <p:nvPr/>
          </p:nvSpPr>
          <p:spPr bwMode="auto">
            <a:xfrm flipV="1">
              <a:off x="3893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0" name="Line 3296"/>
            <p:cNvSpPr>
              <a:spLocks noChangeAspect="1" noChangeShapeType="1"/>
            </p:cNvSpPr>
            <p:nvPr/>
          </p:nvSpPr>
          <p:spPr bwMode="auto">
            <a:xfrm flipV="1">
              <a:off x="3894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1" name="Line 3297"/>
            <p:cNvSpPr>
              <a:spLocks noChangeAspect="1" noChangeShapeType="1"/>
            </p:cNvSpPr>
            <p:nvPr/>
          </p:nvSpPr>
          <p:spPr bwMode="auto">
            <a:xfrm flipV="1">
              <a:off x="389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2" name="Line 3298"/>
            <p:cNvSpPr>
              <a:spLocks noChangeAspect="1" noChangeShapeType="1"/>
            </p:cNvSpPr>
            <p:nvPr/>
          </p:nvSpPr>
          <p:spPr bwMode="auto">
            <a:xfrm flipV="1">
              <a:off x="3896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3" name="Line 3299"/>
            <p:cNvSpPr>
              <a:spLocks noChangeAspect="1" noChangeShapeType="1"/>
            </p:cNvSpPr>
            <p:nvPr/>
          </p:nvSpPr>
          <p:spPr bwMode="auto">
            <a:xfrm flipV="1">
              <a:off x="3900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4" name="Line 3300"/>
            <p:cNvSpPr>
              <a:spLocks noChangeAspect="1" noChangeShapeType="1"/>
            </p:cNvSpPr>
            <p:nvPr/>
          </p:nvSpPr>
          <p:spPr bwMode="auto">
            <a:xfrm flipV="1">
              <a:off x="3902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5" name="Line 3301"/>
            <p:cNvSpPr>
              <a:spLocks noChangeAspect="1" noChangeShapeType="1"/>
            </p:cNvSpPr>
            <p:nvPr/>
          </p:nvSpPr>
          <p:spPr bwMode="auto">
            <a:xfrm flipV="1">
              <a:off x="390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6" name="Line 3302"/>
            <p:cNvSpPr>
              <a:spLocks noChangeAspect="1" noChangeShapeType="1"/>
            </p:cNvSpPr>
            <p:nvPr/>
          </p:nvSpPr>
          <p:spPr bwMode="auto">
            <a:xfrm flipV="1">
              <a:off x="3907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7" name="Line 3303"/>
            <p:cNvSpPr>
              <a:spLocks noChangeAspect="1" noChangeShapeType="1"/>
            </p:cNvSpPr>
            <p:nvPr/>
          </p:nvSpPr>
          <p:spPr bwMode="auto">
            <a:xfrm flipV="1">
              <a:off x="3908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8" name="Line 3304"/>
            <p:cNvSpPr>
              <a:spLocks noChangeAspect="1" noChangeShapeType="1"/>
            </p:cNvSpPr>
            <p:nvPr/>
          </p:nvSpPr>
          <p:spPr bwMode="auto">
            <a:xfrm flipV="1">
              <a:off x="3909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9" name="Line 3305"/>
            <p:cNvSpPr>
              <a:spLocks noChangeAspect="1" noChangeShapeType="1"/>
            </p:cNvSpPr>
            <p:nvPr/>
          </p:nvSpPr>
          <p:spPr bwMode="auto">
            <a:xfrm flipV="1">
              <a:off x="3910" y="1179"/>
              <a:ext cx="1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0" name="Line 3306"/>
            <p:cNvSpPr>
              <a:spLocks noChangeAspect="1" noChangeShapeType="1"/>
            </p:cNvSpPr>
            <p:nvPr/>
          </p:nvSpPr>
          <p:spPr bwMode="auto">
            <a:xfrm flipV="1">
              <a:off x="391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1" name="Line 3307"/>
            <p:cNvSpPr>
              <a:spLocks noChangeAspect="1" noChangeShapeType="1"/>
            </p:cNvSpPr>
            <p:nvPr/>
          </p:nvSpPr>
          <p:spPr bwMode="auto">
            <a:xfrm flipV="1">
              <a:off x="391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2" name="Line 3308"/>
            <p:cNvSpPr>
              <a:spLocks noChangeAspect="1" noChangeShapeType="1"/>
            </p:cNvSpPr>
            <p:nvPr/>
          </p:nvSpPr>
          <p:spPr bwMode="auto">
            <a:xfrm flipV="1">
              <a:off x="391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3" name="Line 3309"/>
            <p:cNvSpPr>
              <a:spLocks noChangeAspect="1" noChangeShapeType="1"/>
            </p:cNvSpPr>
            <p:nvPr/>
          </p:nvSpPr>
          <p:spPr bwMode="auto">
            <a:xfrm flipV="1">
              <a:off x="3916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4" name="Line 3310"/>
            <p:cNvSpPr>
              <a:spLocks noChangeAspect="1" noChangeShapeType="1"/>
            </p:cNvSpPr>
            <p:nvPr/>
          </p:nvSpPr>
          <p:spPr bwMode="auto">
            <a:xfrm flipV="1">
              <a:off x="3917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5" name="Line 3311"/>
            <p:cNvSpPr>
              <a:spLocks noChangeAspect="1" noChangeShapeType="1"/>
            </p:cNvSpPr>
            <p:nvPr/>
          </p:nvSpPr>
          <p:spPr bwMode="auto">
            <a:xfrm flipV="1">
              <a:off x="392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" name="Line 3312"/>
            <p:cNvSpPr>
              <a:spLocks noChangeAspect="1" noChangeShapeType="1"/>
            </p:cNvSpPr>
            <p:nvPr/>
          </p:nvSpPr>
          <p:spPr bwMode="auto">
            <a:xfrm flipV="1">
              <a:off x="3920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7" name="Line 3313"/>
            <p:cNvSpPr>
              <a:spLocks noChangeAspect="1" noChangeShapeType="1"/>
            </p:cNvSpPr>
            <p:nvPr/>
          </p:nvSpPr>
          <p:spPr bwMode="auto">
            <a:xfrm flipV="1">
              <a:off x="392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8" name="Line 3314"/>
            <p:cNvSpPr>
              <a:spLocks noChangeAspect="1" noChangeShapeType="1"/>
            </p:cNvSpPr>
            <p:nvPr/>
          </p:nvSpPr>
          <p:spPr bwMode="auto">
            <a:xfrm flipV="1">
              <a:off x="392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9" name="Line 3315"/>
            <p:cNvSpPr>
              <a:spLocks noChangeAspect="1" noChangeShapeType="1"/>
            </p:cNvSpPr>
            <p:nvPr/>
          </p:nvSpPr>
          <p:spPr bwMode="auto">
            <a:xfrm flipV="1">
              <a:off x="3930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0" name="Line 3316"/>
            <p:cNvSpPr>
              <a:spLocks noChangeAspect="1" noChangeShapeType="1"/>
            </p:cNvSpPr>
            <p:nvPr/>
          </p:nvSpPr>
          <p:spPr bwMode="auto">
            <a:xfrm flipV="1">
              <a:off x="3931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1" name="Line 3317"/>
            <p:cNvSpPr>
              <a:spLocks noChangeAspect="1" noChangeShapeType="1"/>
            </p:cNvSpPr>
            <p:nvPr/>
          </p:nvSpPr>
          <p:spPr bwMode="auto">
            <a:xfrm flipV="1">
              <a:off x="39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2" name="Line 3318"/>
            <p:cNvSpPr>
              <a:spLocks noChangeAspect="1" noChangeShapeType="1"/>
            </p:cNvSpPr>
            <p:nvPr/>
          </p:nvSpPr>
          <p:spPr bwMode="auto">
            <a:xfrm flipV="1">
              <a:off x="3936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3" name="Line 3319"/>
            <p:cNvSpPr>
              <a:spLocks noChangeAspect="1" noChangeShapeType="1"/>
            </p:cNvSpPr>
            <p:nvPr/>
          </p:nvSpPr>
          <p:spPr bwMode="auto">
            <a:xfrm flipV="1">
              <a:off x="3937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4" name="Line 3320"/>
            <p:cNvSpPr>
              <a:spLocks noChangeAspect="1" noChangeShapeType="1"/>
            </p:cNvSpPr>
            <p:nvPr/>
          </p:nvSpPr>
          <p:spPr bwMode="auto">
            <a:xfrm flipV="1">
              <a:off x="393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5" name="Line 3321"/>
            <p:cNvSpPr>
              <a:spLocks noChangeAspect="1" noChangeShapeType="1"/>
            </p:cNvSpPr>
            <p:nvPr/>
          </p:nvSpPr>
          <p:spPr bwMode="auto">
            <a:xfrm flipV="1">
              <a:off x="3939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6" name="Line 3322"/>
            <p:cNvSpPr>
              <a:spLocks noChangeAspect="1" noChangeShapeType="1"/>
            </p:cNvSpPr>
            <p:nvPr/>
          </p:nvSpPr>
          <p:spPr bwMode="auto">
            <a:xfrm flipV="1">
              <a:off x="39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7" name="Line 3323"/>
            <p:cNvSpPr>
              <a:spLocks noChangeAspect="1" noChangeShapeType="1"/>
            </p:cNvSpPr>
            <p:nvPr/>
          </p:nvSpPr>
          <p:spPr bwMode="auto">
            <a:xfrm flipV="1">
              <a:off x="3949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8" name="Line 3324"/>
            <p:cNvSpPr>
              <a:spLocks noChangeAspect="1" noChangeShapeType="1"/>
            </p:cNvSpPr>
            <p:nvPr/>
          </p:nvSpPr>
          <p:spPr bwMode="auto">
            <a:xfrm flipV="1">
              <a:off x="3950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9" name="Line 3325"/>
            <p:cNvSpPr>
              <a:spLocks noChangeAspect="1" noChangeShapeType="1"/>
            </p:cNvSpPr>
            <p:nvPr/>
          </p:nvSpPr>
          <p:spPr bwMode="auto">
            <a:xfrm flipV="1">
              <a:off x="3951" y="1122"/>
              <a:ext cx="0" cy="6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0" name="Line 3326"/>
            <p:cNvSpPr>
              <a:spLocks noChangeAspect="1" noChangeShapeType="1"/>
            </p:cNvSpPr>
            <p:nvPr/>
          </p:nvSpPr>
          <p:spPr bwMode="auto">
            <a:xfrm flipV="1">
              <a:off x="3952" y="1098"/>
              <a:ext cx="0" cy="8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1" name="Line 3327"/>
            <p:cNvSpPr>
              <a:spLocks noChangeAspect="1" noChangeShapeType="1"/>
            </p:cNvSpPr>
            <p:nvPr/>
          </p:nvSpPr>
          <p:spPr bwMode="auto">
            <a:xfrm flipV="1">
              <a:off x="3953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2" name="Line 3328"/>
            <p:cNvSpPr>
              <a:spLocks noChangeAspect="1" noChangeShapeType="1"/>
            </p:cNvSpPr>
            <p:nvPr/>
          </p:nvSpPr>
          <p:spPr bwMode="auto">
            <a:xfrm flipV="1">
              <a:off x="3954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" name="Line 3329"/>
            <p:cNvSpPr>
              <a:spLocks noChangeAspect="1" noChangeShapeType="1"/>
            </p:cNvSpPr>
            <p:nvPr/>
          </p:nvSpPr>
          <p:spPr bwMode="auto">
            <a:xfrm flipV="1">
              <a:off x="3955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4" name="Line 3330"/>
            <p:cNvSpPr>
              <a:spLocks noChangeAspect="1" noChangeShapeType="1"/>
            </p:cNvSpPr>
            <p:nvPr/>
          </p:nvSpPr>
          <p:spPr bwMode="auto">
            <a:xfrm flipV="1">
              <a:off x="3956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" name="Line 3331"/>
            <p:cNvSpPr>
              <a:spLocks noChangeAspect="1" noChangeShapeType="1"/>
            </p:cNvSpPr>
            <p:nvPr/>
          </p:nvSpPr>
          <p:spPr bwMode="auto">
            <a:xfrm flipV="1">
              <a:off x="395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6" name="Line 3332"/>
            <p:cNvSpPr>
              <a:spLocks noChangeAspect="1" noChangeShapeType="1"/>
            </p:cNvSpPr>
            <p:nvPr/>
          </p:nvSpPr>
          <p:spPr bwMode="auto">
            <a:xfrm flipV="1">
              <a:off x="3960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7" name="Line 3333"/>
            <p:cNvSpPr>
              <a:spLocks noChangeAspect="1" noChangeShapeType="1"/>
            </p:cNvSpPr>
            <p:nvPr/>
          </p:nvSpPr>
          <p:spPr bwMode="auto">
            <a:xfrm flipV="1">
              <a:off x="3965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8" name="Line 3334"/>
            <p:cNvSpPr>
              <a:spLocks noChangeAspect="1" noChangeShapeType="1"/>
            </p:cNvSpPr>
            <p:nvPr/>
          </p:nvSpPr>
          <p:spPr bwMode="auto">
            <a:xfrm flipV="1">
              <a:off x="3965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9" name="Line 3335"/>
            <p:cNvSpPr>
              <a:spLocks noChangeAspect="1" noChangeShapeType="1"/>
            </p:cNvSpPr>
            <p:nvPr/>
          </p:nvSpPr>
          <p:spPr bwMode="auto">
            <a:xfrm flipV="1">
              <a:off x="3966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0" name="Line 3336"/>
            <p:cNvSpPr>
              <a:spLocks noChangeAspect="1" noChangeShapeType="1"/>
            </p:cNvSpPr>
            <p:nvPr/>
          </p:nvSpPr>
          <p:spPr bwMode="auto">
            <a:xfrm flipV="1">
              <a:off x="3971" y="1177"/>
              <a:ext cx="0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1" name="Line 3337"/>
            <p:cNvSpPr>
              <a:spLocks noChangeAspect="1" noChangeShapeType="1"/>
            </p:cNvSpPr>
            <p:nvPr/>
          </p:nvSpPr>
          <p:spPr bwMode="auto">
            <a:xfrm flipV="1">
              <a:off x="397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2" name="Line 3338"/>
            <p:cNvSpPr>
              <a:spLocks noChangeAspect="1" noChangeShapeType="1"/>
            </p:cNvSpPr>
            <p:nvPr/>
          </p:nvSpPr>
          <p:spPr bwMode="auto">
            <a:xfrm flipV="1">
              <a:off x="3973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3" name="Line 3339"/>
            <p:cNvSpPr>
              <a:spLocks noChangeAspect="1" noChangeShapeType="1"/>
            </p:cNvSpPr>
            <p:nvPr/>
          </p:nvSpPr>
          <p:spPr bwMode="auto">
            <a:xfrm flipV="1">
              <a:off x="3978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4" name="Line 3340"/>
            <p:cNvSpPr>
              <a:spLocks noChangeAspect="1" noChangeShapeType="1"/>
            </p:cNvSpPr>
            <p:nvPr/>
          </p:nvSpPr>
          <p:spPr bwMode="auto">
            <a:xfrm flipV="1">
              <a:off x="3979" y="1174"/>
              <a:ext cx="0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5" name="Line 3341"/>
            <p:cNvSpPr>
              <a:spLocks noChangeAspect="1" noChangeShapeType="1"/>
            </p:cNvSpPr>
            <p:nvPr/>
          </p:nvSpPr>
          <p:spPr bwMode="auto">
            <a:xfrm flipV="1">
              <a:off x="398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6" name="Line 3342"/>
            <p:cNvSpPr>
              <a:spLocks noChangeAspect="1" noChangeShapeType="1"/>
            </p:cNvSpPr>
            <p:nvPr/>
          </p:nvSpPr>
          <p:spPr bwMode="auto">
            <a:xfrm flipV="1">
              <a:off x="3982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" name="Line 3343"/>
            <p:cNvSpPr>
              <a:spLocks noChangeAspect="1" noChangeShapeType="1"/>
            </p:cNvSpPr>
            <p:nvPr/>
          </p:nvSpPr>
          <p:spPr bwMode="auto">
            <a:xfrm flipV="1">
              <a:off x="3991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8" name="Line 3344"/>
            <p:cNvSpPr>
              <a:spLocks noChangeAspect="1" noChangeShapeType="1"/>
            </p:cNvSpPr>
            <p:nvPr/>
          </p:nvSpPr>
          <p:spPr bwMode="auto">
            <a:xfrm flipV="1">
              <a:off x="3992" y="1164"/>
              <a:ext cx="0" cy="1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9" name="Line 3345"/>
            <p:cNvSpPr>
              <a:spLocks noChangeAspect="1" noChangeShapeType="1"/>
            </p:cNvSpPr>
            <p:nvPr/>
          </p:nvSpPr>
          <p:spPr bwMode="auto">
            <a:xfrm flipV="1">
              <a:off x="3992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0" name="Line 3346"/>
            <p:cNvSpPr>
              <a:spLocks noChangeAspect="1" noChangeShapeType="1"/>
            </p:cNvSpPr>
            <p:nvPr/>
          </p:nvSpPr>
          <p:spPr bwMode="auto">
            <a:xfrm flipV="1">
              <a:off x="399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1" name="Line 3347"/>
            <p:cNvSpPr>
              <a:spLocks noChangeAspect="1" noChangeShapeType="1"/>
            </p:cNvSpPr>
            <p:nvPr/>
          </p:nvSpPr>
          <p:spPr bwMode="auto">
            <a:xfrm flipV="1">
              <a:off x="399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2" name="Line 3348"/>
            <p:cNvSpPr>
              <a:spLocks noChangeAspect="1" noChangeShapeType="1"/>
            </p:cNvSpPr>
            <p:nvPr/>
          </p:nvSpPr>
          <p:spPr bwMode="auto">
            <a:xfrm flipV="1">
              <a:off x="4003" y="1180"/>
              <a:ext cx="1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3" name="Line 3349"/>
            <p:cNvSpPr>
              <a:spLocks noChangeAspect="1" noChangeShapeType="1"/>
            </p:cNvSpPr>
            <p:nvPr/>
          </p:nvSpPr>
          <p:spPr bwMode="auto">
            <a:xfrm flipV="1">
              <a:off x="4005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4" name="Line 3350"/>
            <p:cNvSpPr>
              <a:spLocks noChangeAspect="1" noChangeShapeType="1"/>
            </p:cNvSpPr>
            <p:nvPr/>
          </p:nvSpPr>
          <p:spPr bwMode="auto">
            <a:xfrm flipV="1">
              <a:off x="4007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5" name="Line 3351"/>
            <p:cNvSpPr>
              <a:spLocks noChangeAspect="1" noChangeShapeType="1"/>
            </p:cNvSpPr>
            <p:nvPr/>
          </p:nvSpPr>
          <p:spPr bwMode="auto">
            <a:xfrm flipV="1">
              <a:off x="400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6" name="Line 3352"/>
            <p:cNvSpPr>
              <a:spLocks noChangeAspect="1" noChangeShapeType="1"/>
            </p:cNvSpPr>
            <p:nvPr/>
          </p:nvSpPr>
          <p:spPr bwMode="auto">
            <a:xfrm flipV="1">
              <a:off x="401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7" name="Line 3353"/>
            <p:cNvSpPr>
              <a:spLocks noChangeAspect="1" noChangeShapeType="1"/>
            </p:cNvSpPr>
            <p:nvPr/>
          </p:nvSpPr>
          <p:spPr bwMode="auto">
            <a:xfrm flipV="1">
              <a:off x="401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8" name="Line 3354"/>
            <p:cNvSpPr>
              <a:spLocks noChangeAspect="1" noChangeShapeType="1"/>
            </p:cNvSpPr>
            <p:nvPr/>
          </p:nvSpPr>
          <p:spPr bwMode="auto">
            <a:xfrm flipV="1">
              <a:off x="4024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9" name="Line 3355"/>
            <p:cNvSpPr>
              <a:spLocks noChangeAspect="1" noChangeShapeType="1"/>
            </p:cNvSpPr>
            <p:nvPr/>
          </p:nvSpPr>
          <p:spPr bwMode="auto">
            <a:xfrm flipV="1">
              <a:off x="402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0" name="Line 3356"/>
            <p:cNvSpPr>
              <a:spLocks noChangeAspect="1" noChangeShapeType="1"/>
            </p:cNvSpPr>
            <p:nvPr/>
          </p:nvSpPr>
          <p:spPr bwMode="auto">
            <a:xfrm flipV="1">
              <a:off x="4030" y="1177"/>
              <a:ext cx="1" cy="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1" name="Line 3357"/>
            <p:cNvSpPr>
              <a:spLocks noChangeAspect="1" noChangeShapeType="1"/>
            </p:cNvSpPr>
            <p:nvPr/>
          </p:nvSpPr>
          <p:spPr bwMode="auto">
            <a:xfrm flipV="1">
              <a:off x="4031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2" name="Line 3358"/>
            <p:cNvSpPr>
              <a:spLocks noChangeAspect="1" noChangeShapeType="1"/>
            </p:cNvSpPr>
            <p:nvPr/>
          </p:nvSpPr>
          <p:spPr bwMode="auto">
            <a:xfrm flipV="1">
              <a:off x="4032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3" name="Line 3359"/>
            <p:cNvSpPr>
              <a:spLocks noChangeAspect="1" noChangeShapeType="1"/>
            </p:cNvSpPr>
            <p:nvPr/>
          </p:nvSpPr>
          <p:spPr bwMode="auto">
            <a:xfrm flipV="1">
              <a:off x="403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4" name="Line 3360"/>
            <p:cNvSpPr>
              <a:spLocks noChangeAspect="1" noChangeShapeType="1"/>
            </p:cNvSpPr>
            <p:nvPr/>
          </p:nvSpPr>
          <p:spPr bwMode="auto">
            <a:xfrm flipV="1">
              <a:off x="4035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5" name="Line 3361"/>
            <p:cNvSpPr>
              <a:spLocks noChangeAspect="1" noChangeShapeType="1"/>
            </p:cNvSpPr>
            <p:nvPr/>
          </p:nvSpPr>
          <p:spPr bwMode="auto">
            <a:xfrm flipV="1">
              <a:off x="4037" y="1154"/>
              <a:ext cx="0" cy="2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6" name="Line 3362"/>
            <p:cNvSpPr>
              <a:spLocks noChangeAspect="1" noChangeShapeType="1"/>
            </p:cNvSpPr>
            <p:nvPr/>
          </p:nvSpPr>
          <p:spPr bwMode="auto">
            <a:xfrm flipV="1">
              <a:off x="4037" y="1158"/>
              <a:ext cx="0" cy="2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7" name="Line 3363"/>
            <p:cNvSpPr>
              <a:spLocks noChangeAspect="1" noChangeShapeType="1"/>
            </p:cNvSpPr>
            <p:nvPr/>
          </p:nvSpPr>
          <p:spPr bwMode="auto">
            <a:xfrm flipV="1">
              <a:off x="4039" y="1169"/>
              <a:ext cx="0" cy="1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8" name="Line 3364"/>
            <p:cNvSpPr>
              <a:spLocks noChangeAspect="1" noChangeShapeType="1"/>
            </p:cNvSpPr>
            <p:nvPr/>
          </p:nvSpPr>
          <p:spPr bwMode="auto">
            <a:xfrm flipV="1">
              <a:off x="4043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9" name="Line 3365"/>
            <p:cNvSpPr>
              <a:spLocks noChangeAspect="1" noChangeShapeType="1"/>
            </p:cNvSpPr>
            <p:nvPr/>
          </p:nvSpPr>
          <p:spPr bwMode="auto">
            <a:xfrm flipV="1">
              <a:off x="4044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0" name="Line 3366"/>
            <p:cNvSpPr>
              <a:spLocks noChangeAspect="1" noChangeShapeType="1"/>
            </p:cNvSpPr>
            <p:nvPr/>
          </p:nvSpPr>
          <p:spPr bwMode="auto">
            <a:xfrm flipV="1">
              <a:off x="4045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1" name="Line 3367"/>
            <p:cNvSpPr>
              <a:spLocks noChangeAspect="1" noChangeShapeType="1"/>
            </p:cNvSpPr>
            <p:nvPr/>
          </p:nvSpPr>
          <p:spPr bwMode="auto">
            <a:xfrm flipV="1">
              <a:off x="4046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2" name="Line 3368"/>
            <p:cNvSpPr>
              <a:spLocks noChangeAspect="1" noChangeShapeType="1"/>
            </p:cNvSpPr>
            <p:nvPr/>
          </p:nvSpPr>
          <p:spPr bwMode="auto">
            <a:xfrm flipV="1">
              <a:off x="4047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3" name="Line 3369"/>
            <p:cNvSpPr>
              <a:spLocks noChangeAspect="1" noChangeShapeType="1"/>
            </p:cNvSpPr>
            <p:nvPr/>
          </p:nvSpPr>
          <p:spPr bwMode="auto">
            <a:xfrm flipV="1">
              <a:off x="4048" y="1182"/>
              <a:ext cx="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4" name="Line 3370"/>
            <p:cNvSpPr>
              <a:spLocks noChangeAspect="1" noChangeShapeType="1"/>
            </p:cNvSpPr>
            <p:nvPr/>
          </p:nvSpPr>
          <p:spPr bwMode="auto">
            <a:xfrm flipV="1">
              <a:off x="4056" y="1172"/>
              <a:ext cx="1" cy="1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5" name="Line 3371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6" name="Line 3372"/>
            <p:cNvSpPr>
              <a:spLocks noChangeAspect="1" noChangeShapeType="1"/>
            </p:cNvSpPr>
            <p:nvPr/>
          </p:nvSpPr>
          <p:spPr bwMode="auto">
            <a:xfrm flipV="1">
              <a:off x="4058" y="1170"/>
              <a:ext cx="0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7" name="Line 3373"/>
            <p:cNvSpPr>
              <a:spLocks noChangeAspect="1" noChangeShapeType="1"/>
            </p:cNvSpPr>
            <p:nvPr/>
          </p:nvSpPr>
          <p:spPr bwMode="auto">
            <a:xfrm flipV="1">
              <a:off x="4059" y="1170"/>
              <a:ext cx="1" cy="1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8" name="Line 3374"/>
            <p:cNvSpPr>
              <a:spLocks noChangeAspect="1" noChangeShapeType="1"/>
            </p:cNvSpPr>
            <p:nvPr/>
          </p:nvSpPr>
          <p:spPr bwMode="auto">
            <a:xfrm flipV="1">
              <a:off x="4061" y="1182"/>
              <a:ext cx="0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9" name="Line 3375"/>
            <p:cNvSpPr>
              <a:spLocks noChangeAspect="1" noChangeShapeType="1"/>
            </p:cNvSpPr>
            <p:nvPr/>
          </p:nvSpPr>
          <p:spPr bwMode="auto">
            <a:xfrm flipV="1">
              <a:off x="4061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0" name="Line 3376"/>
            <p:cNvSpPr>
              <a:spLocks noChangeAspect="1" noChangeShapeType="1"/>
            </p:cNvSpPr>
            <p:nvPr/>
          </p:nvSpPr>
          <p:spPr bwMode="auto">
            <a:xfrm flipV="1">
              <a:off x="4064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1" name="Line 3377"/>
            <p:cNvSpPr>
              <a:spLocks noChangeAspect="1" noChangeShapeType="1"/>
            </p:cNvSpPr>
            <p:nvPr/>
          </p:nvSpPr>
          <p:spPr bwMode="auto">
            <a:xfrm flipV="1">
              <a:off x="4068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2" name="Line 3378"/>
            <p:cNvSpPr>
              <a:spLocks noChangeAspect="1" noChangeShapeType="1"/>
            </p:cNvSpPr>
            <p:nvPr/>
          </p:nvSpPr>
          <p:spPr bwMode="auto">
            <a:xfrm flipV="1">
              <a:off x="4078" y="1165"/>
              <a:ext cx="1" cy="1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3" name="Line 3379"/>
            <p:cNvSpPr>
              <a:spLocks noChangeAspect="1" noChangeShapeType="1"/>
            </p:cNvSpPr>
            <p:nvPr/>
          </p:nvSpPr>
          <p:spPr bwMode="auto">
            <a:xfrm flipV="1">
              <a:off x="4079" y="1110"/>
              <a:ext cx="0" cy="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4" name="Line 3380"/>
            <p:cNvSpPr>
              <a:spLocks noChangeAspect="1" noChangeShapeType="1"/>
            </p:cNvSpPr>
            <p:nvPr/>
          </p:nvSpPr>
          <p:spPr bwMode="auto">
            <a:xfrm flipV="1">
              <a:off x="4080" y="1138"/>
              <a:ext cx="0" cy="4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5" name="Line 3381"/>
            <p:cNvSpPr>
              <a:spLocks noChangeAspect="1" noChangeShapeType="1"/>
            </p:cNvSpPr>
            <p:nvPr/>
          </p:nvSpPr>
          <p:spPr bwMode="auto">
            <a:xfrm flipV="1">
              <a:off x="4082" y="1173"/>
              <a:ext cx="0" cy="1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6" name="Line 3382"/>
            <p:cNvSpPr>
              <a:spLocks noChangeAspect="1" noChangeShapeType="1"/>
            </p:cNvSpPr>
            <p:nvPr/>
          </p:nvSpPr>
          <p:spPr bwMode="auto">
            <a:xfrm flipV="1">
              <a:off x="4088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" name="Line 3383"/>
            <p:cNvSpPr>
              <a:spLocks noChangeAspect="1" noChangeShapeType="1"/>
            </p:cNvSpPr>
            <p:nvPr/>
          </p:nvSpPr>
          <p:spPr bwMode="auto">
            <a:xfrm flipV="1">
              <a:off x="4099" y="1175"/>
              <a:ext cx="0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8" name="Line 3384"/>
            <p:cNvSpPr>
              <a:spLocks noChangeAspect="1" noChangeShapeType="1"/>
            </p:cNvSpPr>
            <p:nvPr/>
          </p:nvSpPr>
          <p:spPr bwMode="auto">
            <a:xfrm flipV="1">
              <a:off x="410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9" name="Line 3385"/>
            <p:cNvSpPr>
              <a:spLocks noChangeAspect="1" noChangeShapeType="1"/>
            </p:cNvSpPr>
            <p:nvPr/>
          </p:nvSpPr>
          <p:spPr bwMode="auto">
            <a:xfrm flipV="1">
              <a:off x="4107" y="1174"/>
              <a:ext cx="1" cy="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0" name="Line 3386"/>
            <p:cNvSpPr>
              <a:spLocks noChangeAspect="1" noChangeShapeType="1"/>
            </p:cNvSpPr>
            <p:nvPr/>
          </p:nvSpPr>
          <p:spPr bwMode="auto">
            <a:xfrm flipV="1">
              <a:off x="4119" y="1180"/>
              <a:ext cx="0" cy="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1" name="Line 3387"/>
            <p:cNvSpPr>
              <a:spLocks noChangeAspect="1" noChangeShapeType="1"/>
            </p:cNvSpPr>
            <p:nvPr/>
          </p:nvSpPr>
          <p:spPr bwMode="auto">
            <a:xfrm flipV="1">
              <a:off x="4123" y="1178"/>
              <a:ext cx="1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2" name="Line 3388"/>
            <p:cNvSpPr>
              <a:spLocks noChangeAspect="1" noChangeShapeType="1"/>
            </p:cNvSpPr>
            <p:nvPr/>
          </p:nvSpPr>
          <p:spPr bwMode="auto">
            <a:xfrm flipV="1">
              <a:off x="412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3" name="Line 3389"/>
            <p:cNvSpPr>
              <a:spLocks noChangeAspect="1" noChangeShapeType="1"/>
            </p:cNvSpPr>
            <p:nvPr/>
          </p:nvSpPr>
          <p:spPr bwMode="auto">
            <a:xfrm flipV="1">
              <a:off x="4132" y="1179"/>
              <a:ext cx="0" cy="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4" name="Line 3390"/>
            <p:cNvSpPr>
              <a:spLocks noChangeAspect="1" noChangeShapeType="1"/>
            </p:cNvSpPr>
            <p:nvPr/>
          </p:nvSpPr>
          <p:spPr bwMode="auto">
            <a:xfrm flipV="1">
              <a:off x="4133" y="1176"/>
              <a:ext cx="0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5" name="Line 3391"/>
            <p:cNvSpPr>
              <a:spLocks noChangeAspect="1" noChangeShapeType="1"/>
            </p:cNvSpPr>
            <p:nvPr/>
          </p:nvSpPr>
          <p:spPr bwMode="auto">
            <a:xfrm flipV="1">
              <a:off x="4143" y="1178"/>
              <a:ext cx="0" cy="5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6" name="Line 3392"/>
            <p:cNvSpPr>
              <a:spLocks noChangeAspect="1" noChangeShapeType="1"/>
            </p:cNvSpPr>
            <p:nvPr/>
          </p:nvSpPr>
          <p:spPr bwMode="auto">
            <a:xfrm flipV="1">
              <a:off x="4145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7" name="Line 3393"/>
            <p:cNvSpPr>
              <a:spLocks noChangeAspect="1" noChangeShapeType="1"/>
            </p:cNvSpPr>
            <p:nvPr/>
          </p:nvSpPr>
          <p:spPr bwMode="auto">
            <a:xfrm flipV="1">
              <a:off x="414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8" name="Line 3394"/>
            <p:cNvSpPr>
              <a:spLocks noChangeAspect="1" noChangeShapeType="1"/>
            </p:cNvSpPr>
            <p:nvPr/>
          </p:nvSpPr>
          <p:spPr bwMode="auto">
            <a:xfrm flipV="1">
              <a:off x="4150" y="1181"/>
              <a:ext cx="1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9" name="Line 3395"/>
            <p:cNvSpPr>
              <a:spLocks noChangeAspect="1" noChangeShapeType="1"/>
            </p:cNvSpPr>
            <p:nvPr/>
          </p:nvSpPr>
          <p:spPr bwMode="auto">
            <a:xfrm flipV="1">
              <a:off x="4151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0" name="Line 3396"/>
            <p:cNvSpPr>
              <a:spLocks noChangeAspect="1" noChangeShapeType="1"/>
            </p:cNvSpPr>
            <p:nvPr/>
          </p:nvSpPr>
          <p:spPr bwMode="auto">
            <a:xfrm flipV="1">
              <a:off x="4152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1" name="Line 3397"/>
            <p:cNvSpPr>
              <a:spLocks noChangeAspect="1" noChangeShapeType="1"/>
            </p:cNvSpPr>
            <p:nvPr/>
          </p:nvSpPr>
          <p:spPr bwMode="auto">
            <a:xfrm flipV="1">
              <a:off x="4176" y="1176"/>
              <a:ext cx="1" cy="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2" name="Line 3398"/>
            <p:cNvSpPr>
              <a:spLocks noChangeAspect="1" noChangeShapeType="1"/>
            </p:cNvSpPr>
            <p:nvPr/>
          </p:nvSpPr>
          <p:spPr bwMode="auto">
            <a:xfrm flipV="1">
              <a:off x="4186" y="1181"/>
              <a:ext cx="0" cy="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3" name="Line 3399"/>
            <p:cNvSpPr>
              <a:spLocks noChangeAspect="1" noChangeShapeType="1"/>
            </p:cNvSpPr>
            <p:nvPr/>
          </p:nvSpPr>
          <p:spPr bwMode="auto">
            <a:xfrm flipV="1">
              <a:off x="4211" y="1175"/>
              <a:ext cx="1" cy="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38" name="Text Box 3400"/>
          <p:cNvSpPr txBox="1">
            <a:spLocks noChangeArrowheads="1"/>
          </p:cNvSpPr>
          <p:nvPr/>
        </p:nvSpPr>
        <p:spPr bwMode="auto">
          <a:xfrm>
            <a:off x="1919289" y="18923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39" name="Text Box 3401"/>
          <p:cNvSpPr txBox="1">
            <a:spLocks noChangeArrowheads="1"/>
          </p:cNvSpPr>
          <p:nvPr/>
        </p:nvSpPr>
        <p:spPr bwMode="auto">
          <a:xfrm>
            <a:off x="1919289" y="25860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20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40" name="Text Box 3402"/>
          <p:cNvSpPr txBox="1">
            <a:spLocks noChangeArrowheads="1"/>
          </p:cNvSpPr>
          <p:nvPr/>
        </p:nvSpPr>
        <p:spPr bwMode="auto">
          <a:xfrm>
            <a:off x="1919289" y="323532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20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41" name="Text Box 3403"/>
          <p:cNvSpPr txBox="1">
            <a:spLocks noChangeArrowheads="1"/>
          </p:cNvSpPr>
          <p:nvPr/>
        </p:nvSpPr>
        <p:spPr bwMode="auto">
          <a:xfrm>
            <a:off x="1919289" y="395446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20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42" name="Text Box 3404"/>
          <p:cNvSpPr txBox="1">
            <a:spLocks noChangeArrowheads="1"/>
          </p:cNvSpPr>
          <p:nvPr/>
        </p:nvSpPr>
        <p:spPr bwMode="auto">
          <a:xfrm>
            <a:off x="1919289" y="4746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20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43" name="Text Box 3405"/>
          <p:cNvSpPr txBox="1">
            <a:spLocks noChangeArrowheads="1"/>
          </p:cNvSpPr>
          <p:nvPr/>
        </p:nvSpPr>
        <p:spPr bwMode="auto">
          <a:xfrm>
            <a:off x="1919288" y="5899151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2000" b="1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044" name="Text Box 3406"/>
          <p:cNvSpPr txBox="1">
            <a:spLocks noChangeArrowheads="1"/>
          </p:cNvSpPr>
          <p:nvPr/>
        </p:nvSpPr>
        <p:spPr bwMode="auto">
          <a:xfrm>
            <a:off x="3395663" y="1068402"/>
            <a:ext cx="1600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1600" b="1">
                <a:solidFill>
                  <a:srgbClr val="0070C0"/>
                </a:solidFill>
              </a:rPr>
              <a:t>Entire dataset,</a:t>
            </a:r>
          </a:p>
          <a:p>
            <a:pPr eaLnBrk="1" latinLnBrk="1" hangingPunct="1"/>
            <a:r>
              <a:rPr kumimoji="1" lang="en-US" sz="1600" b="1">
                <a:solidFill>
                  <a:srgbClr val="0070C0"/>
                </a:solidFill>
              </a:rPr>
              <a:t> N spectra</a:t>
            </a:r>
          </a:p>
        </p:txBody>
      </p:sp>
      <p:sp>
        <p:nvSpPr>
          <p:cNvPr id="1045" name="Line 3407"/>
          <p:cNvSpPr>
            <a:spLocks noChangeShapeType="1"/>
          </p:cNvSpPr>
          <p:nvPr/>
        </p:nvSpPr>
        <p:spPr bwMode="auto">
          <a:xfrm>
            <a:off x="3216276" y="2755901"/>
            <a:ext cx="7921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6" name="Line 3408"/>
          <p:cNvSpPr>
            <a:spLocks noChangeShapeType="1"/>
          </p:cNvSpPr>
          <p:nvPr/>
        </p:nvSpPr>
        <p:spPr bwMode="auto">
          <a:xfrm>
            <a:off x="3216276" y="35480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7" name="Line 3409"/>
          <p:cNvSpPr>
            <a:spLocks noChangeShapeType="1"/>
          </p:cNvSpPr>
          <p:nvPr/>
        </p:nvSpPr>
        <p:spPr bwMode="auto">
          <a:xfrm flipV="1">
            <a:off x="3216276" y="3692539"/>
            <a:ext cx="7921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" name="Line 3410"/>
          <p:cNvSpPr>
            <a:spLocks noChangeShapeType="1"/>
          </p:cNvSpPr>
          <p:nvPr/>
        </p:nvSpPr>
        <p:spPr bwMode="auto">
          <a:xfrm flipV="1">
            <a:off x="3289300" y="3835400"/>
            <a:ext cx="719138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9" name="Line 3411"/>
          <p:cNvSpPr>
            <a:spLocks noChangeShapeType="1"/>
          </p:cNvSpPr>
          <p:nvPr/>
        </p:nvSpPr>
        <p:spPr bwMode="auto">
          <a:xfrm flipV="1">
            <a:off x="3071827" y="4052902"/>
            <a:ext cx="936625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1" name="Text Box 3415"/>
          <p:cNvSpPr txBox="1">
            <a:spLocks noChangeArrowheads="1"/>
          </p:cNvSpPr>
          <p:nvPr/>
        </p:nvSpPr>
        <p:spPr bwMode="auto">
          <a:xfrm>
            <a:off x="6770691" y="1109664"/>
            <a:ext cx="31277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1600" b="1">
                <a:solidFill>
                  <a:srgbClr val="0070C0"/>
                </a:solidFill>
              </a:rPr>
              <a:t>Best match for each spectrum</a:t>
            </a:r>
          </a:p>
        </p:txBody>
      </p:sp>
      <p:sp>
        <p:nvSpPr>
          <p:cNvPr id="1052" name="Text Box 3418"/>
          <p:cNvSpPr txBox="1">
            <a:spLocks noChangeArrowheads="1"/>
          </p:cNvSpPr>
          <p:nvPr/>
        </p:nvSpPr>
        <p:spPr bwMode="auto">
          <a:xfrm>
            <a:off x="2474913" y="524351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053" name="TextBox 3423"/>
          <p:cNvSpPr txBox="1">
            <a:spLocks noChangeArrowheads="1"/>
          </p:cNvSpPr>
          <p:nvPr/>
        </p:nvSpPr>
        <p:spPr bwMode="auto">
          <a:xfrm>
            <a:off x="5962650" y="5634039"/>
            <a:ext cx="1460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1600">
                <a:solidFill>
                  <a:srgbClr val="00B050"/>
                </a:solidFill>
              </a:rPr>
              <a:t>Estimate FDR</a:t>
            </a:r>
          </a:p>
        </p:txBody>
      </p:sp>
      <p:sp>
        <p:nvSpPr>
          <p:cNvPr id="1054" name="AutoShape 2"/>
          <p:cNvSpPr>
            <a:spLocks noChangeArrowheads="1"/>
          </p:cNvSpPr>
          <p:nvPr/>
        </p:nvSpPr>
        <p:spPr bwMode="auto">
          <a:xfrm>
            <a:off x="4355481" y="3373243"/>
            <a:ext cx="1368425" cy="1702296"/>
          </a:xfrm>
          <a:prstGeom prst="can">
            <a:avLst>
              <a:gd name="adj" fmla="val 30503"/>
            </a:avLst>
          </a:prstGeom>
          <a:solidFill>
            <a:srgbClr val="F98007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ISLLDAQSAPLR</a:t>
            </a:r>
          </a:p>
          <a:p>
            <a:pPr algn="ctr" latinLnBrk="1"/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VVEELCPTPEGK</a:t>
            </a:r>
          </a:p>
          <a:p>
            <a:pPr algn="ctr" latinLnBrk="1"/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HSMPQTLINDR</a:t>
            </a:r>
          </a:p>
          <a:p>
            <a:pPr algn="ctr" latinLnBrk="1"/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YTSPMAQWYR</a:t>
            </a:r>
          </a:p>
          <a:p>
            <a:pPr algn="ctr" latinLnBrk="1"/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PEPMTILKMQR</a:t>
            </a:r>
          </a:p>
          <a:p>
            <a:pPr algn="ctr" latinLnBrk="1"/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VNSPMKWVVPTPK</a:t>
            </a:r>
          </a:p>
          <a:p>
            <a:pPr algn="ctr" latinLnBrk="1"/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FGAMANATSR</a:t>
            </a:r>
          </a:p>
          <a:p>
            <a:pPr algn="ctr" latinLnBrk="1"/>
            <a:r>
              <a:rPr kumimoji="1" lang="en-US" sz="800" b="1" dirty="0">
                <a:solidFill>
                  <a:srgbClr val="000000"/>
                </a:solidFill>
                <a:latin typeface="Courier New" pitchFamily="49" charset="0"/>
              </a:rPr>
              <a:t>LIHSVFGIGEK</a:t>
            </a:r>
            <a:endParaRPr kumimoji="1" lang="en-US" sz="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55" name="AutoShape 573"/>
          <p:cNvSpPr>
            <a:spLocks noChangeArrowheads="1"/>
          </p:cNvSpPr>
          <p:nvPr/>
        </p:nvSpPr>
        <p:spPr bwMode="auto">
          <a:xfrm>
            <a:off x="4334880" y="2422101"/>
            <a:ext cx="1385882" cy="1031634"/>
          </a:xfrm>
          <a:prstGeom prst="can">
            <a:avLst>
              <a:gd name="adj" fmla="val 27639"/>
            </a:avLst>
          </a:prstGeom>
          <a:solidFill>
            <a:srgbClr val="92D050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atinLnBrk="1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1056" name="Rectangle 574"/>
          <p:cNvSpPr>
            <a:spLocks noChangeArrowheads="1"/>
          </p:cNvSpPr>
          <p:nvPr/>
        </p:nvSpPr>
        <p:spPr bwMode="auto">
          <a:xfrm>
            <a:off x="4496785" y="2339268"/>
            <a:ext cx="108108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endParaRPr kumimoji="1" lang="en-US" altLang="zh-TW" sz="600" b="1" dirty="0">
              <a:solidFill>
                <a:srgbClr val="FFFFFF"/>
              </a:solidFill>
              <a:latin typeface="Courier New" pitchFamily="49" charset="0"/>
            </a:endParaRPr>
          </a:p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ISLLDAQSAPLR</a:t>
            </a:r>
          </a:p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VVEELCPTPEGK</a:t>
            </a:r>
          </a:p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DLLLQWCWENGK</a:t>
            </a:r>
          </a:p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ECDVVSNTIIAEK</a:t>
            </a:r>
          </a:p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GDAVFVIDALNR</a:t>
            </a:r>
          </a:p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VPTPNVSVVDTNR</a:t>
            </a:r>
          </a:p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SYLFCMENSAEK</a:t>
            </a:r>
          </a:p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TW" sz="800" b="1" dirty="0">
                <a:solidFill>
                  <a:srgbClr val="000000"/>
                </a:solidFill>
                <a:latin typeface="Courier New" pitchFamily="49" charset="0"/>
              </a:rPr>
              <a:t>PEQSDLRSWTAK</a:t>
            </a:r>
          </a:p>
          <a:p>
            <a:pPr algn="ctr" latinLnBrk="1">
              <a:lnSpc>
                <a:spcPct val="50000"/>
              </a:lnSpc>
              <a:spcBef>
                <a:spcPct val="50000"/>
              </a:spcBef>
            </a:pPr>
            <a:endParaRPr kumimoji="1" lang="en-US" altLang="zh-TW" sz="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57" name="Text Box 3416"/>
          <p:cNvSpPr txBox="1">
            <a:spLocks noChangeArrowheads="1"/>
          </p:cNvSpPr>
          <p:nvPr/>
        </p:nvSpPr>
        <p:spPr bwMode="auto">
          <a:xfrm rot="5400000">
            <a:off x="5141195" y="2884347"/>
            <a:ext cx="842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1600" b="1" dirty="0">
                <a:solidFill>
                  <a:srgbClr val="000000"/>
                </a:solidFill>
              </a:rPr>
              <a:t>target</a:t>
            </a:r>
          </a:p>
        </p:txBody>
      </p:sp>
      <p:sp>
        <p:nvSpPr>
          <p:cNvPr id="1058" name="Text Box 3417"/>
          <p:cNvSpPr txBox="1">
            <a:spLocks noChangeArrowheads="1"/>
          </p:cNvSpPr>
          <p:nvPr/>
        </p:nvSpPr>
        <p:spPr bwMode="auto">
          <a:xfrm rot="5400000">
            <a:off x="5174513" y="4141341"/>
            <a:ext cx="776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1600" b="1" dirty="0">
                <a:solidFill>
                  <a:srgbClr val="000000"/>
                </a:solidFill>
              </a:rPr>
              <a:t>decoy</a:t>
            </a:r>
          </a:p>
        </p:txBody>
      </p:sp>
      <p:sp>
        <p:nvSpPr>
          <p:cNvPr id="1059" name="TextBox 3431"/>
          <p:cNvSpPr txBox="1">
            <a:spLocks noChangeArrowheads="1"/>
          </p:cNvSpPr>
          <p:nvPr/>
        </p:nvSpPr>
        <p:spPr bwMode="auto">
          <a:xfrm>
            <a:off x="7886700" y="3614753"/>
            <a:ext cx="1526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sz="1400">
                <a:solidFill>
                  <a:srgbClr val="7030A0"/>
                </a:solidFill>
              </a:rPr>
              <a:t>(sorted by score)</a:t>
            </a:r>
          </a:p>
        </p:txBody>
      </p:sp>
      <p:cxnSp>
        <p:nvCxnSpPr>
          <p:cNvPr id="1060" name="Straight Connector 3435"/>
          <p:cNvCxnSpPr>
            <a:cxnSpLocks noChangeShapeType="1"/>
          </p:cNvCxnSpPr>
          <p:nvPr/>
        </p:nvCxnSpPr>
        <p:spPr bwMode="auto">
          <a:xfrm flipV="1">
            <a:off x="6629400" y="2976566"/>
            <a:ext cx="3505200" cy="19051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1" name="Rectangle 3437"/>
          <p:cNvSpPr>
            <a:spLocks noChangeArrowheads="1"/>
          </p:cNvSpPr>
          <p:nvPr/>
        </p:nvSpPr>
        <p:spPr bwMode="auto">
          <a:xfrm>
            <a:off x="5976939" y="4383088"/>
            <a:ext cx="2202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sz="1600">
                <a:solidFill>
                  <a:srgbClr val="000000"/>
                </a:solidFill>
              </a:rPr>
              <a:t>Apply score threshold S</a:t>
            </a:r>
            <a:r>
              <a:rPr kumimoji="1" lang="en-US" sz="1600" baseline="-2500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1062" name="Straight Connector 3441"/>
          <p:cNvCxnSpPr>
            <a:cxnSpLocks noChangeShapeType="1"/>
          </p:cNvCxnSpPr>
          <p:nvPr/>
        </p:nvCxnSpPr>
        <p:spPr bwMode="auto">
          <a:xfrm rot="5400000" flipH="1" flipV="1">
            <a:off x="5745170" y="3643313"/>
            <a:ext cx="1236663" cy="158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3" name="Straight Arrow Connector 3443"/>
          <p:cNvCxnSpPr>
            <a:cxnSpLocks noChangeShapeType="1"/>
          </p:cNvCxnSpPr>
          <p:nvPr/>
        </p:nvCxnSpPr>
        <p:spPr bwMode="auto">
          <a:xfrm>
            <a:off x="6353191" y="3024190"/>
            <a:ext cx="219075" cy="1587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4" name="Rectangle 3444"/>
          <p:cNvSpPr>
            <a:spLocks noChangeArrowheads="1"/>
          </p:cNvSpPr>
          <p:nvPr/>
        </p:nvSpPr>
        <p:spPr bwMode="auto">
          <a:xfrm>
            <a:off x="5956320" y="4783152"/>
            <a:ext cx="36107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sz="1600">
                <a:solidFill>
                  <a:srgbClr val="000000"/>
                </a:solidFill>
              </a:rPr>
              <a:t>Calculate</a:t>
            </a:r>
            <a:r>
              <a:rPr kumimoji="1" lang="en-US" sz="1600" i="1">
                <a:solidFill>
                  <a:srgbClr val="000000"/>
                </a:solidFill>
              </a:rPr>
              <a:t> </a:t>
            </a:r>
            <a:r>
              <a:rPr kumimoji="1" lang="en-US" sz="1600">
                <a:solidFill>
                  <a:srgbClr val="000000"/>
                </a:solidFill>
              </a:rPr>
              <a:t>N</a:t>
            </a:r>
            <a:r>
              <a:rPr kumimoji="1" lang="en-US" sz="1600" baseline="-25000">
                <a:solidFill>
                  <a:srgbClr val="000000"/>
                </a:solidFill>
              </a:rPr>
              <a:t>t</a:t>
            </a:r>
            <a:r>
              <a:rPr kumimoji="1" lang="en-US" sz="1600">
                <a:solidFill>
                  <a:srgbClr val="000000"/>
                </a:solidFill>
              </a:rPr>
              <a:t>(s</a:t>
            </a:r>
            <a:r>
              <a:rPr kumimoji="1" lang="en-US" sz="1600" baseline="-25000">
                <a:solidFill>
                  <a:srgbClr val="000000"/>
                </a:solidFill>
              </a:rPr>
              <a:t>T</a:t>
            </a:r>
            <a:r>
              <a:rPr kumimoji="1" lang="en-US" sz="1600">
                <a:solidFill>
                  <a:srgbClr val="000000"/>
                </a:solidFill>
              </a:rPr>
              <a:t>)</a:t>
            </a:r>
            <a:r>
              <a:rPr kumimoji="1" lang="en-US" sz="1600" i="1">
                <a:solidFill>
                  <a:srgbClr val="000000"/>
                </a:solidFill>
              </a:rPr>
              <a:t> </a:t>
            </a:r>
            <a:r>
              <a:rPr kumimoji="1" lang="en-US" sz="1600">
                <a:solidFill>
                  <a:srgbClr val="000000"/>
                </a:solidFill>
              </a:rPr>
              <a:t>and N</a:t>
            </a:r>
            <a:r>
              <a:rPr kumimoji="1" lang="en-US" sz="1600" baseline="-25000">
                <a:solidFill>
                  <a:srgbClr val="000000"/>
                </a:solidFill>
              </a:rPr>
              <a:t>d</a:t>
            </a:r>
            <a:r>
              <a:rPr kumimoji="1" lang="en-US" sz="1600">
                <a:solidFill>
                  <a:srgbClr val="000000"/>
                </a:solidFill>
              </a:rPr>
              <a:t>(s</a:t>
            </a:r>
            <a:r>
              <a:rPr kumimoji="1" lang="en-US" sz="1600" baseline="-25000">
                <a:solidFill>
                  <a:srgbClr val="000000"/>
                </a:solidFill>
              </a:rPr>
              <a:t>T</a:t>
            </a:r>
            <a:r>
              <a:rPr kumimoji="1" lang="en-US" sz="1600">
                <a:solidFill>
                  <a:srgbClr val="000000"/>
                </a:solidFill>
              </a:rPr>
              <a:t>):</a:t>
            </a:r>
          </a:p>
          <a:p>
            <a:pPr latinLnBrk="1"/>
            <a:r>
              <a:rPr kumimoji="1" lang="en-US" sz="1600">
                <a:solidFill>
                  <a:srgbClr val="000000"/>
                </a:solidFill>
              </a:rPr>
              <a:t>  number of target/decoy PSM with S ≥ S</a:t>
            </a:r>
            <a:r>
              <a:rPr kumimoji="1" lang="en-US" sz="1600" baseline="-2500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797800" y="5467353"/>
          <a:ext cx="20129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104900" imgH="381000" progId="Equation.3">
                  <p:embed/>
                </p:oleObj>
              </mc:Choice>
              <mc:Fallback>
                <p:oleObj name="Equation" r:id="rId3" imgW="1104900" imgH="3810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5467353"/>
                        <a:ext cx="20129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" name="Rectangle 3448"/>
          <p:cNvSpPr>
            <a:spLocks noChangeArrowheads="1"/>
          </p:cNvSpPr>
          <p:nvPr/>
        </p:nvSpPr>
        <p:spPr bwMode="auto">
          <a:xfrm>
            <a:off x="5967415" y="6221414"/>
            <a:ext cx="4452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kumimoji="1" lang="en-US" sz="1600">
                <a:solidFill>
                  <a:srgbClr val="000000"/>
                </a:solidFill>
              </a:rPr>
              <a:t>Select threshold S</a:t>
            </a:r>
            <a:r>
              <a:rPr kumimoji="1" lang="en-US" sz="1600" baseline="-25000">
                <a:solidFill>
                  <a:srgbClr val="000000"/>
                </a:solidFill>
              </a:rPr>
              <a:t>T </a:t>
            </a:r>
            <a:r>
              <a:rPr kumimoji="1" lang="en-US" sz="1600">
                <a:solidFill>
                  <a:srgbClr val="000000"/>
                </a:solidFill>
              </a:rPr>
              <a:t>to achieve desired FDR</a:t>
            </a:r>
            <a:endParaRPr kumimoji="1" lang="en-US" sz="1600" baseline="-25000">
              <a:solidFill>
                <a:srgbClr val="000000"/>
              </a:solidFill>
            </a:endParaRPr>
          </a:p>
        </p:txBody>
      </p:sp>
      <p:sp>
        <p:nvSpPr>
          <p:cNvPr id="1066" name="Left Brace 3434"/>
          <p:cNvSpPr>
            <a:spLocks/>
          </p:cNvSpPr>
          <p:nvPr/>
        </p:nvSpPr>
        <p:spPr bwMode="auto">
          <a:xfrm>
            <a:off x="5695950" y="4481514"/>
            <a:ext cx="304800" cy="2152651"/>
          </a:xfrm>
          <a:prstGeom prst="leftBrace">
            <a:avLst>
              <a:gd name="adj1" fmla="val 8338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1"/>
            <a:endParaRPr kumimoji="1" lang="en-US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1067" name="TextBox 3436"/>
          <p:cNvSpPr txBox="1">
            <a:spLocks noChangeArrowheads="1"/>
          </p:cNvSpPr>
          <p:nvPr/>
        </p:nvSpPr>
        <p:spPr bwMode="auto">
          <a:xfrm>
            <a:off x="4057670" y="5195888"/>
            <a:ext cx="16850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>
                <a:solidFill>
                  <a:srgbClr val="000000"/>
                </a:solidFill>
              </a:rPr>
              <a:t> </a:t>
            </a:r>
            <a:r>
              <a:rPr kumimoji="1" lang="en-US">
                <a:solidFill>
                  <a:srgbClr val="0070C0"/>
                </a:solidFill>
              </a:rPr>
              <a:t>Filtering using</a:t>
            </a:r>
          </a:p>
          <a:p>
            <a:pPr eaLnBrk="1" latinLnBrk="1" hangingPunct="1"/>
            <a:r>
              <a:rPr kumimoji="1" lang="en-US">
                <a:solidFill>
                  <a:srgbClr val="0070C0"/>
                </a:solidFill>
              </a:rPr>
              <a:t>  target-decoy </a:t>
            </a:r>
          </a:p>
          <a:p>
            <a:pPr eaLnBrk="1" latinLnBrk="1" hangingPunct="1"/>
            <a:r>
              <a:rPr kumimoji="1" lang="en-US">
                <a:solidFill>
                  <a:srgbClr val="0070C0"/>
                </a:solidFill>
              </a:rPr>
              <a:t>     strategy</a:t>
            </a:r>
          </a:p>
        </p:txBody>
      </p:sp>
      <p:sp>
        <p:nvSpPr>
          <p:cNvPr id="1068" name="Rectangle 3"/>
          <p:cNvSpPr>
            <a:spLocks noChangeArrowheads="1"/>
          </p:cNvSpPr>
          <p:nvPr/>
        </p:nvSpPr>
        <p:spPr bwMode="auto">
          <a:xfrm>
            <a:off x="2927506" y="274071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3600" dirty="0">
                <a:latin typeface="+mj-lt"/>
              </a:rPr>
              <a:t>False Discover Rates : Target-Decoy Strategy</a:t>
            </a:r>
          </a:p>
        </p:txBody>
      </p:sp>
    </p:spTree>
    <p:extLst>
      <p:ext uri="{BB962C8B-B14F-4D97-AF65-F5344CB8AC3E}">
        <p14:creationId xmlns:p14="http://schemas.microsoft.com/office/powerpoint/2010/main" val="318614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835457-1641-4B3F-A011-CBECBB1D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proteomics and different strategies for identifying and analyzing protein sequences</a:t>
            </a:r>
          </a:p>
          <a:p>
            <a:r>
              <a:rPr lang="en-US" dirty="0"/>
              <a:t>To learn about peptide fragmentation strategies and metrics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739E9-22DE-4198-A5C8-8D6C650C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97495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Make up about 15% of the cell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Have many functions in the cell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Enzymes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Structural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Transport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Storage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Signaling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Receptors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Gene regulation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Special functions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Proteins</a:t>
            </a:r>
          </a:p>
        </p:txBody>
      </p:sp>
    </p:spTree>
    <p:extLst>
      <p:ext uri="{BB962C8B-B14F-4D97-AF65-F5344CB8AC3E}">
        <p14:creationId xmlns:p14="http://schemas.microsoft.com/office/powerpoint/2010/main" val="57876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34772"/>
              </p:ext>
            </p:extLst>
          </p:nvPr>
        </p:nvGraphicFramePr>
        <p:xfrm>
          <a:off x="5715000" y="1600200"/>
          <a:ext cx="396875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hoto Editor Photo" r:id="rId3" imgW="7201905" imgH="8209524" progId="MSPhotoEd.3">
                  <p:embed/>
                </p:oleObj>
              </mc:Choice>
              <mc:Fallback>
                <p:oleObj name="Photo Editor Photo" r:id="rId3" imgW="7201905" imgH="8209524" progId="MSPhotoEd.3">
                  <p:embed/>
                  <p:pic>
                    <p:nvPicPr>
                      <p:cNvPr id="176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00200"/>
                        <a:ext cx="3968750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Polypeptide Backbone</a:t>
            </a:r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7778"/>
              </p:ext>
            </p:extLst>
          </p:nvPr>
        </p:nvGraphicFramePr>
        <p:xfrm>
          <a:off x="1676400" y="1805781"/>
          <a:ext cx="32131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hoto Editor Photo" r:id="rId5" imgW="3533333" imgH="4525007" progId="MSPhotoEd.3">
                  <p:embed/>
                </p:oleObj>
              </mc:Choice>
              <mc:Fallback>
                <p:oleObj name="Photo Editor Photo" r:id="rId5" imgW="3533333" imgH="4525007" progId="MSPhotoEd.3">
                  <p:embed/>
                  <p:pic>
                    <p:nvPicPr>
                      <p:cNvPr id="176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5781"/>
                        <a:ext cx="32131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9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2060"/>
                </a:solidFill>
              </a:rPr>
              <a:t>Proteins</a:t>
            </a:r>
            <a:r>
              <a:rPr lang="en-US" sz="2800" dirty="0"/>
              <a:t> are the action molecules of the cell and the leading candidates for biomarkers - in tissues and in the blood.  The primary amino acid sequence of proteins is coded for by triplets of nucleotides in the exons of genes.  Understanding one protein can be a lifetime’s work!         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u="sng" dirty="0">
                <a:solidFill>
                  <a:srgbClr val="002060"/>
                </a:solidFill>
              </a:rPr>
              <a:t>Proteomics </a:t>
            </a:r>
            <a:r>
              <a:rPr lang="en-US" sz="2800" dirty="0"/>
              <a:t>is the global analysis of proteins in cells, tissues, or body fluids. Techniques for global analysis of proteins are advancing rapidly.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Proteins and Proteomics</a:t>
            </a:r>
          </a:p>
        </p:txBody>
      </p:sp>
    </p:spTree>
    <p:extLst>
      <p:ext uri="{BB962C8B-B14F-4D97-AF65-F5344CB8AC3E}">
        <p14:creationId xmlns:p14="http://schemas.microsoft.com/office/powerpoint/2010/main" val="30452802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/>
              <a:t>Proteins (and even more so metabolites) are much closer to the pathophysiologic changes and molecular targets for drugs than are mRNAs.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/>
              <a:t>Changes in mRNAs are clues, but changes in corresponding proteins often are not highly correlated. 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/>
              <a:t>Recent advances in protein fractionation, in mass spectrometry, in microarrays with protein capture agents,</a:t>
            </a:r>
          </a:p>
          <a:p>
            <a:pPr marL="457200" indent="-457200" algn="l"/>
            <a:r>
              <a:rPr lang="en-US" sz="2400" dirty="0"/>
              <a:t>      and in curated databases of proteins enable large-scale interrogation of the proteome</a:t>
            </a:r>
            <a:r>
              <a:rPr lang="en-US" sz="2400" dirty="0">
                <a:solidFill>
                  <a:schemeClr val="tx2"/>
                </a:solidFill>
              </a:rPr>
              <a:t>s</a:t>
            </a:r>
            <a:endParaRPr lang="en-US" sz="24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Rationale for Proteomics Studies</a:t>
            </a:r>
          </a:p>
        </p:txBody>
      </p:sp>
    </p:spTree>
    <p:extLst>
      <p:ext uri="{BB962C8B-B14F-4D97-AF65-F5344CB8AC3E}">
        <p14:creationId xmlns:p14="http://schemas.microsoft.com/office/powerpoint/2010/main" val="20708840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549525" y="1220788"/>
            <a:ext cx="99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mic Sans MS" pitchFamily="66" charset="0"/>
              </a:rPr>
              <a:t>DNA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97125" y="30226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mic Sans MS" pitchFamily="66" charset="0"/>
              </a:rPr>
              <a:t>mRNA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44725" y="399415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mic Sans MS" pitchFamily="66" charset="0"/>
              </a:rPr>
              <a:t>Proteins</a:t>
            </a:r>
          </a:p>
        </p:txBody>
      </p:sp>
      <p:sp>
        <p:nvSpPr>
          <p:cNvPr id="11270" name="Text Box 11"/>
          <p:cNvSpPr txBox="1">
            <a:spLocks noChangeArrowheads="1"/>
          </p:cNvSpPr>
          <p:nvPr/>
        </p:nvSpPr>
        <p:spPr bwMode="auto">
          <a:xfrm>
            <a:off x="8615363" y="1149351"/>
            <a:ext cx="1555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mic Sans MS" pitchFamily="66" charset="0"/>
              </a:rPr>
              <a:t>Genome</a:t>
            </a:r>
          </a:p>
        </p:txBody>
      </p:sp>
      <p:sp>
        <p:nvSpPr>
          <p:cNvPr id="11271" name="Text Box 12"/>
          <p:cNvSpPr txBox="1">
            <a:spLocks noChangeArrowheads="1"/>
          </p:cNvSpPr>
          <p:nvPr/>
        </p:nvSpPr>
        <p:spPr bwMode="auto">
          <a:xfrm>
            <a:off x="8615384" y="5099051"/>
            <a:ext cx="1647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mic Sans MS" pitchFamily="66" charset="0"/>
              </a:rPr>
              <a:t>Proteome</a:t>
            </a:r>
          </a:p>
        </p:txBody>
      </p:sp>
      <p:sp>
        <p:nvSpPr>
          <p:cNvPr id="11272" name="Text Box 13"/>
          <p:cNvSpPr txBox="1">
            <a:spLocks noChangeArrowheads="1"/>
          </p:cNvSpPr>
          <p:nvPr/>
        </p:nvSpPr>
        <p:spPr bwMode="auto">
          <a:xfrm>
            <a:off x="8615364" y="2938464"/>
            <a:ext cx="2071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mic Sans MS" pitchFamily="66" charset="0"/>
              </a:rPr>
              <a:t>Transcriptome</a:t>
            </a:r>
          </a:p>
        </p:txBody>
      </p:sp>
      <p:sp>
        <p:nvSpPr>
          <p:cNvPr id="11273" name="Text Box 17"/>
          <p:cNvSpPr txBox="1">
            <a:spLocks noChangeArrowheads="1"/>
          </p:cNvSpPr>
          <p:nvPr/>
        </p:nvSpPr>
        <p:spPr bwMode="auto">
          <a:xfrm>
            <a:off x="1755792" y="5232414"/>
            <a:ext cx="1484313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"/>
              </a:spcBef>
            </a:pPr>
            <a:r>
              <a:rPr lang="en-US" sz="1600" b="1">
                <a:solidFill>
                  <a:srgbClr val="000000"/>
                </a:solidFill>
                <a:latin typeface="Comic Sans MS" pitchFamily="66" charset="0"/>
              </a:rPr>
              <a:t>Modified</a:t>
            </a:r>
          </a:p>
          <a:p>
            <a:pPr algn="r" eaLnBrk="1" hangingPunct="1">
              <a:spcBef>
                <a:spcPct val="5000"/>
              </a:spcBef>
            </a:pPr>
            <a:r>
              <a:rPr lang="en-US" sz="1600" b="1">
                <a:solidFill>
                  <a:srgbClr val="000000"/>
                </a:solidFill>
                <a:latin typeface="Comic Sans MS" pitchFamily="66" charset="0"/>
              </a:rPr>
              <a:t>Proteins</a:t>
            </a:r>
          </a:p>
        </p:txBody>
      </p:sp>
      <p:sp>
        <p:nvSpPr>
          <p:cNvPr id="11274" name="AutoShape 19"/>
          <p:cNvSpPr>
            <a:spLocks/>
          </p:cNvSpPr>
          <p:nvPr/>
        </p:nvSpPr>
        <p:spPr bwMode="auto">
          <a:xfrm>
            <a:off x="8015288" y="3763963"/>
            <a:ext cx="114300" cy="1181100"/>
          </a:xfrm>
          <a:prstGeom prst="rightBrace">
            <a:avLst>
              <a:gd name="adj1" fmla="val 8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1275" name="Picture 21" descr="prote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/>
          <a:stretch>
            <a:fillRect/>
          </a:stretch>
        </p:blipFill>
        <p:spPr bwMode="auto">
          <a:xfrm>
            <a:off x="3402013" y="1176338"/>
            <a:ext cx="5097462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Rectangle 23"/>
          <p:cNvSpPr>
            <a:spLocks noChangeArrowheads="1"/>
          </p:cNvSpPr>
          <p:nvPr/>
        </p:nvSpPr>
        <p:spPr bwMode="auto">
          <a:xfrm>
            <a:off x="4122750" y="3868742"/>
            <a:ext cx="18621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795463" y="914400"/>
            <a:ext cx="8534400" cy="36512"/>
          </a:xfrm>
          <a:prstGeom prst="rect">
            <a:avLst/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2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/>
              <a:t>List of open reading frames (ORFs).</a:t>
            </a:r>
          </a:p>
          <a:p>
            <a:pPr eaLnBrk="1" hangingPunct="1"/>
            <a:r>
              <a:rPr lang="en-US" sz="2800" dirty="0"/>
              <a:t>List of splice forms.</a:t>
            </a:r>
          </a:p>
          <a:p>
            <a:pPr eaLnBrk="1" hangingPunct="1"/>
            <a:r>
              <a:rPr lang="en-US" sz="2800" dirty="0"/>
              <a:t>List of modified proteins.</a:t>
            </a:r>
          </a:p>
          <a:p>
            <a:pPr eaLnBrk="1" hangingPunct="1"/>
            <a:r>
              <a:rPr lang="en-US" sz="2800" dirty="0"/>
              <a:t>Protein expression profile. </a:t>
            </a:r>
          </a:p>
          <a:p>
            <a:pPr eaLnBrk="1" hangingPunct="1"/>
            <a:r>
              <a:rPr lang="en-US" sz="2800" dirty="0"/>
              <a:t>Spatial distribution.</a:t>
            </a:r>
          </a:p>
          <a:p>
            <a:pPr eaLnBrk="1" hangingPunct="1"/>
            <a:r>
              <a:rPr lang="en-US" sz="2800" dirty="0"/>
              <a:t>Protein interaction map.</a:t>
            </a:r>
          </a:p>
          <a:p>
            <a:pPr eaLnBrk="1" hangingPunct="1"/>
            <a:r>
              <a:rPr lang="en-US" sz="2800" dirty="0"/>
              <a:t>Functional linkage map.</a:t>
            </a:r>
          </a:p>
          <a:p>
            <a:pPr eaLnBrk="1" hangingPunct="1"/>
            <a:r>
              <a:rPr lang="en-US" sz="2800" dirty="0"/>
              <a:t>Binding constants.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Biological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8567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Mass spectrometry (MS)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     </a:t>
            </a:r>
            <a:r>
              <a:rPr lang="en-US" sz="2400" dirty="0"/>
              <a:t>Several distinct classes of MS instruments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Also, technologies for separation (2-D gels, 2-D LC), affinity purification, protein labeling, fractionation etc.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Protein microarrays</a:t>
            </a:r>
            <a:r>
              <a:rPr lang="en-US" sz="2800" dirty="0"/>
              <a:t>, generally using antigen-antibody specificity for detection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Yeast two hybrid, phage displays, etc.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Technology Platforms for Proteomics</a:t>
            </a:r>
          </a:p>
        </p:txBody>
      </p:sp>
    </p:spTree>
    <p:extLst>
      <p:ext uri="{BB962C8B-B14F-4D97-AF65-F5344CB8AC3E}">
        <p14:creationId xmlns:p14="http://schemas.microsoft.com/office/powerpoint/2010/main" val="3945987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19024</TotalTime>
  <Words>866</Words>
  <Application>Microsoft Office PowerPoint</Application>
  <PresentationFormat>Widescreen</PresentationFormat>
  <Paragraphs>321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굴림</vt:lpstr>
      <vt:lpstr>굴림</vt:lpstr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Office Theme</vt:lpstr>
      <vt:lpstr>Photo Editor Photo</vt:lpstr>
      <vt:lpstr>Equation</vt:lpstr>
      <vt:lpstr>Proteomics</vt:lpstr>
      <vt:lpstr>Learning Objectives</vt:lpstr>
      <vt:lpstr>Proteins</vt:lpstr>
      <vt:lpstr>Polypeptide Backbone</vt:lpstr>
      <vt:lpstr>Proteins and Proteomics</vt:lpstr>
      <vt:lpstr>Rationale for Proteomics Studies</vt:lpstr>
      <vt:lpstr>PowerPoint Presentation</vt:lpstr>
      <vt:lpstr>Types of Biological Information</vt:lpstr>
      <vt:lpstr>Technology Platforms for Proteomics</vt:lpstr>
      <vt:lpstr>Applications of Mass Spectrometry-based Proteomics Technology </vt:lpstr>
      <vt:lpstr>Sample preparation and peptide separation </vt:lpstr>
      <vt:lpstr>Peptide fragmentation</vt:lpstr>
      <vt:lpstr>Sequence vs. tandem mass spectrum</vt:lpstr>
      <vt:lpstr>Computational Methods</vt:lpstr>
      <vt:lpstr>PowerPoint Presentation</vt:lpstr>
      <vt:lpstr>PowerPoint Presentation</vt:lpstr>
      <vt:lpstr>MSFragger Algorithm</vt:lpstr>
      <vt:lpstr>PowerPoint Presentation</vt:lpstr>
      <vt:lpstr>PowerPoint Presentation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Ryan Mills</cp:lastModifiedBy>
  <cp:revision>784</cp:revision>
  <dcterms:created xsi:type="dcterms:W3CDTF">2011-09-26T19:06:25Z</dcterms:created>
  <dcterms:modified xsi:type="dcterms:W3CDTF">2020-04-08T14:14:38Z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