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1" d="100"/>
          <a:sy n="81" d="100"/>
        </p:scale>
        <p:origin x="-21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acticeActivityNumber3_16155452744590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B0A7E341-50D2-4507-9AA1-D915BC596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Practice Activity Number 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DA431583-6C25-4D76-B056-BB93AAC79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3/15/2021 12:46:18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35CB2D82-216B-42F3-8770-0863EEA55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674"/>
            <a:ext cx="12192001" cy="34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 (3)">
            <a:extLst>
              <a:ext uri="{FF2B5EF4-FFF2-40B4-BE49-F238E27FC236}">
                <a16:creationId xmlns:a16="http://schemas.microsoft.com/office/drawing/2014/main" xmlns="" id="{1772CB44-76BE-4DE6-BFCC-67BF47D46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2498"/>
            <a:ext cx="12192000" cy="31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 (2)">
            <a:extLst>
              <a:ext uri="{FF2B5EF4-FFF2-40B4-BE49-F238E27FC236}">
                <a16:creationId xmlns:a16="http://schemas.microsoft.com/office/drawing/2014/main" xmlns="" id="{812C0ED5-24E1-4911-A659-1B475DFA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940"/>
            <a:ext cx="12192001" cy="31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9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xmlns="" id="{383CAF26-30B7-4E8E-ACD9-8A6790DB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885825"/>
            <a:ext cx="6648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8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Custom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Practice Activity Number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Activity Number 3</dc:title>
  <dc:creator>Dell</dc:creator>
  <cp:lastModifiedBy>Dell</cp:lastModifiedBy>
  <cp:revision>1</cp:revision>
  <dcterms:created xsi:type="dcterms:W3CDTF">2021-03-15T12:46:18Z</dcterms:created>
  <dcterms:modified xsi:type="dcterms:W3CDTF">2021-03-15T13:04:51Z</dcterms:modified>
</cp:coreProperties>
</file>