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1" d="100"/>
          <a:sy n="81" d="100"/>
        </p:scale>
        <p:origin x="-21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acticeActivityNumber1_16154651828310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795DD2C-8C21-4A4E-946E-F8F2FEFEA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Practice Activity Number 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90D50FA0-36B4-4CA9-B66B-17A61BAC1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3/15/2021 8:03:05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3E904CA8-086E-4C74-B251-30613077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523875"/>
            <a:ext cx="23907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xmlns="" id="{8F68C12E-FC0A-4906-8D29-92743FACF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647700"/>
            <a:ext cx="98012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5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Practice Activity Number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Activity Number 1</dc:title>
  <dc:creator>Dell</dc:creator>
  <cp:lastModifiedBy>Dell</cp:lastModifiedBy>
  <cp:revision>1</cp:revision>
  <dcterms:created xsi:type="dcterms:W3CDTF">2021-03-15T08:03:05Z</dcterms:created>
  <dcterms:modified xsi:type="dcterms:W3CDTF">2021-03-15T08:05:37Z</dcterms:modified>
</cp:coreProperties>
</file>