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1" d="100"/>
          <a:sy n="81" d="100"/>
        </p:scale>
        <p:origin x="-21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acticeActivityNumber2_16154872033150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F93470A-4D26-42FE-9310-E5C21B649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Practice Activity Number 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6B204A2-883F-4E1F-BF1C-B982046CC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3/15/2021 10:01:43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4CE5912D-EEC1-4778-AA78-29CC0D612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502"/>
            <a:ext cx="12192000" cy="54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 (2)">
            <a:extLst>
              <a:ext uri="{FF2B5EF4-FFF2-40B4-BE49-F238E27FC236}">
                <a16:creationId xmlns:a16="http://schemas.microsoft.com/office/drawing/2014/main" xmlns="" id="{B1CFAD9D-1620-46B2-9EFF-113E5F50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890587"/>
            <a:ext cx="10753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Practice Activity Number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Activity Number 2</dc:title>
  <dc:creator>Dell</dc:creator>
  <cp:lastModifiedBy>Dell</cp:lastModifiedBy>
  <cp:revision>1</cp:revision>
  <dcterms:created xsi:type="dcterms:W3CDTF">2021-03-15T10:01:43Z</dcterms:created>
  <dcterms:modified xsi:type="dcterms:W3CDTF">2021-03-15T10:05:14Z</dcterms:modified>
</cp:coreProperties>
</file>