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  <p:sldId id="263" r:id="rId7"/>
    <p:sldId id="264" r:id="rId8"/>
    <p:sldId id="265" r:id="rId9"/>
    <p:sldId id="258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402F-7EB2-418C-AA71-8B9104259FBA}" type="datetimeFigureOut">
              <a:rPr lang="en-IN" smtClean="0"/>
              <a:t>02/03/2021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C24C-5886-40FD-AFD4-DF73B4B22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20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402F-7EB2-418C-AA71-8B9104259FBA}" type="datetimeFigureOut">
              <a:rPr lang="en-IN" smtClean="0"/>
              <a:t>02/03/2021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C24C-5886-40FD-AFD4-DF73B4B22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66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402F-7EB2-418C-AA71-8B9104259FBA}" type="datetimeFigureOut">
              <a:rPr lang="en-IN" smtClean="0"/>
              <a:t>02/03/2021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C24C-5886-40FD-AFD4-DF73B4B22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36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402F-7EB2-418C-AA71-8B9104259FBA}" type="datetimeFigureOut">
              <a:rPr lang="en-IN" smtClean="0"/>
              <a:t>02/03/2021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C24C-5886-40FD-AFD4-DF73B4B22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08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402F-7EB2-418C-AA71-8B9104259FBA}" type="datetimeFigureOut">
              <a:rPr lang="en-IN" smtClean="0"/>
              <a:t>02/03/2021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C24C-5886-40FD-AFD4-DF73B4B22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81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402F-7EB2-418C-AA71-8B9104259FBA}" type="datetimeFigureOut">
              <a:rPr lang="en-IN" smtClean="0"/>
              <a:t>02/03/2021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C24C-5886-40FD-AFD4-DF73B4B22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4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402F-7EB2-418C-AA71-8B9104259FBA}" type="datetimeFigureOut">
              <a:rPr lang="en-IN" smtClean="0"/>
              <a:t>02/03/2021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C24C-5886-40FD-AFD4-DF73B4B22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09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402F-7EB2-418C-AA71-8B9104259FBA}" type="datetimeFigureOut">
              <a:rPr lang="en-IN" smtClean="0"/>
              <a:t>02/03/2021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C24C-5886-40FD-AFD4-DF73B4B22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37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402F-7EB2-418C-AA71-8B9104259FBA}" type="datetimeFigureOut">
              <a:rPr lang="en-IN" smtClean="0"/>
              <a:t>02/03/2021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C24C-5886-40FD-AFD4-DF73B4B22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43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402F-7EB2-418C-AA71-8B9104259FBA}" type="datetimeFigureOut">
              <a:rPr lang="en-IN" smtClean="0"/>
              <a:t>02/03/2021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C24C-5886-40FD-AFD4-DF73B4B22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85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402F-7EB2-418C-AA71-8B9104259FBA}" type="datetimeFigureOut">
              <a:rPr lang="en-IN" smtClean="0"/>
              <a:t>02/03/2021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C24C-5886-40FD-AFD4-DF73B4B22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35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A402F-7EB2-418C-AA71-8B9104259FBA}" type="datetimeFigureOut">
              <a:rPr lang="en-IN" smtClean="0"/>
              <a:t>02/03/2021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C24C-5886-40FD-AFD4-DF73B4B22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93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69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2780928"/>
            <a:ext cx="50405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   Thank You</a:t>
            </a:r>
            <a:endParaRPr lang="en-IN"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28184" y="5949280"/>
            <a:ext cx="236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By-Persis Mathai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774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5" y="1196752"/>
            <a:ext cx="7416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 smtClean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 smtClean="0"/>
              <a:t>Problem </a:t>
            </a:r>
            <a:r>
              <a:rPr lang="en-IN" sz="3600" dirty="0"/>
              <a:t>Statement and Data </a:t>
            </a:r>
            <a:r>
              <a:rPr lang="en-IN" sz="3600" dirty="0" smtClean="0"/>
              <a:t>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 smtClean="0"/>
              <a:t>Objective </a:t>
            </a:r>
            <a:r>
              <a:rPr lang="en-IN" sz="3600" dirty="0"/>
              <a:t>&amp; </a:t>
            </a:r>
            <a:r>
              <a:rPr lang="en-IN" sz="3600" dirty="0" smtClean="0"/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 smtClean="0"/>
              <a:t>Solution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 smtClean="0"/>
              <a:t>Impact</a:t>
            </a:r>
            <a:endParaRPr lang="en-IN" sz="3600" dirty="0" smtClean="0">
              <a:effectLst/>
            </a:endParaRPr>
          </a:p>
          <a:p>
            <a:r>
              <a:rPr lang="en-IN" sz="3600" dirty="0"/>
              <a:t/>
            </a:r>
            <a:br>
              <a:rPr lang="en-IN" sz="3600" dirty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4506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96752"/>
            <a:ext cx="79928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A man wants to open a Wada </a:t>
            </a:r>
            <a:r>
              <a:rPr lang="en-IN" dirty="0" err="1" smtClean="0"/>
              <a:t>Pav</a:t>
            </a:r>
            <a:r>
              <a:rPr lang="en-IN" dirty="0" smtClean="0"/>
              <a:t> Shop near </a:t>
            </a:r>
            <a:r>
              <a:rPr lang="en-IN" dirty="0" err="1" smtClean="0"/>
              <a:t>Shivaji</a:t>
            </a:r>
            <a:r>
              <a:rPr lang="en-IN" dirty="0" smtClean="0"/>
              <a:t> Nagar in Pune. He has got a location where there are other 4 more </a:t>
            </a:r>
            <a:r>
              <a:rPr lang="en-IN" dirty="0" err="1" smtClean="0"/>
              <a:t>wada</a:t>
            </a:r>
            <a:r>
              <a:rPr lang="en-IN" dirty="0" smtClean="0"/>
              <a:t> </a:t>
            </a:r>
            <a:r>
              <a:rPr lang="en-IN" dirty="0" err="1" smtClean="0"/>
              <a:t>pav</a:t>
            </a:r>
            <a:r>
              <a:rPr lang="en-IN" dirty="0" smtClean="0"/>
              <a:t> shops. He is not able to understand what will be the strategy to take over his clients.</a:t>
            </a:r>
          </a:p>
          <a:p>
            <a:endParaRPr lang="en-US" dirty="0" smtClean="0"/>
          </a:p>
          <a:p>
            <a:r>
              <a:rPr lang="en-US" dirty="0" smtClean="0"/>
              <a:t>To solve this problem below are few suggested ideas.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836712"/>
            <a:ext cx="2844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6066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124744"/>
            <a:ext cx="8167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Problem Statement </a:t>
            </a:r>
            <a:r>
              <a:rPr lang="en-IN" sz="4000" b="1" dirty="0"/>
              <a:t>&amp; Data Source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2132856"/>
            <a:ext cx="66084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</a:t>
            </a:r>
            <a:r>
              <a:rPr lang="en-IN" dirty="0"/>
              <a:t>man wants to open a Wada </a:t>
            </a:r>
            <a:r>
              <a:rPr lang="en-IN" dirty="0" err="1"/>
              <a:t>Pav</a:t>
            </a:r>
            <a:r>
              <a:rPr lang="en-IN" dirty="0"/>
              <a:t> Shop near </a:t>
            </a:r>
            <a:r>
              <a:rPr lang="en-IN" dirty="0" err="1"/>
              <a:t>Shivaji</a:t>
            </a:r>
            <a:r>
              <a:rPr lang="en-IN" dirty="0"/>
              <a:t> </a:t>
            </a:r>
            <a:r>
              <a:rPr lang="en-IN" dirty="0" smtClean="0"/>
              <a:t>Nagar in </a:t>
            </a:r>
            <a:r>
              <a:rPr lang="en-IN" dirty="0"/>
              <a:t>Pune. He has got </a:t>
            </a:r>
            <a:r>
              <a:rPr lang="en-IN" dirty="0" smtClean="0"/>
              <a:t>a location </a:t>
            </a:r>
            <a:r>
              <a:rPr lang="en-IN" dirty="0"/>
              <a:t>where there are other 4 more </a:t>
            </a:r>
            <a:r>
              <a:rPr lang="en-IN" dirty="0" err="1"/>
              <a:t>wada</a:t>
            </a:r>
            <a:r>
              <a:rPr lang="en-IN" dirty="0"/>
              <a:t> </a:t>
            </a:r>
            <a:r>
              <a:rPr lang="en-IN" dirty="0" err="1"/>
              <a:t>pav</a:t>
            </a:r>
            <a:r>
              <a:rPr lang="en-IN" dirty="0"/>
              <a:t> shops. He is not able to understand what will be the strategy to take over his </a:t>
            </a:r>
            <a:r>
              <a:rPr lang="en-IN" dirty="0" smtClean="0"/>
              <a:t>clients</a:t>
            </a:r>
          </a:p>
          <a:p>
            <a:r>
              <a:rPr lang="en-IN" dirty="0" smtClean="0"/>
              <a:t>a. What </a:t>
            </a:r>
            <a:r>
              <a:rPr lang="en-IN" dirty="0"/>
              <a:t>will be the price of each Wada </a:t>
            </a:r>
            <a:r>
              <a:rPr lang="en-IN" dirty="0" err="1"/>
              <a:t>Pav</a:t>
            </a:r>
            <a:r>
              <a:rPr lang="en-IN" dirty="0"/>
              <a:t>? </a:t>
            </a:r>
            <a:endParaRPr lang="en-IN" dirty="0" smtClean="0"/>
          </a:p>
          <a:p>
            <a:r>
              <a:rPr lang="en-IN" dirty="0" smtClean="0"/>
              <a:t>b. How </a:t>
            </a:r>
            <a:r>
              <a:rPr lang="en-IN" dirty="0"/>
              <a:t>will he differentiate from the other competitors</a:t>
            </a:r>
            <a:r>
              <a:rPr lang="en-IN" dirty="0" smtClean="0"/>
              <a:t>?</a:t>
            </a:r>
          </a:p>
          <a:p>
            <a:r>
              <a:rPr lang="en-IN" dirty="0" smtClean="0"/>
              <a:t>c. How </a:t>
            </a:r>
            <a:r>
              <a:rPr lang="en-IN" dirty="0"/>
              <a:t>will you bring insights when he has no data of his shop</a:t>
            </a:r>
            <a:r>
              <a:rPr lang="en-IN" dirty="0" smtClean="0"/>
              <a:t>?</a:t>
            </a:r>
          </a:p>
          <a:p>
            <a:r>
              <a:rPr lang="en-IN" dirty="0" smtClean="0"/>
              <a:t>d. Why </a:t>
            </a:r>
            <a:r>
              <a:rPr lang="en-IN" dirty="0"/>
              <a:t>will be the Customer comes to your shop? (What will be the positioning</a:t>
            </a:r>
            <a:r>
              <a:rPr lang="en-IN" dirty="0" smtClean="0"/>
              <a:t>)</a:t>
            </a:r>
          </a:p>
          <a:p>
            <a:endParaRPr lang="en-IN" dirty="0"/>
          </a:p>
          <a:p>
            <a:r>
              <a:rPr lang="en-IN" dirty="0" smtClean="0"/>
              <a:t>How </a:t>
            </a:r>
            <a:r>
              <a:rPr lang="en-IN" dirty="0"/>
              <a:t>will you come to a solutions which will make him an entrepreneur and will help him to grow?</a:t>
            </a:r>
          </a:p>
        </p:txBody>
      </p:sp>
    </p:spTree>
    <p:extLst>
      <p:ext uri="{BB962C8B-B14F-4D97-AF65-F5344CB8AC3E}">
        <p14:creationId xmlns:p14="http://schemas.microsoft.com/office/powerpoint/2010/main" val="411804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620688"/>
            <a:ext cx="567629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/>
              <a:t>Objective &amp; Methodology</a:t>
            </a:r>
          </a:p>
          <a:p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916832"/>
            <a:ext cx="639925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Objective:</a:t>
            </a:r>
          </a:p>
          <a:p>
            <a:r>
              <a:rPr lang="en-IN" dirty="0"/>
              <a:t>T</a:t>
            </a:r>
            <a:r>
              <a:rPr lang="en-IN" dirty="0" smtClean="0"/>
              <a:t>o understand what will be the strategy to take over his clients</a:t>
            </a:r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 err="1" smtClean="0"/>
              <a:t>wada</a:t>
            </a:r>
            <a:r>
              <a:rPr lang="en-US" dirty="0" smtClean="0"/>
              <a:t> </a:t>
            </a:r>
            <a:r>
              <a:rPr lang="en-US" dirty="0" err="1" smtClean="0"/>
              <a:t>pav</a:t>
            </a:r>
            <a:r>
              <a:rPr lang="en-US" dirty="0" smtClean="0"/>
              <a:t> business.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IN" b="1" dirty="0" smtClean="0"/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Decide a </a:t>
            </a:r>
            <a:r>
              <a:rPr lang="en-IN" dirty="0" smtClean="0"/>
              <a:t>name  of the shop which would attract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Get associated with </a:t>
            </a:r>
            <a:r>
              <a:rPr lang="en-IN" dirty="0" err="1"/>
              <a:t>Zomato</a:t>
            </a:r>
            <a:r>
              <a:rPr lang="en-IN" dirty="0"/>
              <a:t>, </a:t>
            </a:r>
            <a:r>
              <a:rPr lang="en-IN" dirty="0" err="1"/>
              <a:t>Swiggy</a:t>
            </a:r>
            <a:r>
              <a:rPr lang="en-IN" dirty="0"/>
              <a:t>, </a:t>
            </a:r>
            <a:r>
              <a:rPr lang="en-IN" dirty="0" err="1"/>
              <a:t>Foodpanda</a:t>
            </a:r>
            <a:r>
              <a:rPr lang="en-IN" dirty="0"/>
              <a:t>, </a:t>
            </a:r>
            <a:r>
              <a:rPr lang="en-IN" dirty="0" err="1"/>
              <a:t>UberEATS</a:t>
            </a:r>
            <a:r>
              <a:rPr lang="en-IN" dirty="0"/>
              <a:t> etc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Have your social media pages </a:t>
            </a:r>
            <a:r>
              <a:rPr lang="en-IN" dirty="0" smtClean="0"/>
              <a:t>ready.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Start marketing aggressively and give offers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US" dirty="0" smtClean="0"/>
          </a:p>
          <a:p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280076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9872" y="764704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Analysis</a:t>
            </a:r>
            <a:endParaRPr lang="en-IN" sz="3200" b="1" dirty="0"/>
          </a:p>
        </p:txBody>
      </p:sp>
      <p:sp>
        <p:nvSpPr>
          <p:cNvPr id="5" name="AutoShape 2" descr="Forms response chart. Question title: How is the service of wada pav in Shivaji Nagar ?. Number of responses: 3 responses."/>
          <p:cNvSpPr>
            <a:spLocks noChangeAspect="1" noChangeArrowheads="1"/>
          </p:cNvSpPr>
          <p:nvPr/>
        </p:nvSpPr>
        <p:spPr bwMode="auto">
          <a:xfrm>
            <a:off x="14922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349479"/>
            <a:ext cx="5054079" cy="272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077072"/>
            <a:ext cx="5095478" cy="223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88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620689"/>
            <a:ext cx="4664000" cy="25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645024"/>
            <a:ext cx="518457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81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476673"/>
            <a:ext cx="4687813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7" y="3645024"/>
            <a:ext cx="554999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174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2641" y="413420"/>
            <a:ext cx="5147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Solution Description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79" y="1121306"/>
            <a:ext cx="7025722" cy="2625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4221088"/>
            <a:ext cx="63992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can introduce different </a:t>
            </a:r>
            <a:r>
              <a:rPr lang="en-US" dirty="0" err="1" smtClean="0"/>
              <a:t>wadapav</a:t>
            </a:r>
            <a:r>
              <a:rPr lang="en-US" dirty="0" smtClean="0"/>
              <a:t> with different taste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can serve various beverages  along with </a:t>
            </a:r>
            <a:r>
              <a:rPr lang="en-US" dirty="0" err="1" smtClean="0"/>
              <a:t>wada</a:t>
            </a:r>
            <a:r>
              <a:rPr lang="en-US" dirty="0" smtClean="0"/>
              <a:t> </a:t>
            </a:r>
            <a:r>
              <a:rPr lang="en-US" dirty="0" err="1" smtClean="0"/>
              <a:t>pav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can start with medium price compared to our competitors.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can provide good service and clean food.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can give good ambience to eat their food.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524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316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20</cp:revision>
  <dcterms:created xsi:type="dcterms:W3CDTF">2021-03-02T05:41:38Z</dcterms:created>
  <dcterms:modified xsi:type="dcterms:W3CDTF">2021-03-02T19:15:20Z</dcterms:modified>
</cp:coreProperties>
</file>