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/>
            </a:r>
            <a:endParaRPr lang="en-US" smtClean="0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is a Pptx file4 d294b305-5266-46a0-ad2f-ed399e5eea6f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