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F5C5-FE8C-498D-88F7-27A918C2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4082D-8D89-4DF6-9C52-F0699A9D7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4A07-0203-4BDA-A2FD-F490B090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408E-10A8-465B-891B-F8150C5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3E79-1385-43F9-99B6-980A4DAA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142-18BB-4061-AC7A-C78619D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D0C31-593F-453D-921A-D73DDA499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AC79-2F6B-42C8-A0BE-308A842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6797-329D-4041-A7CD-118A03FA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C8E3-1A48-4F00-A248-B6E165F4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E2BA1-68D2-4A74-B0D9-2EB78B7B2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05E1-2EAB-4FF8-8EC0-E72FCB3D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9F3-1F05-4ED5-ABE8-1225C59F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E54B-0249-491E-B730-84428F0D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5958-E3A9-48BD-982A-A455B6F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88A-80FE-4E6C-A7DB-DC3C903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191-0792-47BC-93FA-FFDF286D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D95E-E6F0-4E30-9C1B-15DCA13A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C759-936D-4D84-B1A7-ABEA4716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AD92-869E-42B0-8221-82413D9B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2C23-83C4-44D2-AF9E-D2EBA25C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F62C-A19C-4F45-AB12-16FFDB45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7691-2C48-495A-A187-4044D825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DAC2-F4BB-47CE-9228-4E9B912D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7ACF-6F84-45B0-9DC7-49522A50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1A2C-2FFC-45DF-BF61-01940BF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3AC5-2440-4EDB-B998-746E63AF0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55EC4-C4DC-46A3-8477-3632CFA3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2967-07A0-4C58-980A-EAFA03B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CEE5-2DFA-4CD7-8D86-B8C5098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E155-C278-4A86-8EEF-F197EE66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3D71-097F-43F0-9D59-FDC4C3D9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2F6D-FB46-4324-A5AF-E71D92CD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B4D6D-E3EA-461F-A183-19C38458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64D8E-CE0A-40D6-A335-5BB3E6E1A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B31F6-1009-4F0D-9444-605B2882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6CBE3-6A4F-4057-9F72-C8CF77C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8DE1B-D102-45C4-B68C-B01B8B9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A29C2-D073-4AC8-AFE7-DB62C177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A3F0-6ACA-48DD-A536-D7568D6F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5C6FA-1EE1-4ABB-9D5B-049F97C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1B94A-53F6-40FB-9E41-DD78481F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657E-56FF-47D2-B2C5-74F00D34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90C35-7F59-46EC-ADB9-8F410AA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2D270-7CE1-4E5A-A4B5-B6684BDB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9C790-F8E9-40F9-B32D-DB0F3660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4032-CB48-4CFA-9CC6-6A41B8F9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7982-9C24-4FAA-8446-A0A7606A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D8A9C-F641-4263-BDB1-92DBE840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75AB-6E0E-4D17-8561-D653340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7C12-FF49-4BB2-97B8-D575DFE2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54CE-52F0-4C74-8F7C-43A7A14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B0EF-A8EA-4DB6-A41B-27268374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631C7-1B04-4E29-9BFB-3EEA8B46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33EAC-ADD5-4E96-B26D-DD966E56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50D3-C614-4C83-A951-461C017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D6A3-5422-405E-9EF5-D951953C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D4B8-3C81-4B35-A314-2738DA66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4994E-FE8C-4988-A687-774FF6FE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19B7-6154-4D52-9BAB-C3BC5387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DC9-1CE4-4D46-B598-233C2803E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2CC7-C93A-4C61-AFE9-A03E8B74C19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E54E-4A67-4AF4-8BF6-420EBBC5B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70F9-92F2-44F0-AFAC-9A945D82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490-B321-4AD6-A54E-8DC0B80C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4F10-6CBF-449A-9A0E-FBE4EFFD6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The maximum file size is: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10MB for images and gifs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10MB for videos uploaded to a repository owned by a user or organization on a free GitHub plan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100MB for videos uploaded to a repository owned by a user or organization on a paid GitHub plan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25MB for all other files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We support these files:</a:t>
            </a:r>
            <a:br>
              <a:rPr lang="en-US" b="0" i="0">
                <a:solidFill>
                  <a:srgbClr val="24292F"/>
                </a:solidFill>
                <a:effectLst/>
                <a:latin typeface="-apple-system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7B029-DC67-4873-8C3E-E3B475DA3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The maximum file size is: 10MB for images and gifs 10MB for videos uploaded to a repository owned by a user or organization on a free GitHub plan 100MB for videos uploaded to a repository owned by a user or organization on a paid GitHub plan 25MB for all other files We support these files: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maximum file size is: 10MB for images and gifs 10MB for videos uploaded to a repository owned by a user or organization on a free GitHub plan 100MB for videos uploaded to a repository owned by a user or organization on a paid GitHub plan 25MB for all other files We support these files: </dc:title>
  <dc:creator>Shriya Jain</dc:creator>
  <cp:lastModifiedBy>Shriya Jain</cp:lastModifiedBy>
  <cp:revision>1</cp:revision>
  <dcterms:created xsi:type="dcterms:W3CDTF">2021-10-26T06:26:03Z</dcterms:created>
  <dcterms:modified xsi:type="dcterms:W3CDTF">2021-10-26T06:26:08Z</dcterms:modified>
</cp:coreProperties>
</file>