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441a6a51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51441a6a51_2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441a6a5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1441a6a51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441a6a5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1441a6a51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441a6a5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1441a6a51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441a6a5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1441a6a51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441a6a5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1441a6a51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441a6a5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1441a6a51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441a6a5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51441a6a51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441a6a5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1441a6a51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1441a6a5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51441a6a51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1441a6a5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1441a6a51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441a6a51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51441a6a51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1441a6a5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51441a6a51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1441a6a5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1441a6a51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1441a6a51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1441a6a51_2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441a6a51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51441a6a51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441a6a5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1441a6a51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441a6a5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1441a6a51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441a6a5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1441a6a51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441a6a5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51441a6a51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441a6a5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1441a6a51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441a6a5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1441a6a51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441a6a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1441a6a51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 showMasterSp="0">
  <p:cSld name="1_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65031" y="273844"/>
            <a:ext cx="6950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565031" y="1433513"/>
            <a:ext cx="69504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 rot="-5400000">
            <a:off x="-1938750" y="1938750"/>
            <a:ext cx="5143500" cy="1266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NOTES</a:t>
            </a:r>
            <a:endParaRPr b="0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3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19400" y="282145"/>
            <a:ext cx="35052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42" y="4660655"/>
            <a:ext cx="921258" cy="32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1477108" y="1195753"/>
            <a:ext cx="65766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477108" y="2356247"/>
            <a:ext cx="65940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 showMasterSp="0">
  <p:cSld name="2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378070" y="211016"/>
            <a:ext cx="65766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</a:t>
            </a:r>
            <a:r>
              <a:rPr b="1" lang="e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YOU!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483578" y="1030470"/>
            <a:ext cx="657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use the event app or Sched.com to submit a session rating!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2115" y="4115592"/>
            <a:ext cx="35052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70" y="4208245"/>
            <a:ext cx="1539386" cy="53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19400" y="282145"/>
            <a:ext cx="35052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94219" y="125369"/>
            <a:ext cx="2891467" cy="270123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PowerShell Error and Event Collection at Scale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3117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Systems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8324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Code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3117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Systems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8324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Code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Outside in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117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Systems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8324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Code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Outside in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Inside out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3117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Systems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8324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Code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Outside in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System APIs exposed by the developer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Inside out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3117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Systems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8324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Code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Outside in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System APIs exposed by the developer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Inside out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You, you are the developer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3117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Systems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48324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Code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Outside in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System APIs exposed by the developer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Metrics are those exposed via the APIs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Inside out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You, you are the developer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3117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Systems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483240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Code Monitoring	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Outside in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System APIs exposed by the developer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Metrics are those exposed via the APIs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Inside out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You, you are the developer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Metrics are defined by you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Application Insights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Application Insights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Azure’s Application Performance Monitoring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Application Insights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Azure’s Application Performance Monitoring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Can be used by any .NET language, use in both script and binary modules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Dakota Clark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Product Expert at PDQ.com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75" y="1926075"/>
            <a:ext cx="2642800" cy="26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150" y="1926075"/>
            <a:ext cx="2642800" cy="2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Application Insights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Azure’s Application Performance Monitoring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Can be used by any .NET language, use in both script and binary modules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Collect errors, execution time, track events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Application Insights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Azure’s Application Performance Monitoring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Can be used by any .NET language, use in both script and binary modules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Collect errors, execution time, track events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Build dashboards for visualization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1477108" y="2356247"/>
            <a:ext cx="6594140" cy="1529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/>
        </p:nvSpPr>
        <p:spPr>
          <a:xfrm>
            <a:off x="2451000" y="1893300"/>
            <a:ext cx="42420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https://github.com/Persistent13/Summit2019/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Logging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Logging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11700" y="1377225"/>
            <a:ext cx="80316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Output to the console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Logging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11700" y="1377225"/>
            <a:ext cx="80316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Output to the console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Write to a file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Logging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11700" y="1377225"/>
            <a:ext cx="80316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Output to the console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Write to a file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Write a file to a file share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Logging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11700" y="1377225"/>
            <a:ext cx="80316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Output to the console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Write to a file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Write a file to a file share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Send to a syslog server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Logging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11700" y="1377225"/>
            <a:ext cx="80316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Output to the console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Write to a file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Write a file to a file share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Send to a syslog server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763" y="2653813"/>
            <a:ext cx="56483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645900" y="1608150"/>
            <a:ext cx="78522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Application Performance Management (APM)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