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 id="2147483752" r:id="rId2"/>
  </p:sldMasterIdLst>
  <p:notesMasterIdLst>
    <p:notesMasterId r:id="rId30"/>
  </p:notesMasterIdLst>
  <p:sldIdLst>
    <p:sldId id="275" r:id="rId3"/>
    <p:sldId id="273" r:id="rId4"/>
    <p:sldId id="257" r:id="rId5"/>
    <p:sldId id="261" r:id="rId6"/>
    <p:sldId id="278" r:id="rId7"/>
    <p:sldId id="259" r:id="rId8"/>
    <p:sldId id="262" r:id="rId9"/>
    <p:sldId id="263" r:id="rId10"/>
    <p:sldId id="279" r:id="rId11"/>
    <p:sldId id="274" r:id="rId12"/>
    <p:sldId id="264" r:id="rId13"/>
    <p:sldId id="265" r:id="rId14"/>
    <p:sldId id="280" r:id="rId15"/>
    <p:sldId id="266" r:id="rId16"/>
    <p:sldId id="267" r:id="rId17"/>
    <p:sldId id="281" r:id="rId18"/>
    <p:sldId id="282" r:id="rId19"/>
    <p:sldId id="268" r:id="rId20"/>
    <p:sldId id="269" r:id="rId21"/>
    <p:sldId id="283" r:id="rId22"/>
    <p:sldId id="270" r:id="rId23"/>
    <p:sldId id="271" r:id="rId24"/>
    <p:sldId id="284" r:id="rId25"/>
    <p:sldId id="285" r:id="rId26"/>
    <p:sldId id="272" r:id="rId27"/>
    <p:sldId id="276" r:id="rId28"/>
    <p:sldId id="277"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77" autoAdjust="0"/>
  </p:normalViewPr>
  <p:slideViewPr>
    <p:cSldViewPr>
      <p:cViewPr varScale="1">
        <p:scale>
          <a:sx n="114" d="100"/>
          <a:sy n="114" d="100"/>
        </p:scale>
        <p:origin x="-70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47CB27-B86A-440B-8080-C4F70597DEA2}"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en-AU"/>
        </a:p>
      </dgm:t>
    </dgm:pt>
    <dgm:pt modelId="{FDCE65EF-708D-4336-9EBF-E396B37B4198}">
      <dgm:prSet phldrT="[Text]"/>
      <dgm:spPr/>
      <dgm:t>
        <a:bodyPr/>
        <a:lstStyle/>
        <a:p>
          <a:r>
            <a:rPr lang="en-AU" dirty="0" smtClean="0"/>
            <a:t>@font-face</a:t>
          </a:r>
          <a:endParaRPr lang="en-AU" dirty="0"/>
        </a:p>
      </dgm:t>
    </dgm:pt>
    <dgm:pt modelId="{BB44FE1C-1579-4154-A593-64B155A9D735}" type="parTrans" cxnId="{FAE1E276-6A50-4971-A0D8-BA99B0ADBD09}">
      <dgm:prSet/>
      <dgm:spPr/>
      <dgm:t>
        <a:bodyPr/>
        <a:lstStyle/>
        <a:p>
          <a:endParaRPr lang="en-AU"/>
        </a:p>
      </dgm:t>
    </dgm:pt>
    <dgm:pt modelId="{0BC7D7A8-B45E-4590-A1DB-255DB8FF1E2F}" type="sibTrans" cxnId="{FAE1E276-6A50-4971-A0D8-BA99B0ADBD09}">
      <dgm:prSet/>
      <dgm:spPr/>
      <dgm:t>
        <a:bodyPr/>
        <a:lstStyle/>
        <a:p>
          <a:endParaRPr lang="en-AU"/>
        </a:p>
      </dgm:t>
    </dgm:pt>
    <dgm:pt modelId="{7FDCA94A-FAE7-4EC0-83B8-FC6C7F58B8B6}">
      <dgm:prSet phldrT="[Text]"/>
      <dgm:spPr/>
      <dgm:t>
        <a:bodyPr/>
        <a:lstStyle/>
        <a:p>
          <a:r>
            <a:rPr lang="en-AU" dirty="0" smtClean="0"/>
            <a:t>Canvas</a:t>
          </a:r>
          <a:endParaRPr lang="en-AU" dirty="0"/>
        </a:p>
      </dgm:t>
    </dgm:pt>
    <dgm:pt modelId="{33CE1DC3-774B-4092-9014-7EE6FDE5F4E3}" type="parTrans" cxnId="{A9B4BB2D-DE5A-47A0-A4A4-4FB5B133DEAA}">
      <dgm:prSet/>
      <dgm:spPr/>
      <dgm:t>
        <a:bodyPr/>
        <a:lstStyle/>
        <a:p>
          <a:endParaRPr lang="en-AU"/>
        </a:p>
      </dgm:t>
    </dgm:pt>
    <dgm:pt modelId="{ECAEBE9D-1513-454B-A399-DAFE5F75E6BF}" type="sibTrans" cxnId="{A9B4BB2D-DE5A-47A0-A4A4-4FB5B133DEAA}">
      <dgm:prSet/>
      <dgm:spPr/>
      <dgm:t>
        <a:bodyPr/>
        <a:lstStyle/>
        <a:p>
          <a:endParaRPr lang="en-AU"/>
        </a:p>
      </dgm:t>
    </dgm:pt>
    <dgm:pt modelId="{189339E5-AF56-4FC1-AF3C-6DC75C7B2BCD}">
      <dgm:prSet phldrT="[Text]"/>
      <dgm:spPr/>
      <dgm:t>
        <a:bodyPr/>
        <a:lstStyle/>
        <a:p>
          <a:r>
            <a:rPr lang="en-AU" dirty="0" smtClean="0"/>
            <a:t>Canvas Text</a:t>
          </a:r>
        </a:p>
      </dgm:t>
    </dgm:pt>
    <dgm:pt modelId="{AC7B8611-5436-4898-B37C-C426247DEDD1}" type="parTrans" cxnId="{D9B4EC9C-E91A-467F-907B-418807AD104C}">
      <dgm:prSet/>
      <dgm:spPr/>
      <dgm:t>
        <a:bodyPr/>
        <a:lstStyle/>
        <a:p>
          <a:endParaRPr lang="en-AU"/>
        </a:p>
      </dgm:t>
    </dgm:pt>
    <dgm:pt modelId="{B936277C-211A-4EFF-A334-ED43E48BF17D}" type="sibTrans" cxnId="{D9B4EC9C-E91A-467F-907B-418807AD104C}">
      <dgm:prSet/>
      <dgm:spPr/>
      <dgm:t>
        <a:bodyPr/>
        <a:lstStyle/>
        <a:p>
          <a:endParaRPr lang="en-AU"/>
        </a:p>
      </dgm:t>
    </dgm:pt>
    <dgm:pt modelId="{B4E8E9E8-3BD0-41F9-B599-73B375B96309}">
      <dgm:prSet phldrT="[Text]"/>
      <dgm:spPr/>
      <dgm:t>
        <a:bodyPr/>
        <a:lstStyle/>
        <a:p>
          <a:r>
            <a:rPr lang="en-AU" dirty="0" err="1" smtClean="0"/>
            <a:t>WebGL</a:t>
          </a:r>
          <a:endParaRPr lang="en-AU" dirty="0" smtClean="0"/>
        </a:p>
      </dgm:t>
    </dgm:pt>
    <dgm:pt modelId="{0F6DE9A9-365F-4C78-A2AB-135C6E61C157}" type="parTrans" cxnId="{0563658E-BB7E-4E3F-AE4E-F4177C3BF2D8}">
      <dgm:prSet/>
      <dgm:spPr/>
      <dgm:t>
        <a:bodyPr/>
        <a:lstStyle/>
        <a:p>
          <a:endParaRPr lang="en-AU"/>
        </a:p>
      </dgm:t>
    </dgm:pt>
    <dgm:pt modelId="{6992771C-79C3-4A98-8B90-CBB325EF3BD9}" type="sibTrans" cxnId="{0563658E-BB7E-4E3F-AE4E-F4177C3BF2D8}">
      <dgm:prSet/>
      <dgm:spPr/>
      <dgm:t>
        <a:bodyPr/>
        <a:lstStyle/>
        <a:p>
          <a:endParaRPr lang="en-AU"/>
        </a:p>
      </dgm:t>
    </dgm:pt>
    <dgm:pt modelId="{77605BD2-04E0-47E5-ACED-7C00F55F2F7A}">
      <dgm:prSet phldrT="[Text]"/>
      <dgm:spPr/>
      <dgm:t>
        <a:bodyPr/>
        <a:lstStyle/>
        <a:p>
          <a:r>
            <a:rPr lang="en-AU" dirty="0" smtClean="0"/>
            <a:t>HTML5 Audio</a:t>
          </a:r>
        </a:p>
      </dgm:t>
    </dgm:pt>
    <dgm:pt modelId="{5541E68D-0F38-4221-BFA5-1DB87728AEFE}" type="parTrans" cxnId="{F064808B-1EBB-4238-A244-873EE7B6F4DA}">
      <dgm:prSet/>
      <dgm:spPr/>
      <dgm:t>
        <a:bodyPr/>
        <a:lstStyle/>
        <a:p>
          <a:endParaRPr lang="en-AU"/>
        </a:p>
      </dgm:t>
    </dgm:pt>
    <dgm:pt modelId="{1D4F111B-AD38-4FB5-89FD-9AADB3C10BD1}" type="sibTrans" cxnId="{F064808B-1EBB-4238-A244-873EE7B6F4DA}">
      <dgm:prSet/>
      <dgm:spPr/>
      <dgm:t>
        <a:bodyPr/>
        <a:lstStyle/>
        <a:p>
          <a:endParaRPr lang="en-AU"/>
        </a:p>
      </dgm:t>
    </dgm:pt>
    <dgm:pt modelId="{B8498C64-2381-4147-91D5-F64F60884A8F}">
      <dgm:prSet phldrT="[Text]"/>
      <dgm:spPr/>
      <dgm:t>
        <a:bodyPr/>
        <a:lstStyle/>
        <a:p>
          <a:r>
            <a:rPr lang="en-AU" dirty="0" smtClean="0"/>
            <a:t>HTML5 Video</a:t>
          </a:r>
        </a:p>
      </dgm:t>
    </dgm:pt>
    <dgm:pt modelId="{3720453A-BE57-41A7-88B4-41C3198E0048}" type="parTrans" cxnId="{3A38AF5A-71A0-48F2-BFA9-071B4F21CE11}">
      <dgm:prSet/>
      <dgm:spPr/>
      <dgm:t>
        <a:bodyPr/>
        <a:lstStyle/>
        <a:p>
          <a:endParaRPr lang="en-AU"/>
        </a:p>
      </dgm:t>
    </dgm:pt>
    <dgm:pt modelId="{2693859A-2F40-41C0-8116-048A3BBE59B8}" type="sibTrans" cxnId="{3A38AF5A-71A0-48F2-BFA9-071B4F21CE11}">
      <dgm:prSet/>
      <dgm:spPr/>
      <dgm:t>
        <a:bodyPr/>
        <a:lstStyle/>
        <a:p>
          <a:endParaRPr lang="en-AU"/>
        </a:p>
      </dgm:t>
    </dgm:pt>
    <dgm:pt modelId="{A5A81789-BDB0-4C4E-B390-3AB533603A6D}">
      <dgm:prSet phldrT="[Text]"/>
      <dgm:spPr/>
      <dgm:t>
        <a:bodyPr/>
        <a:lstStyle/>
        <a:p>
          <a:r>
            <a:rPr lang="en-AU" dirty="0" err="1" smtClean="0"/>
            <a:t>rgba</a:t>
          </a:r>
          <a:endParaRPr lang="en-AU" dirty="0" smtClean="0"/>
        </a:p>
      </dgm:t>
    </dgm:pt>
    <dgm:pt modelId="{DB908512-28C6-4D29-807F-A0248B3AC2B9}" type="parTrans" cxnId="{B283D382-7415-4F00-B303-A1483646BD1C}">
      <dgm:prSet/>
      <dgm:spPr/>
      <dgm:t>
        <a:bodyPr/>
        <a:lstStyle/>
        <a:p>
          <a:endParaRPr lang="en-AU"/>
        </a:p>
      </dgm:t>
    </dgm:pt>
    <dgm:pt modelId="{C641FA27-F594-4A08-93B7-9BB0A7C564E8}" type="sibTrans" cxnId="{B283D382-7415-4F00-B303-A1483646BD1C}">
      <dgm:prSet/>
      <dgm:spPr/>
      <dgm:t>
        <a:bodyPr/>
        <a:lstStyle/>
        <a:p>
          <a:endParaRPr lang="en-AU"/>
        </a:p>
      </dgm:t>
    </dgm:pt>
    <dgm:pt modelId="{304141F2-6AC0-4B5F-80BB-784476B5B7E6}">
      <dgm:prSet phldrT="[Text]"/>
      <dgm:spPr/>
      <dgm:t>
        <a:bodyPr/>
        <a:lstStyle/>
        <a:p>
          <a:r>
            <a:rPr lang="en-AU" dirty="0" err="1" smtClean="0"/>
            <a:t>hsla</a:t>
          </a:r>
          <a:endParaRPr lang="en-AU" dirty="0" smtClean="0"/>
        </a:p>
      </dgm:t>
    </dgm:pt>
    <dgm:pt modelId="{4B6DF709-E92D-4B3C-A790-81A182623A71}" type="parTrans" cxnId="{52F0DC9B-0854-4503-855E-A355AFC3B0E5}">
      <dgm:prSet/>
      <dgm:spPr/>
      <dgm:t>
        <a:bodyPr/>
        <a:lstStyle/>
        <a:p>
          <a:endParaRPr lang="en-AU"/>
        </a:p>
      </dgm:t>
    </dgm:pt>
    <dgm:pt modelId="{914F06E9-A2CF-46C9-8826-BCC38BB81540}" type="sibTrans" cxnId="{52F0DC9B-0854-4503-855E-A355AFC3B0E5}">
      <dgm:prSet/>
      <dgm:spPr/>
      <dgm:t>
        <a:bodyPr/>
        <a:lstStyle/>
        <a:p>
          <a:endParaRPr lang="en-AU"/>
        </a:p>
      </dgm:t>
    </dgm:pt>
    <dgm:pt modelId="{9B96365D-6D1A-47F0-8CA4-EAE1B2276067}">
      <dgm:prSet phldrT="[Text]"/>
      <dgm:spPr/>
      <dgm:t>
        <a:bodyPr/>
        <a:lstStyle/>
        <a:p>
          <a:r>
            <a:rPr lang="en-AU" dirty="0" smtClean="0"/>
            <a:t>border-image</a:t>
          </a:r>
        </a:p>
      </dgm:t>
    </dgm:pt>
    <dgm:pt modelId="{264BC682-8EBA-424C-9826-3F179B917A17}" type="parTrans" cxnId="{C26D3E45-E9AF-491C-9588-B6F821C1D218}">
      <dgm:prSet/>
      <dgm:spPr/>
      <dgm:t>
        <a:bodyPr/>
        <a:lstStyle/>
        <a:p>
          <a:endParaRPr lang="en-AU"/>
        </a:p>
      </dgm:t>
    </dgm:pt>
    <dgm:pt modelId="{13F63A52-1E99-44B3-9F05-E67732964143}" type="sibTrans" cxnId="{C26D3E45-E9AF-491C-9588-B6F821C1D218}">
      <dgm:prSet/>
      <dgm:spPr/>
      <dgm:t>
        <a:bodyPr/>
        <a:lstStyle/>
        <a:p>
          <a:endParaRPr lang="en-AU"/>
        </a:p>
      </dgm:t>
    </dgm:pt>
    <dgm:pt modelId="{4E5EA3DF-3BF5-494F-959B-7ECF5577941F}">
      <dgm:prSet phldrT="[Text]"/>
      <dgm:spPr/>
      <dgm:t>
        <a:bodyPr/>
        <a:lstStyle/>
        <a:p>
          <a:r>
            <a:rPr lang="en-AU" dirty="0" smtClean="0"/>
            <a:t>border-shadow</a:t>
          </a:r>
        </a:p>
      </dgm:t>
    </dgm:pt>
    <dgm:pt modelId="{1898287D-9B0A-4D46-BD00-78B3B7D08AC5}" type="parTrans" cxnId="{7168FE3E-A28C-4101-A887-37FDE5913B11}">
      <dgm:prSet/>
      <dgm:spPr/>
      <dgm:t>
        <a:bodyPr/>
        <a:lstStyle/>
        <a:p>
          <a:endParaRPr lang="en-AU"/>
        </a:p>
      </dgm:t>
    </dgm:pt>
    <dgm:pt modelId="{889EE06D-C8E1-4943-87EA-616289752C9C}" type="sibTrans" cxnId="{7168FE3E-A28C-4101-A887-37FDE5913B11}">
      <dgm:prSet/>
      <dgm:spPr/>
      <dgm:t>
        <a:bodyPr/>
        <a:lstStyle/>
        <a:p>
          <a:endParaRPr lang="en-AU"/>
        </a:p>
      </dgm:t>
    </dgm:pt>
    <dgm:pt modelId="{E7320EA3-B69F-4CFE-896D-CBB5C65BCBDA}">
      <dgm:prSet phldrT="[Text]"/>
      <dgm:spPr/>
      <dgm:t>
        <a:bodyPr/>
        <a:lstStyle/>
        <a:p>
          <a:r>
            <a:rPr lang="en-AU" dirty="0" smtClean="0"/>
            <a:t>Multiple Backgrounds</a:t>
          </a:r>
        </a:p>
      </dgm:t>
    </dgm:pt>
    <dgm:pt modelId="{FBD22D1A-B6E3-4EDB-931B-FF75582DA5EA}" type="parTrans" cxnId="{949AE624-BA73-4B79-8529-083A5CAFB606}">
      <dgm:prSet/>
      <dgm:spPr/>
      <dgm:t>
        <a:bodyPr/>
        <a:lstStyle/>
        <a:p>
          <a:endParaRPr lang="en-AU"/>
        </a:p>
      </dgm:t>
    </dgm:pt>
    <dgm:pt modelId="{C5976DC1-1C78-4191-896F-CF47F584A80C}" type="sibTrans" cxnId="{949AE624-BA73-4B79-8529-083A5CAFB606}">
      <dgm:prSet/>
      <dgm:spPr/>
      <dgm:t>
        <a:bodyPr/>
        <a:lstStyle/>
        <a:p>
          <a:endParaRPr lang="en-AU"/>
        </a:p>
      </dgm:t>
    </dgm:pt>
    <dgm:pt modelId="{CBC6FFDC-92B8-4AAC-95BD-46A7AB132C36}">
      <dgm:prSet phldrT="[Text]"/>
      <dgm:spPr/>
      <dgm:t>
        <a:bodyPr/>
        <a:lstStyle/>
        <a:p>
          <a:r>
            <a:rPr lang="en-AU" dirty="0" smtClean="0"/>
            <a:t>text-shadow</a:t>
          </a:r>
        </a:p>
      </dgm:t>
    </dgm:pt>
    <dgm:pt modelId="{C9600557-161B-4EBC-84AB-299901727D6A}" type="parTrans" cxnId="{F1D9D66B-AE45-47F7-B075-5B6CCD123CD5}">
      <dgm:prSet/>
      <dgm:spPr/>
      <dgm:t>
        <a:bodyPr/>
        <a:lstStyle/>
        <a:p>
          <a:endParaRPr lang="en-AU"/>
        </a:p>
      </dgm:t>
    </dgm:pt>
    <dgm:pt modelId="{4670335D-5324-46C3-9DAF-9601B181CE53}" type="sibTrans" cxnId="{F1D9D66B-AE45-47F7-B075-5B6CCD123CD5}">
      <dgm:prSet/>
      <dgm:spPr/>
      <dgm:t>
        <a:bodyPr/>
        <a:lstStyle/>
        <a:p>
          <a:endParaRPr lang="en-AU"/>
        </a:p>
      </dgm:t>
    </dgm:pt>
    <dgm:pt modelId="{684F11D5-296B-426D-AD07-584589621312}">
      <dgm:prSet phldrT="[Text]"/>
      <dgm:spPr/>
      <dgm:t>
        <a:bodyPr/>
        <a:lstStyle/>
        <a:p>
          <a:r>
            <a:rPr lang="en-AU" dirty="0" smtClean="0"/>
            <a:t>background-size</a:t>
          </a:r>
        </a:p>
      </dgm:t>
    </dgm:pt>
    <dgm:pt modelId="{EA0B7394-F1AF-4692-AD6B-DE7B58B1D4AB}" type="parTrans" cxnId="{78008304-1AE9-4AA2-9937-619EAC0D162E}">
      <dgm:prSet/>
      <dgm:spPr/>
      <dgm:t>
        <a:bodyPr/>
        <a:lstStyle/>
        <a:p>
          <a:endParaRPr lang="en-AU"/>
        </a:p>
      </dgm:t>
    </dgm:pt>
    <dgm:pt modelId="{74D5FD60-BFDE-4CD0-A16F-83950B917EB5}" type="sibTrans" cxnId="{78008304-1AE9-4AA2-9937-619EAC0D162E}">
      <dgm:prSet/>
      <dgm:spPr/>
      <dgm:t>
        <a:bodyPr/>
        <a:lstStyle/>
        <a:p>
          <a:endParaRPr lang="en-AU"/>
        </a:p>
      </dgm:t>
    </dgm:pt>
    <dgm:pt modelId="{649A8D7E-5F25-4AD4-8C84-C53BB467789E}">
      <dgm:prSet phldrT="[Text]"/>
      <dgm:spPr/>
      <dgm:t>
        <a:bodyPr/>
        <a:lstStyle/>
        <a:p>
          <a:r>
            <a:rPr lang="en-AU" dirty="0" smtClean="0"/>
            <a:t>Opacity</a:t>
          </a:r>
        </a:p>
      </dgm:t>
    </dgm:pt>
    <dgm:pt modelId="{0F14C128-A8CD-48B4-BED8-971F167EA9FE}" type="parTrans" cxnId="{CFCFA379-B304-495E-B9F3-70B52156A2C9}">
      <dgm:prSet/>
      <dgm:spPr/>
      <dgm:t>
        <a:bodyPr/>
        <a:lstStyle/>
        <a:p>
          <a:endParaRPr lang="en-AU"/>
        </a:p>
      </dgm:t>
    </dgm:pt>
    <dgm:pt modelId="{C9A8B414-4588-455C-B722-5E40297D40D4}" type="sibTrans" cxnId="{CFCFA379-B304-495E-B9F3-70B52156A2C9}">
      <dgm:prSet/>
      <dgm:spPr/>
      <dgm:t>
        <a:bodyPr/>
        <a:lstStyle/>
        <a:p>
          <a:endParaRPr lang="en-AU"/>
        </a:p>
      </dgm:t>
    </dgm:pt>
    <dgm:pt modelId="{A8277A15-0F89-4038-8E69-D05B7AD2D7CA}">
      <dgm:prSet phldrT="[Text]"/>
      <dgm:spPr/>
      <dgm:t>
        <a:bodyPr/>
        <a:lstStyle/>
        <a:p>
          <a:r>
            <a:rPr lang="en-AU" dirty="0" smtClean="0"/>
            <a:t>CSS animation</a:t>
          </a:r>
        </a:p>
      </dgm:t>
    </dgm:pt>
    <dgm:pt modelId="{2CCAC929-A88A-4CAA-9A70-62828E70CEE4}" type="parTrans" cxnId="{43BA1D15-7DB7-42DF-971B-CC8DE22CC7B0}">
      <dgm:prSet/>
      <dgm:spPr/>
      <dgm:t>
        <a:bodyPr/>
        <a:lstStyle/>
        <a:p>
          <a:endParaRPr lang="en-AU"/>
        </a:p>
      </dgm:t>
    </dgm:pt>
    <dgm:pt modelId="{B2334E9A-0397-4C87-813E-C4050C641E52}" type="sibTrans" cxnId="{43BA1D15-7DB7-42DF-971B-CC8DE22CC7B0}">
      <dgm:prSet/>
      <dgm:spPr/>
      <dgm:t>
        <a:bodyPr/>
        <a:lstStyle/>
        <a:p>
          <a:endParaRPr lang="en-AU"/>
        </a:p>
      </dgm:t>
    </dgm:pt>
    <dgm:pt modelId="{8BEB97EA-D454-4074-87E3-A64A4F74A54F}">
      <dgm:prSet phldrT="[Text]"/>
      <dgm:spPr/>
      <dgm:t>
        <a:bodyPr/>
        <a:lstStyle/>
        <a:p>
          <a:r>
            <a:rPr lang="en-AU" dirty="0" smtClean="0"/>
            <a:t>CSS columns</a:t>
          </a:r>
        </a:p>
      </dgm:t>
    </dgm:pt>
    <dgm:pt modelId="{F97DF784-3AA5-4CF6-A3BD-4650F9429D7D}" type="parTrans" cxnId="{59825407-CB82-490E-B755-FDD671A795B8}">
      <dgm:prSet/>
      <dgm:spPr/>
      <dgm:t>
        <a:bodyPr/>
        <a:lstStyle/>
        <a:p>
          <a:endParaRPr lang="en-AU"/>
        </a:p>
      </dgm:t>
    </dgm:pt>
    <dgm:pt modelId="{0CD4F0E2-3757-4F60-A9F1-954B0A5EF7C3}" type="sibTrans" cxnId="{59825407-CB82-490E-B755-FDD671A795B8}">
      <dgm:prSet/>
      <dgm:spPr/>
      <dgm:t>
        <a:bodyPr/>
        <a:lstStyle/>
        <a:p>
          <a:endParaRPr lang="en-AU"/>
        </a:p>
      </dgm:t>
    </dgm:pt>
    <dgm:pt modelId="{9F66819D-DDE1-4893-8DD7-DDE1C0A25E99}">
      <dgm:prSet phldrT="[Text]"/>
      <dgm:spPr/>
      <dgm:t>
        <a:bodyPr/>
        <a:lstStyle/>
        <a:p>
          <a:r>
            <a:rPr lang="en-AU" dirty="0" smtClean="0"/>
            <a:t>CSS gradients</a:t>
          </a:r>
        </a:p>
      </dgm:t>
    </dgm:pt>
    <dgm:pt modelId="{BB399FFB-75C5-4DB1-BBC7-2A11FD4C38A9}" type="parTrans" cxnId="{5B9D9C5B-2530-47C4-B523-4A6DF98F4DBB}">
      <dgm:prSet/>
      <dgm:spPr/>
      <dgm:t>
        <a:bodyPr/>
        <a:lstStyle/>
        <a:p>
          <a:endParaRPr lang="en-AU"/>
        </a:p>
      </dgm:t>
    </dgm:pt>
    <dgm:pt modelId="{B342AB1B-2145-4FB9-A5A0-05F17FD98132}" type="sibTrans" cxnId="{5B9D9C5B-2530-47C4-B523-4A6DF98F4DBB}">
      <dgm:prSet/>
      <dgm:spPr/>
      <dgm:t>
        <a:bodyPr/>
        <a:lstStyle/>
        <a:p>
          <a:endParaRPr lang="en-AU"/>
        </a:p>
      </dgm:t>
    </dgm:pt>
    <dgm:pt modelId="{A10F3589-59EE-4204-8F88-9D67EDB8705E}">
      <dgm:prSet phldrT="[Text]"/>
      <dgm:spPr/>
      <dgm:t>
        <a:bodyPr/>
        <a:lstStyle/>
        <a:p>
          <a:r>
            <a:rPr lang="en-AU" dirty="0" smtClean="0"/>
            <a:t>CSS reflections</a:t>
          </a:r>
        </a:p>
      </dgm:t>
    </dgm:pt>
    <dgm:pt modelId="{F3F78C18-54CC-49AF-98E2-F0D842B8CE7F}" type="parTrans" cxnId="{25459CD7-E3AA-403E-BCDC-8326F81B028B}">
      <dgm:prSet/>
      <dgm:spPr/>
      <dgm:t>
        <a:bodyPr/>
        <a:lstStyle/>
        <a:p>
          <a:endParaRPr lang="en-AU"/>
        </a:p>
      </dgm:t>
    </dgm:pt>
    <dgm:pt modelId="{66EB20A4-7A20-4FAB-AC72-B96BE612D221}" type="sibTrans" cxnId="{25459CD7-E3AA-403E-BCDC-8326F81B028B}">
      <dgm:prSet/>
      <dgm:spPr/>
      <dgm:t>
        <a:bodyPr/>
        <a:lstStyle/>
        <a:p>
          <a:endParaRPr lang="en-AU"/>
        </a:p>
      </dgm:t>
    </dgm:pt>
    <dgm:pt modelId="{0B13BEC1-3E76-433A-8169-37B0D5AC2D97}">
      <dgm:prSet phldrT="[Text]"/>
      <dgm:spPr/>
      <dgm:t>
        <a:bodyPr/>
        <a:lstStyle/>
        <a:p>
          <a:r>
            <a:rPr lang="en-AU" dirty="0" smtClean="0"/>
            <a:t>CSS 2D transforms</a:t>
          </a:r>
        </a:p>
      </dgm:t>
    </dgm:pt>
    <dgm:pt modelId="{3FC6CC70-C44E-43A4-A396-C2B3AF510AA4}" type="parTrans" cxnId="{CFD53D35-86C1-4C5A-A5AF-FE9FE089C965}">
      <dgm:prSet/>
      <dgm:spPr/>
      <dgm:t>
        <a:bodyPr/>
        <a:lstStyle/>
        <a:p>
          <a:endParaRPr lang="en-AU"/>
        </a:p>
      </dgm:t>
    </dgm:pt>
    <dgm:pt modelId="{8C8FCA73-E880-4056-AEE1-5FFBD0668EF3}" type="sibTrans" cxnId="{CFD53D35-86C1-4C5A-A5AF-FE9FE089C965}">
      <dgm:prSet/>
      <dgm:spPr/>
      <dgm:t>
        <a:bodyPr/>
        <a:lstStyle/>
        <a:p>
          <a:endParaRPr lang="en-AU"/>
        </a:p>
      </dgm:t>
    </dgm:pt>
    <dgm:pt modelId="{1B308693-5956-43EF-904A-A25E7743FB25}">
      <dgm:prSet phldrT="[Text]"/>
      <dgm:spPr/>
      <dgm:t>
        <a:bodyPr/>
        <a:lstStyle/>
        <a:p>
          <a:r>
            <a:rPr lang="en-AU" dirty="0" smtClean="0"/>
            <a:t>CSS 3D transforms</a:t>
          </a:r>
        </a:p>
      </dgm:t>
    </dgm:pt>
    <dgm:pt modelId="{FB335671-82AA-4F41-9D2F-386D086093E4}" type="parTrans" cxnId="{EAC400D4-3D0A-4469-9660-FB6E694FB4F6}">
      <dgm:prSet/>
      <dgm:spPr/>
      <dgm:t>
        <a:bodyPr/>
        <a:lstStyle/>
        <a:p>
          <a:endParaRPr lang="en-AU"/>
        </a:p>
      </dgm:t>
    </dgm:pt>
    <dgm:pt modelId="{EAEBD856-A489-44CD-8D99-A1E1826BC324}" type="sibTrans" cxnId="{EAC400D4-3D0A-4469-9660-FB6E694FB4F6}">
      <dgm:prSet/>
      <dgm:spPr/>
      <dgm:t>
        <a:bodyPr/>
        <a:lstStyle/>
        <a:p>
          <a:endParaRPr lang="en-AU"/>
        </a:p>
      </dgm:t>
    </dgm:pt>
    <dgm:pt modelId="{75B62C58-3DB4-4E85-A6A1-91BE536EF8D5}">
      <dgm:prSet phldrT="[Text]"/>
      <dgm:spPr/>
      <dgm:t>
        <a:bodyPr/>
        <a:lstStyle/>
        <a:p>
          <a:r>
            <a:rPr lang="en-AU" dirty="0" smtClean="0"/>
            <a:t>Flexible box model</a:t>
          </a:r>
        </a:p>
      </dgm:t>
    </dgm:pt>
    <dgm:pt modelId="{8A6602FC-A708-4BE8-9A15-B1DF33D31EA9}" type="parTrans" cxnId="{24B8C8CA-4F37-46F5-80AB-653806255036}">
      <dgm:prSet/>
      <dgm:spPr/>
      <dgm:t>
        <a:bodyPr/>
        <a:lstStyle/>
        <a:p>
          <a:endParaRPr lang="en-AU"/>
        </a:p>
      </dgm:t>
    </dgm:pt>
    <dgm:pt modelId="{E0B0D916-22B7-4800-9C3A-64A3700BE017}" type="sibTrans" cxnId="{24B8C8CA-4F37-46F5-80AB-653806255036}">
      <dgm:prSet/>
      <dgm:spPr/>
      <dgm:t>
        <a:bodyPr/>
        <a:lstStyle/>
        <a:p>
          <a:endParaRPr lang="en-AU"/>
        </a:p>
      </dgm:t>
    </dgm:pt>
    <dgm:pt modelId="{F880D358-89E8-40FB-97A6-9E40422CC5A1}">
      <dgm:prSet phldrT="[Text]"/>
      <dgm:spPr/>
      <dgm:t>
        <a:bodyPr/>
        <a:lstStyle/>
        <a:p>
          <a:r>
            <a:rPr lang="en-AU" dirty="0" smtClean="0"/>
            <a:t>CSS transitions</a:t>
          </a:r>
        </a:p>
      </dgm:t>
    </dgm:pt>
    <dgm:pt modelId="{C3C209CA-63BB-48E0-9096-9B3C7F7E858D}" type="parTrans" cxnId="{D6B8E10B-7FE0-417E-AFD2-5FD70DB21D01}">
      <dgm:prSet/>
      <dgm:spPr/>
      <dgm:t>
        <a:bodyPr/>
        <a:lstStyle/>
        <a:p>
          <a:endParaRPr lang="en-AU"/>
        </a:p>
      </dgm:t>
    </dgm:pt>
    <dgm:pt modelId="{F961D9CD-E376-4A2F-97A4-23A50EE2F391}" type="sibTrans" cxnId="{D6B8E10B-7FE0-417E-AFD2-5FD70DB21D01}">
      <dgm:prSet/>
      <dgm:spPr/>
      <dgm:t>
        <a:bodyPr/>
        <a:lstStyle/>
        <a:p>
          <a:endParaRPr lang="en-AU"/>
        </a:p>
      </dgm:t>
    </dgm:pt>
    <dgm:pt modelId="{9DABB72F-3018-4B2B-B054-7BA71DE1B1AA}">
      <dgm:prSet phldrT="[Text]"/>
      <dgm:spPr/>
      <dgm:t>
        <a:bodyPr/>
        <a:lstStyle/>
        <a:p>
          <a:r>
            <a:rPr lang="en-AU" dirty="0" err="1" smtClean="0"/>
            <a:t>Geolocation</a:t>
          </a:r>
          <a:r>
            <a:rPr lang="en-AU" dirty="0" smtClean="0"/>
            <a:t> API</a:t>
          </a:r>
        </a:p>
      </dgm:t>
    </dgm:pt>
    <dgm:pt modelId="{2F52F95E-68FA-420E-85A9-0FE159A5F765}" type="parTrans" cxnId="{6B639C89-3F6F-4D5E-BC83-017C2E92EE7E}">
      <dgm:prSet/>
      <dgm:spPr/>
      <dgm:t>
        <a:bodyPr/>
        <a:lstStyle/>
        <a:p>
          <a:endParaRPr lang="en-AU"/>
        </a:p>
      </dgm:t>
    </dgm:pt>
    <dgm:pt modelId="{21908EE5-1A43-4EB0-A3DB-FD7F4759A16E}" type="sibTrans" cxnId="{6B639C89-3F6F-4D5E-BC83-017C2E92EE7E}">
      <dgm:prSet/>
      <dgm:spPr/>
      <dgm:t>
        <a:bodyPr/>
        <a:lstStyle/>
        <a:p>
          <a:endParaRPr lang="en-AU"/>
        </a:p>
      </dgm:t>
    </dgm:pt>
    <dgm:pt modelId="{0EB1D5FF-26D6-4241-B463-96BDD570F9E9}">
      <dgm:prSet phldrT="[Text]"/>
      <dgm:spPr/>
      <dgm:t>
        <a:bodyPr/>
        <a:lstStyle/>
        <a:p>
          <a:r>
            <a:rPr lang="en-AU" dirty="0" err="1" smtClean="0"/>
            <a:t>localStorage</a:t>
          </a:r>
          <a:endParaRPr lang="en-AU" dirty="0" smtClean="0"/>
        </a:p>
      </dgm:t>
    </dgm:pt>
    <dgm:pt modelId="{02ACE1F6-1985-49E5-9C6D-B351476CB5FA}" type="parTrans" cxnId="{6A5692A8-0667-486A-864C-D98585A96BA9}">
      <dgm:prSet/>
      <dgm:spPr/>
      <dgm:t>
        <a:bodyPr/>
        <a:lstStyle/>
        <a:p>
          <a:endParaRPr lang="en-AU"/>
        </a:p>
      </dgm:t>
    </dgm:pt>
    <dgm:pt modelId="{1FD626CD-4842-4E1E-AD9B-92F9E34A4563}" type="sibTrans" cxnId="{6A5692A8-0667-486A-864C-D98585A96BA9}">
      <dgm:prSet/>
      <dgm:spPr/>
      <dgm:t>
        <a:bodyPr/>
        <a:lstStyle/>
        <a:p>
          <a:endParaRPr lang="en-AU"/>
        </a:p>
      </dgm:t>
    </dgm:pt>
    <dgm:pt modelId="{FC11F488-FD4C-4747-ABB1-A770F600D96F}">
      <dgm:prSet phldrT="[Text]"/>
      <dgm:spPr/>
      <dgm:t>
        <a:bodyPr/>
        <a:lstStyle/>
        <a:p>
          <a:r>
            <a:rPr lang="en-AU" dirty="0" err="1" smtClean="0"/>
            <a:t>sessionStorage</a:t>
          </a:r>
          <a:endParaRPr lang="en-AU" dirty="0" smtClean="0"/>
        </a:p>
      </dgm:t>
    </dgm:pt>
    <dgm:pt modelId="{20954E4F-4647-4B36-8031-CBEFA50D2A2C}" type="parTrans" cxnId="{C573945B-028F-4B61-96E7-29AAD7EA4C83}">
      <dgm:prSet/>
      <dgm:spPr/>
      <dgm:t>
        <a:bodyPr/>
        <a:lstStyle/>
        <a:p>
          <a:endParaRPr lang="en-AU"/>
        </a:p>
      </dgm:t>
    </dgm:pt>
    <dgm:pt modelId="{0B3F452A-4F4F-40AD-896C-0B0EF5E6D69A}" type="sibTrans" cxnId="{C573945B-028F-4B61-96E7-29AAD7EA4C83}">
      <dgm:prSet/>
      <dgm:spPr/>
      <dgm:t>
        <a:bodyPr/>
        <a:lstStyle/>
        <a:p>
          <a:endParaRPr lang="en-AU"/>
        </a:p>
      </dgm:t>
    </dgm:pt>
    <dgm:pt modelId="{CBA1BBE6-EAB2-419B-B9C2-1A6DF57205AB}">
      <dgm:prSet phldrT="[Text]"/>
      <dgm:spPr/>
      <dgm:t>
        <a:bodyPr/>
        <a:lstStyle/>
        <a:p>
          <a:r>
            <a:rPr lang="en-AU" dirty="0" smtClean="0"/>
            <a:t>Web Workers</a:t>
          </a:r>
        </a:p>
      </dgm:t>
    </dgm:pt>
    <dgm:pt modelId="{81747F13-4643-452D-A69C-47C7A67A7D8F}" type="parTrans" cxnId="{DE3BE304-54B4-4E8F-B754-F60AF96D9AD9}">
      <dgm:prSet/>
      <dgm:spPr/>
      <dgm:t>
        <a:bodyPr/>
        <a:lstStyle/>
        <a:p>
          <a:endParaRPr lang="en-AU"/>
        </a:p>
      </dgm:t>
    </dgm:pt>
    <dgm:pt modelId="{1599E550-1416-4EC5-8ABD-8855EF753276}" type="sibTrans" cxnId="{DE3BE304-54B4-4E8F-B754-F60AF96D9AD9}">
      <dgm:prSet/>
      <dgm:spPr/>
      <dgm:t>
        <a:bodyPr/>
        <a:lstStyle/>
        <a:p>
          <a:endParaRPr lang="en-AU"/>
        </a:p>
      </dgm:t>
    </dgm:pt>
    <dgm:pt modelId="{978E00AD-E15A-4816-893F-961F6EF842C0}">
      <dgm:prSet phldrT="[Text]"/>
      <dgm:spPr/>
      <dgm:t>
        <a:bodyPr/>
        <a:lstStyle/>
        <a:p>
          <a:r>
            <a:rPr lang="en-AU" dirty="0" err="1" smtClean="0"/>
            <a:t>applicationCache</a:t>
          </a:r>
          <a:endParaRPr lang="en-AU" dirty="0" smtClean="0"/>
        </a:p>
      </dgm:t>
    </dgm:pt>
    <dgm:pt modelId="{E57291CD-9BF0-495D-9DD3-06F884E8CD07}" type="parTrans" cxnId="{C2D742A6-A359-4C3A-996F-5A93296933F0}">
      <dgm:prSet/>
      <dgm:spPr/>
      <dgm:t>
        <a:bodyPr/>
        <a:lstStyle/>
        <a:p>
          <a:endParaRPr lang="en-AU"/>
        </a:p>
      </dgm:t>
    </dgm:pt>
    <dgm:pt modelId="{73334E32-1198-4EF2-A54F-A4EC3AFE9278}" type="sibTrans" cxnId="{C2D742A6-A359-4C3A-996F-5A93296933F0}">
      <dgm:prSet/>
      <dgm:spPr/>
      <dgm:t>
        <a:bodyPr/>
        <a:lstStyle/>
        <a:p>
          <a:endParaRPr lang="en-AU"/>
        </a:p>
      </dgm:t>
    </dgm:pt>
    <dgm:pt modelId="{1C729162-20AD-408D-980F-946D1BDD6F45}">
      <dgm:prSet phldrT="[Text]"/>
      <dgm:spPr/>
      <dgm:t>
        <a:bodyPr/>
        <a:lstStyle/>
        <a:p>
          <a:r>
            <a:rPr lang="en-AU" dirty="0" smtClean="0"/>
            <a:t>SVG</a:t>
          </a:r>
        </a:p>
      </dgm:t>
    </dgm:pt>
    <dgm:pt modelId="{62015CD1-7C93-4625-B0CC-62BD9D5DB9B1}" type="parTrans" cxnId="{5F2C66E9-E24A-401D-A63B-A8EDBA3F1EE2}">
      <dgm:prSet/>
      <dgm:spPr/>
      <dgm:t>
        <a:bodyPr/>
        <a:lstStyle/>
        <a:p>
          <a:endParaRPr lang="en-AU"/>
        </a:p>
      </dgm:t>
    </dgm:pt>
    <dgm:pt modelId="{39224254-3F2E-4D60-8938-D4E76AE1B980}" type="sibTrans" cxnId="{5F2C66E9-E24A-401D-A63B-A8EDBA3F1EE2}">
      <dgm:prSet/>
      <dgm:spPr/>
      <dgm:t>
        <a:bodyPr/>
        <a:lstStyle/>
        <a:p>
          <a:endParaRPr lang="en-AU"/>
        </a:p>
      </dgm:t>
    </dgm:pt>
    <dgm:pt modelId="{5700FC54-B46C-478B-93A0-D29CB42C280B}">
      <dgm:prSet phldrT="[Text]"/>
      <dgm:spPr/>
      <dgm:t>
        <a:bodyPr/>
        <a:lstStyle/>
        <a:p>
          <a:r>
            <a:rPr lang="en-AU" dirty="0" smtClean="0"/>
            <a:t>Inline SVG</a:t>
          </a:r>
        </a:p>
      </dgm:t>
    </dgm:pt>
    <dgm:pt modelId="{D7EC40C8-30F0-43CC-87ED-2ED6F42F1346}" type="parTrans" cxnId="{8B58C040-3564-4DD1-BBBD-B145B2632517}">
      <dgm:prSet/>
      <dgm:spPr/>
      <dgm:t>
        <a:bodyPr/>
        <a:lstStyle/>
        <a:p>
          <a:endParaRPr lang="en-AU"/>
        </a:p>
      </dgm:t>
    </dgm:pt>
    <dgm:pt modelId="{424CA2FE-8501-4043-ABDE-7BB60DFBE9D1}" type="sibTrans" cxnId="{8B58C040-3564-4DD1-BBBD-B145B2632517}">
      <dgm:prSet/>
      <dgm:spPr/>
      <dgm:t>
        <a:bodyPr/>
        <a:lstStyle/>
        <a:p>
          <a:endParaRPr lang="en-AU"/>
        </a:p>
      </dgm:t>
    </dgm:pt>
    <dgm:pt modelId="{E107FAE7-78ED-41E7-9142-ACEB0F6AD8F4}">
      <dgm:prSet phldrT="[Text]"/>
      <dgm:spPr/>
      <dgm:t>
        <a:bodyPr/>
        <a:lstStyle/>
        <a:p>
          <a:r>
            <a:rPr lang="en-AU" dirty="0" smtClean="0"/>
            <a:t>SVG Clip Paths</a:t>
          </a:r>
        </a:p>
      </dgm:t>
    </dgm:pt>
    <dgm:pt modelId="{3084BD7F-B8BE-4EEA-A32C-0C2275DC050A}" type="parTrans" cxnId="{F342D66C-9C4A-48AA-A92B-CB23A1A3FA17}">
      <dgm:prSet/>
      <dgm:spPr/>
      <dgm:t>
        <a:bodyPr/>
        <a:lstStyle/>
        <a:p>
          <a:endParaRPr lang="en-AU"/>
        </a:p>
      </dgm:t>
    </dgm:pt>
    <dgm:pt modelId="{3184C613-01A1-4102-AD06-7D9133C6DB7A}" type="sibTrans" cxnId="{F342D66C-9C4A-48AA-A92B-CB23A1A3FA17}">
      <dgm:prSet/>
      <dgm:spPr/>
      <dgm:t>
        <a:bodyPr/>
        <a:lstStyle/>
        <a:p>
          <a:endParaRPr lang="en-AU"/>
        </a:p>
      </dgm:t>
    </dgm:pt>
    <dgm:pt modelId="{D8B3A81F-E350-4BEE-9884-0ACA9EC30178}">
      <dgm:prSet phldrT="[Text]"/>
      <dgm:spPr/>
      <dgm:t>
        <a:bodyPr/>
        <a:lstStyle/>
        <a:p>
          <a:r>
            <a:rPr lang="en-AU" dirty="0" smtClean="0"/>
            <a:t>SMIL</a:t>
          </a:r>
        </a:p>
      </dgm:t>
    </dgm:pt>
    <dgm:pt modelId="{8EC0365B-C4D5-4DEF-8E65-7D8BF7907909}" type="parTrans" cxnId="{2E98BB35-A4AC-41DC-8F4C-5ECA6FDA785E}">
      <dgm:prSet/>
      <dgm:spPr/>
      <dgm:t>
        <a:bodyPr/>
        <a:lstStyle/>
        <a:p>
          <a:endParaRPr lang="en-AU"/>
        </a:p>
      </dgm:t>
    </dgm:pt>
    <dgm:pt modelId="{0F47EE91-2DCD-414A-B3A8-11D8F6E0BB94}" type="sibTrans" cxnId="{2E98BB35-A4AC-41DC-8F4C-5ECA6FDA785E}">
      <dgm:prSet/>
      <dgm:spPr/>
      <dgm:t>
        <a:bodyPr/>
        <a:lstStyle/>
        <a:p>
          <a:endParaRPr lang="en-AU"/>
        </a:p>
      </dgm:t>
    </dgm:pt>
    <dgm:pt modelId="{8F69593C-EB0F-408C-97C5-A0B0E4B6D799}">
      <dgm:prSet phldrT="[Text]"/>
      <dgm:spPr/>
      <dgm:t>
        <a:bodyPr/>
        <a:lstStyle/>
        <a:p>
          <a:r>
            <a:rPr lang="en-AU" dirty="0" smtClean="0"/>
            <a:t>Web SQL DB</a:t>
          </a:r>
        </a:p>
      </dgm:t>
    </dgm:pt>
    <dgm:pt modelId="{0533E7CB-EE1A-4FC0-89B1-914BAD81CE41}" type="parTrans" cxnId="{6252BA31-7E9D-4447-9E30-AA0E6382DB62}">
      <dgm:prSet/>
      <dgm:spPr/>
      <dgm:t>
        <a:bodyPr/>
        <a:lstStyle/>
        <a:p>
          <a:endParaRPr lang="en-AU"/>
        </a:p>
      </dgm:t>
    </dgm:pt>
    <dgm:pt modelId="{DC8E9E88-143B-4094-889C-C5DB1C430847}" type="sibTrans" cxnId="{6252BA31-7E9D-4447-9E30-AA0E6382DB62}">
      <dgm:prSet/>
      <dgm:spPr/>
      <dgm:t>
        <a:bodyPr/>
        <a:lstStyle/>
        <a:p>
          <a:endParaRPr lang="en-AU"/>
        </a:p>
      </dgm:t>
    </dgm:pt>
    <dgm:pt modelId="{A3CC6124-8D94-4C5B-AC0B-870DE20ABC04}">
      <dgm:prSet phldrT="[Text]"/>
      <dgm:spPr/>
      <dgm:t>
        <a:bodyPr/>
        <a:lstStyle/>
        <a:p>
          <a:r>
            <a:rPr lang="en-AU" dirty="0" err="1" smtClean="0"/>
            <a:t>IndexedDB</a:t>
          </a:r>
          <a:endParaRPr lang="en-AU" dirty="0" smtClean="0"/>
        </a:p>
      </dgm:t>
    </dgm:pt>
    <dgm:pt modelId="{15E6D922-ADD9-45A2-A11C-A8B00FAD578D}" type="parTrans" cxnId="{7FC98841-C05F-47F3-9B38-C8AD01CCC612}">
      <dgm:prSet/>
      <dgm:spPr/>
      <dgm:t>
        <a:bodyPr/>
        <a:lstStyle/>
        <a:p>
          <a:endParaRPr lang="en-AU"/>
        </a:p>
      </dgm:t>
    </dgm:pt>
    <dgm:pt modelId="{6A285E91-7C54-43AF-804E-2D238885A2E7}" type="sibTrans" cxnId="{7FC98841-C05F-47F3-9B38-C8AD01CCC612}">
      <dgm:prSet/>
      <dgm:spPr/>
      <dgm:t>
        <a:bodyPr/>
        <a:lstStyle/>
        <a:p>
          <a:endParaRPr lang="en-AU"/>
        </a:p>
      </dgm:t>
    </dgm:pt>
    <dgm:pt modelId="{48C2A96F-7F86-4B2E-A255-F555B42E23A1}">
      <dgm:prSet phldrT="[Text]"/>
      <dgm:spPr/>
      <dgm:t>
        <a:bodyPr/>
        <a:lstStyle/>
        <a:p>
          <a:r>
            <a:rPr lang="en-AU" dirty="0" smtClean="0"/>
            <a:t>Web Sockets</a:t>
          </a:r>
        </a:p>
      </dgm:t>
    </dgm:pt>
    <dgm:pt modelId="{543128D3-E16F-4C57-9F93-BCB4719460A5}" type="parTrans" cxnId="{EB4B6647-CFB4-4D42-A413-EBB9532C502D}">
      <dgm:prSet/>
      <dgm:spPr/>
      <dgm:t>
        <a:bodyPr/>
        <a:lstStyle/>
        <a:p>
          <a:endParaRPr lang="en-AU"/>
        </a:p>
      </dgm:t>
    </dgm:pt>
    <dgm:pt modelId="{01735B91-26C4-4B97-9D30-F8C5E0297D42}" type="sibTrans" cxnId="{EB4B6647-CFB4-4D42-A413-EBB9532C502D}">
      <dgm:prSet/>
      <dgm:spPr/>
      <dgm:t>
        <a:bodyPr/>
        <a:lstStyle/>
        <a:p>
          <a:endParaRPr lang="en-AU"/>
        </a:p>
      </dgm:t>
    </dgm:pt>
    <dgm:pt modelId="{30FD685A-36A4-4E4A-9E42-8BFA56867A3D}">
      <dgm:prSet phldrT="[Text]"/>
      <dgm:spPr/>
      <dgm:t>
        <a:bodyPr/>
        <a:lstStyle/>
        <a:p>
          <a:r>
            <a:rPr lang="en-AU" dirty="0" smtClean="0"/>
            <a:t>Hash changed event</a:t>
          </a:r>
        </a:p>
      </dgm:t>
    </dgm:pt>
    <dgm:pt modelId="{3B4B1362-C5AA-4165-8A69-4B01CDD82245}" type="parTrans" cxnId="{7B00A89B-C3CA-4C08-ACEA-F43D3F586317}">
      <dgm:prSet/>
      <dgm:spPr/>
      <dgm:t>
        <a:bodyPr/>
        <a:lstStyle/>
        <a:p>
          <a:endParaRPr lang="en-AU"/>
        </a:p>
      </dgm:t>
    </dgm:pt>
    <dgm:pt modelId="{8AE0AF50-26BA-4942-B2B3-B3088CF3DCB6}" type="sibTrans" cxnId="{7B00A89B-C3CA-4C08-ACEA-F43D3F586317}">
      <dgm:prSet/>
      <dgm:spPr/>
      <dgm:t>
        <a:bodyPr/>
        <a:lstStyle/>
        <a:p>
          <a:endParaRPr lang="en-AU"/>
        </a:p>
      </dgm:t>
    </dgm:pt>
    <dgm:pt modelId="{8D677E6A-A078-4746-9199-7A7D8DC92EFD}">
      <dgm:prSet phldrT="[Text]"/>
      <dgm:spPr/>
      <dgm:t>
        <a:bodyPr/>
        <a:lstStyle/>
        <a:p>
          <a:r>
            <a:rPr lang="en-AU" dirty="0" smtClean="0"/>
            <a:t>History management</a:t>
          </a:r>
        </a:p>
      </dgm:t>
    </dgm:pt>
    <dgm:pt modelId="{38FEE318-5315-4AE1-9D53-A93C0FD8D264}" type="parTrans" cxnId="{C1274BEC-91EE-4935-9041-F1E92673F5AE}">
      <dgm:prSet/>
      <dgm:spPr/>
      <dgm:t>
        <a:bodyPr/>
        <a:lstStyle/>
        <a:p>
          <a:endParaRPr lang="en-AU"/>
        </a:p>
      </dgm:t>
    </dgm:pt>
    <dgm:pt modelId="{0EB1CF64-1AC3-4BE8-A198-EE2BA1E35AB0}" type="sibTrans" cxnId="{C1274BEC-91EE-4935-9041-F1E92673F5AE}">
      <dgm:prSet/>
      <dgm:spPr/>
      <dgm:t>
        <a:bodyPr/>
        <a:lstStyle/>
        <a:p>
          <a:endParaRPr lang="en-AU"/>
        </a:p>
      </dgm:t>
    </dgm:pt>
    <dgm:pt modelId="{BFD025B3-6580-4842-8C16-2A092BAAE411}">
      <dgm:prSet phldrT="[Text]"/>
      <dgm:spPr/>
      <dgm:t>
        <a:bodyPr/>
        <a:lstStyle/>
        <a:p>
          <a:r>
            <a:rPr lang="en-AU" dirty="0" err="1" smtClean="0"/>
            <a:t>Drap</a:t>
          </a:r>
          <a:r>
            <a:rPr lang="en-AU" dirty="0" smtClean="0"/>
            <a:t> &amp; Drop</a:t>
          </a:r>
        </a:p>
      </dgm:t>
    </dgm:pt>
    <dgm:pt modelId="{53E261ED-B604-45EA-BC6F-302D3893B18D}" type="parTrans" cxnId="{00A5B186-38C6-4196-8EEA-F228D808D5FE}">
      <dgm:prSet/>
      <dgm:spPr/>
      <dgm:t>
        <a:bodyPr/>
        <a:lstStyle/>
        <a:p>
          <a:endParaRPr lang="en-AU"/>
        </a:p>
      </dgm:t>
    </dgm:pt>
    <dgm:pt modelId="{62FC6B24-9410-4A6B-95AB-13E067B804C1}" type="sibTrans" cxnId="{00A5B186-38C6-4196-8EEA-F228D808D5FE}">
      <dgm:prSet/>
      <dgm:spPr/>
      <dgm:t>
        <a:bodyPr/>
        <a:lstStyle/>
        <a:p>
          <a:endParaRPr lang="en-AU"/>
        </a:p>
      </dgm:t>
    </dgm:pt>
    <dgm:pt modelId="{6E26207B-B2C1-41C3-B871-0188F4948EF2}">
      <dgm:prSet phldrT="[Text]"/>
      <dgm:spPr/>
      <dgm:t>
        <a:bodyPr/>
        <a:lstStyle/>
        <a:p>
          <a:r>
            <a:rPr lang="en-AU" dirty="0" smtClean="0"/>
            <a:t>Cross-window messaging</a:t>
          </a:r>
        </a:p>
      </dgm:t>
    </dgm:pt>
    <dgm:pt modelId="{72D70CA3-1520-4C37-A6C2-38C09A4BE896}" type="parTrans" cxnId="{977FF272-6007-4E2B-B6C4-789C22F5D9B6}">
      <dgm:prSet/>
      <dgm:spPr/>
      <dgm:t>
        <a:bodyPr/>
        <a:lstStyle/>
        <a:p>
          <a:endParaRPr lang="en-AU"/>
        </a:p>
      </dgm:t>
    </dgm:pt>
    <dgm:pt modelId="{70DA975F-7739-463C-9C51-74E6BC577862}" type="sibTrans" cxnId="{977FF272-6007-4E2B-B6C4-789C22F5D9B6}">
      <dgm:prSet/>
      <dgm:spPr/>
      <dgm:t>
        <a:bodyPr/>
        <a:lstStyle/>
        <a:p>
          <a:endParaRPr lang="en-AU"/>
        </a:p>
      </dgm:t>
    </dgm:pt>
    <dgm:pt modelId="{9C1A4937-7771-4DCB-841D-2B8B2D81EA79}">
      <dgm:prSet phldrT="[Text]"/>
      <dgm:spPr/>
      <dgm:t>
        <a:bodyPr/>
        <a:lstStyle/>
        <a:p>
          <a:r>
            <a:rPr lang="en-AU" dirty="0" smtClean="0"/>
            <a:t>Touch</a:t>
          </a:r>
        </a:p>
      </dgm:t>
    </dgm:pt>
    <dgm:pt modelId="{BFB03978-7AE1-4191-87BB-3DB8A54FBE8B}" type="parTrans" cxnId="{25E14066-C525-4E20-B670-87F2F5CF7D9C}">
      <dgm:prSet/>
      <dgm:spPr/>
      <dgm:t>
        <a:bodyPr/>
        <a:lstStyle/>
        <a:p>
          <a:endParaRPr lang="en-AU"/>
        </a:p>
      </dgm:t>
    </dgm:pt>
    <dgm:pt modelId="{FD538BCE-ED48-42FF-9D67-989A6468FF55}" type="sibTrans" cxnId="{25E14066-C525-4E20-B670-87F2F5CF7D9C}">
      <dgm:prSet/>
      <dgm:spPr/>
      <dgm:t>
        <a:bodyPr/>
        <a:lstStyle/>
        <a:p>
          <a:endParaRPr lang="en-AU"/>
        </a:p>
      </dgm:t>
    </dgm:pt>
    <dgm:pt modelId="{F3883985-F243-480D-A2A2-6A64A904CD19}" type="pres">
      <dgm:prSet presAssocID="{AC47CB27-B86A-440B-8080-C4F70597DEA2}" presName="diagram" presStyleCnt="0">
        <dgm:presLayoutVars>
          <dgm:dir/>
          <dgm:resizeHandles val="exact"/>
        </dgm:presLayoutVars>
      </dgm:prSet>
      <dgm:spPr/>
      <dgm:t>
        <a:bodyPr/>
        <a:lstStyle/>
        <a:p>
          <a:endParaRPr lang="en-AU"/>
        </a:p>
      </dgm:t>
    </dgm:pt>
    <dgm:pt modelId="{FD157137-2E5A-4BDB-8C26-C8252627868D}" type="pres">
      <dgm:prSet presAssocID="{FDCE65EF-708D-4336-9EBF-E396B37B4198}" presName="node" presStyleLbl="node1" presStyleIdx="0" presStyleCnt="39">
        <dgm:presLayoutVars>
          <dgm:bulletEnabled val="1"/>
        </dgm:presLayoutVars>
      </dgm:prSet>
      <dgm:spPr/>
      <dgm:t>
        <a:bodyPr/>
        <a:lstStyle/>
        <a:p>
          <a:endParaRPr lang="en-AU"/>
        </a:p>
      </dgm:t>
    </dgm:pt>
    <dgm:pt modelId="{F462CE11-B6EB-4DFE-9B34-BCB7DE77DC45}" type="pres">
      <dgm:prSet presAssocID="{0BC7D7A8-B45E-4590-A1DB-255DB8FF1E2F}" presName="sibTrans" presStyleCnt="0"/>
      <dgm:spPr/>
    </dgm:pt>
    <dgm:pt modelId="{CF00B1CE-8192-4A80-872D-2980C282C8C0}" type="pres">
      <dgm:prSet presAssocID="{7FDCA94A-FAE7-4EC0-83B8-FC6C7F58B8B6}" presName="node" presStyleLbl="node1" presStyleIdx="1" presStyleCnt="39">
        <dgm:presLayoutVars>
          <dgm:bulletEnabled val="1"/>
        </dgm:presLayoutVars>
      </dgm:prSet>
      <dgm:spPr/>
      <dgm:t>
        <a:bodyPr/>
        <a:lstStyle/>
        <a:p>
          <a:endParaRPr lang="en-AU"/>
        </a:p>
      </dgm:t>
    </dgm:pt>
    <dgm:pt modelId="{DBDDBEA2-0AC5-41DE-83CD-5494A2AAB389}" type="pres">
      <dgm:prSet presAssocID="{ECAEBE9D-1513-454B-A399-DAFE5F75E6BF}" presName="sibTrans" presStyleCnt="0"/>
      <dgm:spPr/>
    </dgm:pt>
    <dgm:pt modelId="{02A5A8B9-BD28-46ED-8C26-E611A64927BF}" type="pres">
      <dgm:prSet presAssocID="{189339E5-AF56-4FC1-AF3C-6DC75C7B2BCD}" presName="node" presStyleLbl="node1" presStyleIdx="2" presStyleCnt="39">
        <dgm:presLayoutVars>
          <dgm:bulletEnabled val="1"/>
        </dgm:presLayoutVars>
      </dgm:prSet>
      <dgm:spPr/>
      <dgm:t>
        <a:bodyPr/>
        <a:lstStyle/>
        <a:p>
          <a:endParaRPr lang="en-AU"/>
        </a:p>
      </dgm:t>
    </dgm:pt>
    <dgm:pt modelId="{67006CB5-A0DF-4C73-AEE0-54C218451FCD}" type="pres">
      <dgm:prSet presAssocID="{B936277C-211A-4EFF-A334-ED43E48BF17D}" presName="sibTrans" presStyleCnt="0"/>
      <dgm:spPr/>
    </dgm:pt>
    <dgm:pt modelId="{BB3BE45E-7DD1-414C-8B20-41996CA246BD}" type="pres">
      <dgm:prSet presAssocID="{B4E8E9E8-3BD0-41F9-B599-73B375B96309}" presName="node" presStyleLbl="node1" presStyleIdx="3" presStyleCnt="39">
        <dgm:presLayoutVars>
          <dgm:bulletEnabled val="1"/>
        </dgm:presLayoutVars>
      </dgm:prSet>
      <dgm:spPr/>
      <dgm:t>
        <a:bodyPr/>
        <a:lstStyle/>
        <a:p>
          <a:endParaRPr lang="en-AU"/>
        </a:p>
      </dgm:t>
    </dgm:pt>
    <dgm:pt modelId="{B50E31CF-C0D4-41AF-BC51-93DCAB239692}" type="pres">
      <dgm:prSet presAssocID="{6992771C-79C3-4A98-8B90-CBB325EF3BD9}" presName="sibTrans" presStyleCnt="0"/>
      <dgm:spPr/>
    </dgm:pt>
    <dgm:pt modelId="{03C7D79F-9087-492E-A1A2-C2B7B64D0D71}" type="pres">
      <dgm:prSet presAssocID="{77605BD2-04E0-47E5-ACED-7C00F55F2F7A}" presName="node" presStyleLbl="node1" presStyleIdx="4" presStyleCnt="39">
        <dgm:presLayoutVars>
          <dgm:bulletEnabled val="1"/>
        </dgm:presLayoutVars>
      </dgm:prSet>
      <dgm:spPr/>
      <dgm:t>
        <a:bodyPr/>
        <a:lstStyle/>
        <a:p>
          <a:endParaRPr lang="en-AU"/>
        </a:p>
      </dgm:t>
    </dgm:pt>
    <dgm:pt modelId="{C4F4D4E4-98FD-49AC-AE45-9B1344C1EE32}" type="pres">
      <dgm:prSet presAssocID="{1D4F111B-AD38-4FB5-89FD-9AADB3C10BD1}" presName="sibTrans" presStyleCnt="0"/>
      <dgm:spPr/>
    </dgm:pt>
    <dgm:pt modelId="{6D5B2FE9-86D6-473E-8E84-E873304F4FDF}" type="pres">
      <dgm:prSet presAssocID="{B8498C64-2381-4147-91D5-F64F60884A8F}" presName="node" presStyleLbl="node1" presStyleIdx="5" presStyleCnt="39">
        <dgm:presLayoutVars>
          <dgm:bulletEnabled val="1"/>
        </dgm:presLayoutVars>
      </dgm:prSet>
      <dgm:spPr/>
      <dgm:t>
        <a:bodyPr/>
        <a:lstStyle/>
        <a:p>
          <a:endParaRPr lang="en-AU"/>
        </a:p>
      </dgm:t>
    </dgm:pt>
    <dgm:pt modelId="{DD6EA0A1-F1C2-40D1-8CFB-8C056D029B43}" type="pres">
      <dgm:prSet presAssocID="{2693859A-2F40-41C0-8116-048A3BBE59B8}" presName="sibTrans" presStyleCnt="0"/>
      <dgm:spPr/>
    </dgm:pt>
    <dgm:pt modelId="{0CBFBB1F-9320-474F-8C0B-849FE74998B1}" type="pres">
      <dgm:prSet presAssocID="{A5A81789-BDB0-4C4E-B390-3AB533603A6D}" presName="node" presStyleLbl="node1" presStyleIdx="6" presStyleCnt="39">
        <dgm:presLayoutVars>
          <dgm:bulletEnabled val="1"/>
        </dgm:presLayoutVars>
      </dgm:prSet>
      <dgm:spPr/>
      <dgm:t>
        <a:bodyPr/>
        <a:lstStyle/>
        <a:p>
          <a:endParaRPr lang="en-AU"/>
        </a:p>
      </dgm:t>
    </dgm:pt>
    <dgm:pt modelId="{44C38CE5-BE01-4AC1-8E98-F532B84919AB}" type="pres">
      <dgm:prSet presAssocID="{C641FA27-F594-4A08-93B7-9BB0A7C564E8}" presName="sibTrans" presStyleCnt="0"/>
      <dgm:spPr/>
    </dgm:pt>
    <dgm:pt modelId="{C0E32CED-EE58-4A67-9B9C-69FD1F38F451}" type="pres">
      <dgm:prSet presAssocID="{304141F2-6AC0-4B5F-80BB-784476B5B7E6}" presName="node" presStyleLbl="node1" presStyleIdx="7" presStyleCnt="39">
        <dgm:presLayoutVars>
          <dgm:bulletEnabled val="1"/>
        </dgm:presLayoutVars>
      </dgm:prSet>
      <dgm:spPr/>
      <dgm:t>
        <a:bodyPr/>
        <a:lstStyle/>
        <a:p>
          <a:endParaRPr lang="en-AU"/>
        </a:p>
      </dgm:t>
    </dgm:pt>
    <dgm:pt modelId="{F167AFED-6CA7-430D-942C-D9F882B5526A}" type="pres">
      <dgm:prSet presAssocID="{914F06E9-A2CF-46C9-8826-BCC38BB81540}" presName="sibTrans" presStyleCnt="0"/>
      <dgm:spPr/>
    </dgm:pt>
    <dgm:pt modelId="{5BCFAAC2-9424-42EB-A2F6-74D49B787BF7}" type="pres">
      <dgm:prSet presAssocID="{9B96365D-6D1A-47F0-8CA4-EAE1B2276067}" presName="node" presStyleLbl="node1" presStyleIdx="8" presStyleCnt="39">
        <dgm:presLayoutVars>
          <dgm:bulletEnabled val="1"/>
        </dgm:presLayoutVars>
      </dgm:prSet>
      <dgm:spPr/>
      <dgm:t>
        <a:bodyPr/>
        <a:lstStyle/>
        <a:p>
          <a:endParaRPr lang="en-AU"/>
        </a:p>
      </dgm:t>
    </dgm:pt>
    <dgm:pt modelId="{8DF4818C-0954-4D38-BBD6-F5302E28DF75}" type="pres">
      <dgm:prSet presAssocID="{13F63A52-1E99-44B3-9F05-E67732964143}" presName="sibTrans" presStyleCnt="0"/>
      <dgm:spPr/>
    </dgm:pt>
    <dgm:pt modelId="{0AAF8AA6-8489-482A-80CC-12110412F195}" type="pres">
      <dgm:prSet presAssocID="{4E5EA3DF-3BF5-494F-959B-7ECF5577941F}" presName="node" presStyleLbl="node1" presStyleIdx="9" presStyleCnt="39">
        <dgm:presLayoutVars>
          <dgm:bulletEnabled val="1"/>
        </dgm:presLayoutVars>
      </dgm:prSet>
      <dgm:spPr/>
      <dgm:t>
        <a:bodyPr/>
        <a:lstStyle/>
        <a:p>
          <a:endParaRPr lang="en-AU"/>
        </a:p>
      </dgm:t>
    </dgm:pt>
    <dgm:pt modelId="{79F13125-E319-4CB5-AAE9-52C0DCF53C8F}" type="pres">
      <dgm:prSet presAssocID="{889EE06D-C8E1-4943-87EA-616289752C9C}" presName="sibTrans" presStyleCnt="0"/>
      <dgm:spPr/>
    </dgm:pt>
    <dgm:pt modelId="{00AC84C8-449B-41B6-82A8-C4FE03FF8C4E}" type="pres">
      <dgm:prSet presAssocID="{CBC6FFDC-92B8-4AAC-95BD-46A7AB132C36}" presName="node" presStyleLbl="node1" presStyleIdx="10" presStyleCnt="39">
        <dgm:presLayoutVars>
          <dgm:bulletEnabled val="1"/>
        </dgm:presLayoutVars>
      </dgm:prSet>
      <dgm:spPr/>
      <dgm:t>
        <a:bodyPr/>
        <a:lstStyle/>
        <a:p>
          <a:endParaRPr lang="en-AU"/>
        </a:p>
      </dgm:t>
    </dgm:pt>
    <dgm:pt modelId="{610E07E5-5419-4927-99F4-7406C3EBC151}" type="pres">
      <dgm:prSet presAssocID="{4670335D-5324-46C3-9DAF-9601B181CE53}" presName="sibTrans" presStyleCnt="0"/>
      <dgm:spPr/>
    </dgm:pt>
    <dgm:pt modelId="{D9F33DDD-65FB-4770-8437-A8CF9009F33B}" type="pres">
      <dgm:prSet presAssocID="{E7320EA3-B69F-4CFE-896D-CBB5C65BCBDA}" presName="node" presStyleLbl="node1" presStyleIdx="11" presStyleCnt="39">
        <dgm:presLayoutVars>
          <dgm:bulletEnabled val="1"/>
        </dgm:presLayoutVars>
      </dgm:prSet>
      <dgm:spPr/>
      <dgm:t>
        <a:bodyPr/>
        <a:lstStyle/>
        <a:p>
          <a:endParaRPr lang="en-AU"/>
        </a:p>
      </dgm:t>
    </dgm:pt>
    <dgm:pt modelId="{3FAB2E74-85E9-4516-A7E1-462D66BBDBDA}" type="pres">
      <dgm:prSet presAssocID="{C5976DC1-1C78-4191-896F-CF47F584A80C}" presName="sibTrans" presStyleCnt="0"/>
      <dgm:spPr/>
    </dgm:pt>
    <dgm:pt modelId="{DB892AA7-A20C-4272-AEEF-A1E922763862}" type="pres">
      <dgm:prSet presAssocID="{684F11D5-296B-426D-AD07-584589621312}" presName="node" presStyleLbl="node1" presStyleIdx="12" presStyleCnt="39">
        <dgm:presLayoutVars>
          <dgm:bulletEnabled val="1"/>
        </dgm:presLayoutVars>
      </dgm:prSet>
      <dgm:spPr/>
      <dgm:t>
        <a:bodyPr/>
        <a:lstStyle/>
        <a:p>
          <a:endParaRPr lang="en-AU"/>
        </a:p>
      </dgm:t>
    </dgm:pt>
    <dgm:pt modelId="{FB8F10E5-9477-4856-BFDE-36C8F550F5A2}" type="pres">
      <dgm:prSet presAssocID="{74D5FD60-BFDE-4CD0-A16F-83950B917EB5}" presName="sibTrans" presStyleCnt="0"/>
      <dgm:spPr/>
    </dgm:pt>
    <dgm:pt modelId="{43DE573A-0761-45D9-8548-07E8557221AE}" type="pres">
      <dgm:prSet presAssocID="{649A8D7E-5F25-4AD4-8C84-C53BB467789E}" presName="node" presStyleLbl="node1" presStyleIdx="13" presStyleCnt="39">
        <dgm:presLayoutVars>
          <dgm:bulletEnabled val="1"/>
        </dgm:presLayoutVars>
      </dgm:prSet>
      <dgm:spPr/>
      <dgm:t>
        <a:bodyPr/>
        <a:lstStyle/>
        <a:p>
          <a:endParaRPr lang="en-AU"/>
        </a:p>
      </dgm:t>
    </dgm:pt>
    <dgm:pt modelId="{95B03A14-0B0F-45FA-8107-87D1AA085D90}" type="pres">
      <dgm:prSet presAssocID="{C9A8B414-4588-455C-B722-5E40297D40D4}" presName="sibTrans" presStyleCnt="0"/>
      <dgm:spPr/>
    </dgm:pt>
    <dgm:pt modelId="{91A248DE-1150-446E-B19B-E6E3400AE1D8}" type="pres">
      <dgm:prSet presAssocID="{A8277A15-0F89-4038-8E69-D05B7AD2D7CA}" presName="node" presStyleLbl="node1" presStyleIdx="14" presStyleCnt="39">
        <dgm:presLayoutVars>
          <dgm:bulletEnabled val="1"/>
        </dgm:presLayoutVars>
      </dgm:prSet>
      <dgm:spPr/>
      <dgm:t>
        <a:bodyPr/>
        <a:lstStyle/>
        <a:p>
          <a:endParaRPr lang="en-AU"/>
        </a:p>
      </dgm:t>
    </dgm:pt>
    <dgm:pt modelId="{4E4EEEB1-33AD-4FA9-A724-8E3A1329F656}" type="pres">
      <dgm:prSet presAssocID="{B2334E9A-0397-4C87-813E-C4050C641E52}" presName="sibTrans" presStyleCnt="0"/>
      <dgm:spPr/>
    </dgm:pt>
    <dgm:pt modelId="{E5B28C28-2624-48E0-B945-0BBDDBE45A13}" type="pres">
      <dgm:prSet presAssocID="{8BEB97EA-D454-4074-87E3-A64A4F74A54F}" presName="node" presStyleLbl="node1" presStyleIdx="15" presStyleCnt="39">
        <dgm:presLayoutVars>
          <dgm:bulletEnabled val="1"/>
        </dgm:presLayoutVars>
      </dgm:prSet>
      <dgm:spPr/>
      <dgm:t>
        <a:bodyPr/>
        <a:lstStyle/>
        <a:p>
          <a:endParaRPr lang="en-AU"/>
        </a:p>
      </dgm:t>
    </dgm:pt>
    <dgm:pt modelId="{76F93AB9-E3AB-49FC-8586-A9BAC657DC12}" type="pres">
      <dgm:prSet presAssocID="{0CD4F0E2-3757-4F60-A9F1-954B0A5EF7C3}" presName="sibTrans" presStyleCnt="0"/>
      <dgm:spPr/>
    </dgm:pt>
    <dgm:pt modelId="{0BA65958-E30C-49E9-980C-F75392BD3916}" type="pres">
      <dgm:prSet presAssocID="{9F66819D-DDE1-4893-8DD7-DDE1C0A25E99}" presName="node" presStyleLbl="node1" presStyleIdx="16" presStyleCnt="39">
        <dgm:presLayoutVars>
          <dgm:bulletEnabled val="1"/>
        </dgm:presLayoutVars>
      </dgm:prSet>
      <dgm:spPr/>
      <dgm:t>
        <a:bodyPr/>
        <a:lstStyle/>
        <a:p>
          <a:endParaRPr lang="en-AU"/>
        </a:p>
      </dgm:t>
    </dgm:pt>
    <dgm:pt modelId="{45C0F35B-8BEC-4C86-A654-44A8CDFE9DB5}" type="pres">
      <dgm:prSet presAssocID="{B342AB1B-2145-4FB9-A5A0-05F17FD98132}" presName="sibTrans" presStyleCnt="0"/>
      <dgm:spPr/>
    </dgm:pt>
    <dgm:pt modelId="{55BA6C28-B492-43B8-A666-528C2BCA3A4E}" type="pres">
      <dgm:prSet presAssocID="{A10F3589-59EE-4204-8F88-9D67EDB8705E}" presName="node" presStyleLbl="node1" presStyleIdx="17" presStyleCnt="39">
        <dgm:presLayoutVars>
          <dgm:bulletEnabled val="1"/>
        </dgm:presLayoutVars>
      </dgm:prSet>
      <dgm:spPr/>
      <dgm:t>
        <a:bodyPr/>
        <a:lstStyle/>
        <a:p>
          <a:endParaRPr lang="en-AU"/>
        </a:p>
      </dgm:t>
    </dgm:pt>
    <dgm:pt modelId="{731C8465-5655-4491-BDBB-94AF17728793}" type="pres">
      <dgm:prSet presAssocID="{66EB20A4-7A20-4FAB-AC72-B96BE612D221}" presName="sibTrans" presStyleCnt="0"/>
      <dgm:spPr/>
    </dgm:pt>
    <dgm:pt modelId="{369612DB-F69D-417E-AD97-9E81D798705F}" type="pres">
      <dgm:prSet presAssocID="{0B13BEC1-3E76-433A-8169-37B0D5AC2D97}" presName="node" presStyleLbl="node1" presStyleIdx="18" presStyleCnt="39">
        <dgm:presLayoutVars>
          <dgm:bulletEnabled val="1"/>
        </dgm:presLayoutVars>
      </dgm:prSet>
      <dgm:spPr/>
      <dgm:t>
        <a:bodyPr/>
        <a:lstStyle/>
        <a:p>
          <a:endParaRPr lang="en-AU"/>
        </a:p>
      </dgm:t>
    </dgm:pt>
    <dgm:pt modelId="{F7C0D694-9316-4BA0-9954-C17D2563DCF5}" type="pres">
      <dgm:prSet presAssocID="{8C8FCA73-E880-4056-AEE1-5FFBD0668EF3}" presName="sibTrans" presStyleCnt="0"/>
      <dgm:spPr/>
    </dgm:pt>
    <dgm:pt modelId="{F10A6CB9-ABE0-44D2-83B7-7F225612169F}" type="pres">
      <dgm:prSet presAssocID="{1B308693-5956-43EF-904A-A25E7743FB25}" presName="node" presStyleLbl="node1" presStyleIdx="19" presStyleCnt="39">
        <dgm:presLayoutVars>
          <dgm:bulletEnabled val="1"/>
        </dgm:presLayoutVars>
      </dgm:prSet>
      <dgm:spPr/>
      <dgm:t>
        <a:bodyPr/>
        <a:lstStyle/>
        <a:p>
          <a:endParaRPr lang="en-AU"/>
        </a:p>
      </dgm:t>
    </dgm:pt>
    <dgm:pt modelId="{B1E320EF-BCF1-4EE4-97D5-22839AF84628}" type="pres">
      <dgm:prSet presAssocID="{EAEBD856-A489-44CD-8D99-A1E1826BC324}" presName="sibTrans" presStyleCnt="0"/>
      <dgm:spPr/>
    </dgm:pt>
    <dgm:pt modelId="{3A18CA0E-7E4A-4030-BA2B-70B798247EF8}" type="pres">
      <dgm:prSet presAssocID="{75B62C58-3DB4-4E85-A6A1-91BE536EF8D5}" presName="node" presStyleLbl="node1" presStyleIdx="20" presStyleCnt="39">
        <dgm:presLayoutVars>
          <dgm:bulletEnabled val="1"/>
        </dgm:presLayoutVars>
      </dgm:prSet>
      <dgm:spPr/>
      <dgm:t>
        <a:bodyPr/>
        <a:lstStyle/>
        <a:p>
          <a:endParaRPr lang="en-AU"/>
        </a:p>
      </dgm:t>
    </dgm:pt>
    <dgm:pt modelId="{84E51ACC-300D-48A8-989E-4C11E3914488}" type="pres">
      <dgm:prSet presAssocID="{E0B0D916-22B7-4800-9C3A-64A3700BE017}" presName="sibTrans" presStyleCnt="0"/>
      <dgm:spPr/>
    </dgm:pt>
    <dgm:pt modelId="{5E9B4695-CE4F-4F3F-9707-C269409AB8B4}" type="pres">
      <dgm:prSet presAssocID="{F880D358-89E8-40FB-97A6-9E40422CC5A1}" presName="node" presStyleLbl="node1" presStyleIdx="21" presStyleCnt="39">
        <dgm:presLayoutVars>
          <dgm:bulletEnabled val="1"/>
        </dgm:presLayoutVars>
      </dgm:prSet>
      <dgm:spPr/>
      <dgm:t>
        <a:bodyPr/>
        <a:lstStyle/>
        <a:p>
          <a:endParaRPr lang="en-AU"/>
        </a:p>
      </dgm:t>
    </dgm:pt>
    <dgm:pt modelId="{7EF3E607-F2BE-4D74-B683-4648873446F2}" type="pres">
      <dgm:prSet presAssocID="{F961D9CD-E376-4A2F-97A4-23A50EE2F391}" presName="sibTrans" presStyleCnt="0"/>
      <dgm:spPr/>
    </dgm:pt>
    <dgm:pt modelId="{84A6A72D-15BC-4B8F-8116-7FBE709F945D}" type="pres">
      <dgm:prSet presAssocID="{9DABB72F-3018-4B2B-B054-7BA71DE1B1AA}" presName="node" presStyleLbl="node1" presStyleIdx="22" presStyleCnt="39">
        <dgm:presLayoutVars>
          <dgm:bulletEnabled val="1"/>
        </dgm:presLayoutVars>
      </dgm:prSet>
      <dgm:spPr/>
      <dgm:t>
        <a:bodyPr/>
        <a:lstStyle/>
        <a:p>
          <a:endParaRPr lang="en-AU"/>
        </a:p>
      </dgm:t>
    </dgm:pt>
    <dgm:pt modelId="{B83724C6-4D4D-4D08-8062-C03F57E0F5F0}" type="pres">
      <dgm:prSet presAssocID="{21908EE5-1A43-4EB0-A3DB-FD7F4759A16E}" presName="sibTrans" presStyleCnt="0"/>
      <dgm:spPr/>
    </dgm:pt>
    <dgm:pt modelId="{9D1FD4A1-D710-4EDE-9B00-21BF9C0EF9B3}" type="pres">
      <dgm:prSet presAssocID="{0EB1D5FF-26D6-4241-B463-96BDD570F9E9}" presName="node" presStyleLbl="node1" presStyleIdx="23" presStyleCnt="39">
        <dgm:presLayoutVars>
          <dgm:bulletEnabled val="1"/>
        </dgm:presLayoutVars>
      </dgm:prSet>
      <dgm:spPr/>
      <dgm:t>
        <a:bodyPr/>
        <a:lstStyle/>
        <a:p>
          <a:endParaRPr lang="en-AU"/>
        </a:p>
      </dgm:t>
    </dgm:pt>
    <dgm:pt modelId="{070B2944-5E91-48C0-AB3A-D6FEC9264B17}" type="pres">
      <dgm:prSet presAssocID="{1FD626CD-4842-4E1E-AD9B-92F9E34A4563}" presName="sibTrans" presStyleCnt="0"/>
      <dgm:spPr/>
    </dgm:pt>
    <dgm:pt modelId="{518C404F-8907-4BE9-BD53-9E4DBEF29E33}" type="pres">
      <dgm:prSet presAssocID="{FC11F488-FD4C-4747-ABB1-A770F600D96F}" presName="node" presStyleLbl="node1" presStyleIdx="24" presStyleCnt="39">
        <dgm:presLayoutVars>
          <dgm:bulletEnabled val="1"/>
        </dgm:presLayoutVars>
      </dgm:prSet>
      <dgm:spPr/>
      <dgm:t>
        <a:bodyPr/>
        <a:lstStyle/>
        <a:p>
          <a:endParaRPr lang="en-AU"/>
        </a:p>
      </dgm:t>
    </dgm:pt>
    <dgm:pt modelId="{7B3615F4-57CE-482B-B3AB-E6220147C573}" type="pres">
      <dgm:prSet presAssocID="{0B3F452A-4F4F-40AD-896C-0B0EF5E6D69A}" presName="sibTrans" presStyleCnt="0"/>
      <dgm:spPr/>
    </dgm:pt>
    <dgm:pt modelId="{1EE71C1A-EB05-4530-A465-AAC4F7A6C6E6}" type="pres">
      <dgm:prSet presAssocID="{CBA1BBE6-EAB2-419B-B9C2-1A6DF57205AB}" presName="node" presStyleLbl="node1" presStyleIdx="25" presStyleCnt="39">
        <dgm:presLayoutVars>
          <dgm:bulletEnabled val="1"/>
        </dgm:presLayoutVars>
      </dgm:prSet>
      <dgm:spPr/>
      <dgm:t>
        <a:bodyPr/>
        <a:lstStyle/>
        <a:p>
          <a:endParaRPr lang="en-AU"/>
        </a:p>
      </dgm:t>
    </dgm:pt>
    <dgm:pt modelId="{D7636BD1-49DB-40B7-AC49-42B052415D3A}" type="pres">
      <dgm:prSet presAssocID="{1599E550-1416-4EC5-8ABD-8855EF753276}" presName="sibTrans" presStyleCnt="0"/>
      <dgm:spPr/>
    </dgm:pt>
    <dgm:pt modelId="{E0222A37-7D22-43C5-93B8-7699BAB4B5CB}" type="pres">
      <dgm:prSet presAssocID="{978E00AD-E15A-4816-893F-961F6EF842C0}" presName="node" presStyleLbl="node1" presStyleIdx="26" presStyleCnt="39">
        <dgm:presLayoutVars>
          <dgm:bulletEnabled val="1"/>
        </dgm:presLayoutVars>
      </dgm:prSet>
      <dgm:spPr/>
      <dgm:t>
        <a:bodyPr/>
        <a:lstStyle/>
        <a:p>
          <a:endParaRPr lang="en-AU"/>
        </a:p>
      </dgm:t>
    </dgm:pt>
    <dgm:pt modelId="{AB187265-73CE-4C59-B6E8-FA81223F1BC3}" type="pres">
      <dgm:prSet presAssocID="{73334E32-1198-4EF2-A54F-A4EC3AFE9278}" presName="sibTrans" presStyleCnt="0"/>
      <dgm:spPr/>
    </dgm:pt>
    <dgm:pt modelId="{F0A306E9-DA91-4BFC-9EFB-8B3294A61E4E}" type="pres">
      <dgm:prSet presAssocID="{1C729162-20AD-408D-980F-946D1BDD6F45}" presName="node" presStyleLbl="node1" presStyleIdx="27" presStyleCnt="39">
        <dgm:presLayoutVars>
          <dgm:bulletEnabled val="1"/>
        </dgm:presLayoutVars>
      </dgm:prSet>
      <dgm:spPr/>
      <dgm:t>
        <a:bodyPr/>
        <a:lstStyle/>
        <a:p>
          <a:endParaRPr lang="en-AU"/>
        </a:p>
      </dgm:t>
    </dgm:pt>
    <dgm:pt modelId="{3F7999DF-64F8-4CA8-BF3C-EA2C85C9CA61}" type="pres">
      <dgm:prSet presAssocID="{39224254-3F2E-4D60-8938-D4E76AE1B980}" presName="sibTrans" presStyleCnt="0"/>
      <dgm:spPr/>
    </dgm:pt>
    <dgm:pt modelId="{F3280C41-A896-4167-89B3-DD6B26B91BFD}" type="pres">
      <dgm:prSet presAssocID="{5700FC54-B46C-478B-93A0-D29CB42C280B}" presName="node" presStyleLbl="node1" presStyleIdx="28" presStyleCnt="39">
        <dgm:presLayoutVars>
          <dgm:bulletEnabled val="1"/>
        </dgm:presLayoutVars>
      </dgm:prSet>
      <dgm:spPr/>
      <dgm:t>
        <a:bodyPr/>
        <a:lstStyle/>
        <a:p>
          <a:endParaRPr lang="en-AU"/>
        </a:p>
      </dgm:t>
    </dgm:pt>
    <dgm:pt modelId="{7E0CD6B6-7200-4590-B167-12A82FBDF779}" type="pres">
      <dgm:prSet presAssocID="{424CA2FE-8501-4043-ABDE-7BB60DFBE9D1}" presName="sibTrans" presStyleCnt="0"/>
      <dgm:spPr/>
    </dgm:pt>
    <dgm:pt modelId="{84FF9F45-2950-4890-93F2-1B2A7EAE34E0}" type="pres">
      <dgm:prSet presAssocID="{E107FAE7-78ED-41E7-9142-ACEB0F6AD8F4}" presName="node" presStyleLbl="node1" presStyleIdx="29" presStyleCnt="39">
        <dgm:presLayoutVars>
          <dgm:bulletEnabled val="1"/>
        </dgm:presLayoutVars>
      </dgm:prSet>
      <dgm:spPr/>
      <dgm:t>
        <a:bodyPr/>
        <a:lstStyle/>
        <a:p>
          <a:endParaRPr lang="en-AU"/>
        </a:p>
      </dgm:t>
    </dgm:pt>
    <dgm:pt modelId="{5486BC4A-7E1A-4E06-9679-D27459A93E2D}" type="pres">
      <dgm:prSet presAssocID="{3184C613-01A1-4102-AD06-7D9133C6DB7A}" presName="sibTrans" presStyleCnt="0"/>
      <dgm:spPr/>
    </dgm:pt>
    <dgm:pt modelId="{2722FD68-7E1E-4573-86D3-ACEA09596DFE}" type="pres">
      <dgm:prSet presAssocID="{D8B3A81F-E350-4BEE-9884-0ACA9EC30178}" presName="node" presStyleLbl="node1" presStyleIdx="30" presStyleCnt="39">
        <dgm:presLayoutVars>
          <dgm:bulletEnabled val="1"/>
        </dgm:presLayoutVars>
      </dgm:prSet>
      <dgm:spPr/>
      <dgm:t>
        <a:bodyPr/>
        <a:lstStyle/>
        <a:p>
          <a:endParaRPr lang="en-AU"/>
        </a:p>
      </dgm:t>
    </dgm:pt>
    <dgm:pt modelId="{480487CE-D759-4B0C-8627-67514C594813}" type="pres">
      <dgm:prSet presAssocID="{0F47EE91-2DCD-414A-B3A8-11D8F6E0BB94}" presName="sibTrans" presStyleCnt="0"/>
      <dgm:spPr/>
    </dgm:pt>
    <dgm:pt modelId="{7C942BDA-9C9D-49D1-B893-FD2E35D9726F}" type="pres">
      <dgm:prSet presAssocID="{8F69593C-EB0F-408C-97C5-A0B0E4B6D799}" presName="node" presStyleLbl="node1" presStyleIdx="31" presStyleCnt="39">
        <dgm:presLayoutVars>
          <dgm:bulletEnabled val="1"/>
        </dgm:presLayoutVars>
      </dgm:prSet>
      <dgm:spPr/>
      <dgm:t>
        <a:bodyPr/>
        <a:lstStyle/>
        <a:p>
          <a:endParaRPr lang="en-AU"/>
        </a:p>
      </dgm:t>
    </dgm:pt>
    <dgm:pt modelId="{2FE59B4F-8E47-48FE-9BAD-D436BFC11D25}" type="pres">
      <dgm:prSet presAssocID="{DC8E9E88-143B-4094-889C-C5DB1C430847}" presName="sibTrans" presStyleCnt="0"/>
      <dgm:spPr/>
    </dgm:pt>
    <dgm:pt modelId="{A60C78FE-E734-4695-A794-A067F7A524A0}" type="pres">
      <dgm:prSet presAssocID="{A3CC6124-8D94-4C5B-AC0B-870DE20ABC04}" presName="node" presStyleLbl="node1" presStyleIdx="32" presStyleCnt="39">
        <dgm:presLayoutVars>
          <dgm:bulletEnabled val="1"/>
        </dgm:presLayoutVars>
      </dgm:prSet>
      <dgm:spPr/>
      <dgm:t>
        <a:bodyPr/>
        <a:lstStyle/>
        <a:p>
          <a:endParaRPr lang="en-AU"/>
        </a:p>
      </dgm:t>
    </dgm:pt>
    <dgm:pt modelId="{E0205734-51BB-468A-A5D4-B73A9C29BBF1}" type="pres">
      <dgm:prSet presAssocID="{6A285E91-7C54-43AF-804E-2D238885A2E7}" presName="sibTrans" presStyleCnt="0"/>
      <dgm:spPr/>
    </dgm:pt>
    <dgm:pt modelId="{697E2674-F8C0-44A0-88B2-28C995E5C2A0}" type="pres">
      <dgm:prSet presAssocID="{48C2A96F-7F86-4B2E-A255-F555B42E23A1}" presName="node" presStyleLbl="node1" presStyleIdx="33" presStyleCnt="39">
        <dgm:presLayoutVars>
          <dgm:bulletEnabled val="1"/>
        </dgm:presLayoutVars>
      </dgm:prSet>
      <dgm:spPr/>
      <dgm:t>
        <a:bodyPr/>
        <a:lstStyle/>
        <a:p>
          <a:endParaRPr lang="en-AU"/>
        </a:p>
      </dgm:t>
    </dgm:pt>
    <dgm:pt modelId="{567FEF30-CE5D-4B24-8A9A-505470A8CB19}" type="pres">
      <dgm:prSet presAssocID="{01735B91-26C4-4B97-9D30-F8C5E0297D42}" presName="sibTrans" presStyleCnt="0"/>
      <dgm:spPr/>
    </dgm:pt>
    <dgm:pt modelId="{EB27ABD6-0737-4FD5-B46B-068E3790B85A}" type="pres">
      <dgm:prSet presAssocID="{30FD685A-36A4-4E4A-9E42-8BFA56867A3D}" presName="node" presStyleLbl="node1" presStyleIdx="34" presStyleCnt="39">
        <dgm:presLayoutVars>
          <dgm:bulletEnabled val="1"/>
        </dgm:presLayoutVars>
      </dgm:prSet>
      <dgm:spPr/>
      <dgm:t>
        <a:bodyPr/>
        <a:lstStyle/>
        <a:p>
          <a:endParaRPr lang="en-AU"/>
        </a:p>
      </dgm:t>
    </dgm:pt>
    <dgm:pt modelId="{F38429BF-240E-4083-BC2E-BF4F12210C20}" type="pres">
      <dgm:prSet presAssocID="{8AE0AF50-26BA-4942-B2B3-B3088CF3DCB6}" presName="sibTrans" presStyleCnt="0"/>
      <dgm:spPr/>
    </dgm:pt>
    <dgm:pt modelId="{BA453F9B-6A08-43AF-9771-C339898B55C4}" type="pres">
      <dgm:prSet presAssocID="{8D677E6A-A078-4746-9199-7A7D8DC92EFD}" presName="node" presStyleLbl="node1" presStyleIdx="35" presStyleCnt="39">
        <dgm:presLayoutVars>
          <dgm:bulletEnabled val="1"/>
        </dgm:presLayoutVars>
      </dgm:prSet>
      <dgm:spPr/>
      <dgm:t>
        <a:bodyPr/>
        <a:lstStyle/>
        <a:p>
          <a:endParaRPr lang="en-AU"/>
        </a:p>
      </dgm:t>
    </dgm:pt>
    <dgm:pt modelId="{03FC6A31-0419-42B3-A559-3A98D4AE5867}" type="pres">
      <dgm:prSet presAssocID="{0EB1CF64-1AC3-4BE8-A198-EE2BA1E35AB0}" presName="sibTrans" presStyleCnt="0"/>
      <dgm:spPr/>
    </dgm:pt>
    <dgm:pt modelId="{23F22668-BE68-4D48-A15C-9CC461CFB76E}" type="pres">
      <dgm:prSet presAssocID="{BFD025B3-6580-4842-8C16-2A092BAAE411}" presName="node" presStyleLbl="node1" presStyleIdx="36" presStyleCnt="39">
        <dgm:presLayoutVars>
          <dgm:bulletEnabled val="1"/>
        </dgm:presLayoutVars>
      </dgm:prSet>
      <dgm:spPr/>
      <dgm:t>
        <a:bodyPr/>
        <a:lstStyle/>
        <a:p>
          <a:endParaRPr lang="en-AU"/>
        </a:p>
      </dgm:t>
    </dgm:pt>
    <dgm:pt modelId="{DB016A96-470F-4B37-A82B-553F0E232EEF}" type="pres">
      <dgm:prSet presAssocID="{62FC6B24-9410-4A6B-95AB-13E067B804C1}" presName="sibTrans" presStyleCnt="0"/>
      <dgm:spPr/>
    </dgm:pt>
    <dgm:pt modelId="{92621842-8FB6-4BFB-80CB-3CD2C66292C8}" type="pres">
      <dgm:prSet presAssocID="{6E26207B-B2C1-41C3-B871-0188F4948EF2}" presName="node" presStyleLbl="node1" presStyleIdx="37" presStyleCnt="39">
        <dgm:presLayoutVars>
          <dgm:bulletEnabled val="1"/>
        </dgm:presLayoutVars>
      </dgm:prSet>
      <dgm:spPr/>
      <dgm:t>
        <a:bodyPr/>
        <a:lstStyle/>
        <a:p>
          <a:endParaRPr lang="en-AU"/>
        </a:p>
      </dgm:t>
    </dgm:pt>
    <dgm:pt modelId="{C1E4BFC8-C9B6-45C0-B68A-9DD06ABD1766}" type="pres">
      <dgm:prSet presAssocID="{70DA975F-7739-463C-9C51-74E6BC577862}" presName="sibTrans" presStyleCnt="0"/>
      <dgm:spPr/>
    </dgm:pt>
    <dgm:pt modelId="{A8E133CA-E668-46A0-A33B-620B0A781958}" type="pres">
      <dgm:prSet presAssocID="{9C1A4937-7771-4DCB-841D-2B8B2D81EA79}" presName="node" presStyleLbl="node1" presStyleIdx="38" presStyleCnt="39">
        <dgm:presLayoutVars>
          <dgm:bulletEnabled val="1"/>
        </dgm:presLayoutVars>
      </dgm:prSet>
      <dgm:spPr/>
      <dgm:t>
        <a:bodyPr/>
        <a:lstStyle/>
        <a:p>
          <a:endParaRPr lang="en-AU"/>
        </a:p>
      </dgm:t>
    </dgm:pt>
  </dgm:ptLst>
  <dgm:cxnLst>
    <dgm:cxn modelId="{525C5D6B-9DFC-43A5-9BD7-7EE69436299C}" type="presOf" srcId="{1C729162-20AD-408D-980F-946D1BDD6F45}" destId="{F0A306E9-DA91-4BFC-9EFB-8B3294A61E4E}" srcOrd="0" destOrd="0" presId="urn:microsoft.com/office/officeart/2005/8/layout/default"/>
    <dgm:cxn modelId="{C2D742A6-A359-4C3A-996F-5A93296933F0}" srcId="{AC47CB27-B86A-440B-8080-C4F70597DEA2}" destId="{978E00AD-E15A-4816-893F-961F6EF842C0}" srcOrd="26" destOrd="0" parTransId="{E57291CD-9BF0-495D-9DD3-06F884E8CD07}" sibTransId="{73334E32-1198-4EF2-A54F-A4EC3AFE9278}"/>
    <dgm:cxn modelId="{C1274BEC-91EE-4935-9041-F1E92673F5AE}" srcId="{AC47CB27-B86A-440B-8080-C4F70597DEA2}" destId="{8D677E6A-A078-4746-9199-7A7D8DC92EFD}" srcOrd="35" destOrd="0" parTransId="{38FEE318-5315-4AE1-9D53-A93C0FD8D264}" sibTransId="{0EB1CF64-1AC3-4BE8-A198-EE2BA1E35AB0}"/>
    <dgm:cxn modelId="{5B9D9C5B-2530-47C4-B523-4A6DF98F4DBB}" srcId="{AC47CB27-B86A-440B-8080-C4F70597DEA2}" destId="{9F66819D-DDE1-4893-8DD7-DDE1C0A25E99}" srcOrd="16" destOrd="0" parTransId="{BB399FFB-75C5-4DB1-BBC7-2A11FD4C38A9}" sibTransId="{B342AB1B-2145-4FB9-A5A0-05F17FD98132}"/>
    <dgm:cxn modelId="{A962A1CC-8743-492B-ACA6-C3786C901472}" type="presOf" srcId="{B8498C64-2381-4147-91D5-F64F60884A8F}" destId="{6D5B2FE9-86D6-473E-8E84-E873304F4FDF}" srcOrd="0" destOrd="0" presId="urn:microsoft.com/office/officeart/2005/8/layout/default"/>
    <dgm:cxn modelId="{CFCFA379-B304-495E-B9F3-70B52156A2C9}" srcId="{AC47CB27-B86A-440B-8080-C4F70597DEA2}" destId="{649A8D7E-5F25-4AD4-8C84-C53BB467789E}" srcOrd="13" destOrd="0" parTransId="{0F14C128-A8CD-48B4-BED8-971F167EA9FE}" sibTransId="{C9A8B414-4588-455C-B722-5E40297D40D4}"/>
    <dgm:cxn modelId="{46A815CC-503D-4D6A-AB2C-F2C8BD806D2E}" type="presOf" srcId="{8BEB97EA-D454-4074-87E3-A64A4F74A54F}" destId="{E5B28C28-2624-48E0-B945-0BBDDBE45A13}" srcOrd="0" destOrd="0" presId="urn:microsoft.com/office/officeart/2005/8/layout/default"/>
    <dgm:cxn modelId="{6252BA31-7E9D-4447-9E30-AA0E6382DB62}" srcId="{AC47CB27-B86A-440B-8080-C4F70597DEA2}" destId="{8F69593C-EB0F-408C-97C5-A0B0E4B6D799}" srcOrd="31" destOrd="0" parTransId="{0533E7CB-EE1A-4FC0-89B1-914BAD81CE41}" sibTransId="{DC8E9E88-143B-4094-889C-C5DB1C430847}"/>
    <dgm:cxn modelId="{2121E42E-B2ED-40B0-8D37-1BEE5B146F44}" type="presOf" srcId="{5700FC54-B46C-478B-93A0-D29CB42C280B}" destId="{F3280C41-A896-4167-89B3-DD6B26B91BFD}" srcOrd="0" destOrd="0" presId="urn:microsoft.com/office/officeart/2005/8/layout/default"/>
    <dgm:cxn modelId="{63C37489-AFC1-4764-A9FE-EF405050082D}" type="presOf" srcId="{189339E5-AF56-4FC1-AF3C-6DC75C7B2BCD}" destId="{02A5A8B9-BD28-46ED-8C26-E611A64927BF}" srcOrd="0" destOrd="0" presId="urn:microsoft.com/office/officeart/2005/8/layout/default"/>
    <dgm:cxn modelId="{2E98BB35-A4AC-41DC-8F4C-5ECA6FDA785E}" srcId="{AC47CB27-B86A-440B-8080-C4F70597DEA2}" destId="{D8B3A81F-E350-4BEE-9884-0ACA9EC30178}" srcOrd="30" destOrd="0" parTransId="{8EC0365B-C4D5-4DEF-8E65-7D8BF7907909}" sibTransId="{0F47EE91-2DCD-414A-B3A8-11D8F6E0BB94}"/>
    <dgm:cxn modelId="{E28818EB-F373-45AB-8045-67FAB05636F3}" type="presOf" srcId="{A3CC6124-8D94-4C5B-AC0B-870DE20ABC04}" destId="{A60C78FE-E734-4695-A794-A067F7A524A0}" srcOrd="0" destOrd="0" presId="urn:microsoft.com/office/officeart/2005/8/layout/default"/>
    <dgm:cxn modelId="{DBE057F0-0364-4B63-9D30-E89F15647F82}" type="presOf" srcId="{AC47CB27-B86A-440B-8080-C4F70597DEA2}" destId="{F3883985-F243-480D-A2A2-6A64A904CD19}" srcOrd="0" destOrd="0" presId="urn:microsoft.com/office/officeart/2005/8/layout/default"/>
    <dgm:cxn modelId="{CA3E6065-A5A5-4B5B-8DBC-257E901F2046}" type="presOf" srcId="{E107FAE7-78ED-41E7-9142-ACEB0F6AD8F4}" destId="{84FF9F45-2950-4890-93F2-1B2A7EAE34E0}" srcOrd="0" destOrd="0" presId="urn:microsoft.com/office/officeart/2005/8/layout/default"/>
    <dgm:cxn modelId="{C46AEAF0-B47A-4821-B937-D3BA00CACB38}" type="presOf" srcId="{978E00AD-E15A-4816-893F-961F6EF842C0}" destId="{E0222A37-7D22-43C5-93B8-7699BAB4B5CB}" srcOrd="0" destOrd="0" presId="urn:microsoft.com/office/officeart/2005/8/layout/default"/>
    <dgm:cxn modelId="{CF98E738-4AEC-474E-8044-2860D764651A}" type="presOf" srcId="{B4E8E9E8-3BD0-41F9-B599-73B375B96309}" destId="{BB3BE45E-7DD1-414C-8B20-41996CA246BD}" srcOrd="0" destOrd="0" presId="urn:microsoft.com/office/officeart/2005/8/layout/default"/>
    <dgm:cxn modelId="{7B00A89B-C3CA-4C08-ACEA-F43D3F586317}" srcId="{AC47CB27-B86A-440B-8080-C4F70597DEA2}" destId="{30FD685A-36A4-4E4A-9E42-8BFA56867A3D}" srcOrd="34" destOrd="0" parTransId="{3B4B1362-C5AA-4165-8A69-4B01CDD82245}" sibTransId="{8AE0AF50-26BA-4942-B2B3-B3088CF3DCB6}"/>
    <dgm:cxn modelId="{864486DD-8BA6-4458-8B32-6F01BC31C82A}" type="presOf" srcId="{9B96365D-6D1A-47F0-8CA4-EAE1B2276067}" destId="{5BCFAAC2-9424-42EB-A2F6-74D49B787BF7}" srcOrd="0" destOrd="0" presId="urn:microsoft.com/office/officeart/2005/8/layout/default"/>
    <dgm:cxn modelId="{BC5F2000-087D-41F0-8F20-80402E41C618}" type="presOf" srcId="{A8277A15-0F89-4038-8E69-D05B7AD2D7CA}" destId="{91A248DE-1150-446E-B19B-E6E3400AE1D8}" srcOrd="0" destOrd="0" presId="urn:microsoft.com/office/officeart/2005/8/layout/default"/>
    <dgm:cxn modelId="{C7056210-468F-4594-998B-8406BE24ACDF}" type="presOf" srcId="{CBC6FFDC-92B8-4AAC-95BD-46A7AB132C36}" destId="{00AC84C8-449B-41B6-82A8-C4FE03FF8C4E}" srcOrd="0" destOrd="0" presId="urn:microsoft.com/office/officeart/2005/8/layout/default"/>
    <dgm:cxn modelId="{25E14066-C525-4E20-B670-87F2F5CF7D9C}" srcId="{AC47CB27-B86A-440B-8080-C4F70597DEA2}" destId="{9C1A4937-7771-4DCB-841D-2B8B2D81EA79}" srcOrd="38" destOrd="0" parTransId="{BFB03978-7AE1-4191-87BB-3DB8A54FBE8B}" sibTransId="{FD538BCE-ED48-42FF-9D67-989A6468FF55}"/>
    <dgm:cxn modelId="{53DE7A73-A4BC-4FDE-B7AA-67259100092B}" type="presOf" srcId="{D8B3A81F-E350-4BEE-9884-0ACA9EC30178}" destId="{2722FD68-7E1E-4573-86D3-ACEA09596DFE}" srcOrd="0" destOrd="0" presId="urn:microsoft.com/office/officeart/2005/8/layout/default"/>
    <dgm:cxn modelId="{318D7DB6-489B-401E-8EF7-3D904B608722}" type="presOf" srcId="{F880D358-89E8-40FB-97A6-9E40422CC5A1}" destId="{5E9B4695-CE4F-4F3F-9707-C269409AB8B4}" srcOrd="0" destOrd="0" presId="urn:microsoft.com/office/officeart/2005/8/layout/default"/>
    <dgm:cxn modelId="{7FC98841-C05F-47F3-9B38-C8AD01CCC612}" srcId="{AC47CB27-B86A-440B-8080-C4F70597DEA2}" destId="{A3CC6124-8D94-4C5B-AC0B-870DE20ABC04}" srcOrd="32" destOrd="0" parTransId="{15E6D922-ADD9-45A2-A11C-A8B00FAD578D}" sibTransId="{6A285E91-7C54-43AF-804E-2D238885A2E7}"/>
    <dgm:cxn modelId="{C26D3E45-E9AF-491C-9588-B6F821C1D218}" srcId="{AC47CB27-B86A-440B-8080-C4F70597DEA2}" destId="{9B96365D-6D1A-47F0-8CA4-EAE1B2276067}" srcOrd="8" destOrd="0" parTransId="{264BC682-8EBA-424C-9826-3F179B917A17}" sibTransId="{13F63A52-1E99-44B3-9F05-E67732964143}"/>
    <dgm:cxn modelId="{132D65AD-724D-454B-ABCB-5DEC5A25A0CE}" type="presOf" srcId="{77605BD2-04E0-47E5-ACED-7C00F55F2F7A}" destId="{03C7D79F-9087-492E-A1A2-C2B7B64D0D71}" srcOrd="0" destOrd="0" presId="urn:microsoft.com/office/officeart/2005/8/layout/default"/>
    <dgm:cxn modelId="{1383AFC4-B189-4885-9702-2D0B7B0A6F6D}" type="presOf" srcId="{75B62C58-3DB4-4E85-A6A1-91BE536EF8D5}" destId="{3A18CA0E-7E4A-4030-BA2B-70B798247EF8}" srcOrd="0" destOrd="0" presId="urn:microsoft.com/office/officeart/2005/8/layout/default"/>
    <dgm:cxn modelId="{9A369288-3EF7-4B61-887A-B477782D8D41}" type="presOf" srcId="{FDCE65EF-708D-4336-9EBF-E396B37B4198}" destId="{FD157137-2E5A-4BDB-8C26-C8252627868D}" srcOrd="0" destOrd="0" presId="urn:microsoft.com/office/officeart/2005/8/layout/default"/>
    <dgm:cxn modelId="{BBA69DE7-71C3-44B5-B95E-38D6E4A47104}" type="presOf" srcId="{A10F3589-59EE-4204-8F88-9D67EDB8705E}" destId="{55BA6C28-B492-43B8-A666-528C2BCA3A4E}" srcOrd="0" destOrd="0" presId="urn:microsoft.com/office/officeart/2005/8/layout/default"/>
    <dgm:cxn modelId="{2A2EA95A-7A11-43A4-BB40-D764E0007423}" type="presOf" srcId="{48C2A96F-7F86-4B2E-A255-F555B42E23A1}" destId="{697E2674-F8C0-44A0-88B2-28C995E5C2A0}" srcOrd="0" destOrd="0" presId="urn:microsoft.com/office/officeart/2005/8/layout/default"/>
    <dgm:cxn modelId="{44562BA8-350A-45EC-85DD-870512620DBE}" type="presOf" srcId="{1B308693-5956-43EF-904A-A25E7743FB25}" destId="{F10A6CB9-ABE0-44D2-83B7-7F225612169F}" srcOrd="0" destOrd="0" presId="urn:microsoft.com/office/officeart/2005/8/layout/default"/>
    <dgm:cxn modelId="{6B639C89-3F6F-4D5E-BC83-017C2E92EE7E}" srcId="{AC47CB27-B86A-440B-8080-C4F70597DEA2}" destId="{9DABB72F-3018-4B2B-B054-7BA71DE1B1AA}" srcOrd="22" destOrd="0" parTransId="{2F52F95E-68FA-420E-85A9-0FE159A5F765}" sibTransId="{21908EE5-1A43-4EB0-A3DB-FD7F4759A16E}"/>
    <dgm:cxn modelId="{563AA3E1-85E4-477C-AE58-C3F87F96BE32}" type="presOf" srcId="{30FD685A-36A4-4E4A-9E42-8BFA56867A3D}" destId="{EB27ABD6-0737-4FD5-B46B-068E3790B85A}" srcOrd="0" destOrd="0" presId="urn:microsoft.com/office/officeart/2005/8/layout/default"/>
    <dgm:cxn modelId="{5F2C66E9-E24A-401D-A63B-A8EDBA3F1EE2}" srcId="{AC47CB27-B86A-440B-8080-C4F70597DEA2}" destId="{1C729162-20AD-408D-980F-946D1BDD6F45}" srcOrd="27" destOrd="0" parTransId="{62015CD1-7C93-4625-B0CC-62BD9D5DB9B1}" sibTransId="{39224254-3F2E-4D60-8938-D4E76AE1B980}"/>
    <dgm:cxn modelId="{6A5692A8-0667-486A-864C-D98585A96BA9}" srcId="{AC47CB27-B86A-440B-8080-C4F70597DEA2}" destId="{0EB1D5FF-26D6-4241-B463-96BDD570F9E9}" srcOrd="23" destOrd="0" parTransId="{02ACE1F6-1985-49E5-9C6D-B351476CB5FA}" sibTransId="{1FD626CD-4842-4E1E-AD9B-92F9E34A4563}"/>
    <dgm:cxn modelId="{F064808B-1EBB-4238-A244-873EE7B6F4DA}" srcId="{AC47CB27-B86A-440B-8080-C4F70597DEA2}" destId="{77605BD2-04E0-47E5-ACED-7C00F55F2F7A}" srcOrd="4" destOrd="0" parTransId="{5541E68D-0F38-4221-BFA5-1DB87728AEFE}" sibTransId="{1D4F111B-AD38-4FB5-89FD-9AADB3C10BD1}"/>
    <dgm:cxn modelId="{EB4B6647-CFB4-4D42-A413-EBB9532C502D}" srcId="{AC47CB27-B86A-440B-8080-C4F70597DEA2}" destId="{48C2A96F-7F86-4B2E-A255-F555B42E23A1}" srcOrd="33" destOrd="0" parTransId="{543128D3-E16F-4C57-9F93-BCB4719460A5}" sibTransId="{01735B91-26C4-4B97-9D30-F8C5E0297D42}"/>
    <dgm:cxn modelId="{F342D66C-9C4A-48AA-A92B-CB23A1A3FA17}" srcId="{AC47CB27-B86A-440B-8080-C4F70597DEA2}" destId="{E107FAE7-78ED-41E7-9142-ACEB0F6AD8F4}" srcOrd="29" destOrd="0" parTransId="{3084BD7F-B8BE-4EEA-A32C-0C2275DC050A}" sibTransId="{3184C613-01A1-4102-AD06-7D9133C6DB7A}"/>
    <dgm:cxn modelId="{D6B8E10B-7FE0-417E-AFD2-5FD70DB21D01}" srcId="{AC47CB27-B86A-440B-8080-C4F70597DEA2}" destId="{F880D358-89E8-40FB-97A6-9E40422CC5A1}" srcOrd="21" destOrd="0" parTransId="{C3C209CA-63BB-48E0-9096-9B3C7F7E858D}" sibTransId="{F961D9CD-E376-4A2F-97A4-23A50EE2F391}"/>
    <dgm:cxn modelId="{4CDDDB43-190B-4603-9E86-00C7A23AB0D1}" type="presOf" srcId="{9C1A4937-7771-4DCB-841D-2B8B2D81EA79}" destId="{A8E133CA-E668-46A0-A33B-620B0A781958}" srcOrd="0" destOrd="0" presId="urn:microsoft.com/office/officeart/2005/8/layout/default"/>
    <dgm:cxn modelId="{977FF272-6007-4E2B-B6C4-789C22F5D9B6}" srcId="{AC47CB27-B86A-440B-8080-C4F70597DEA2}" destId="{6E26207B-B2C1-41C3-B871-0188F4948EF2}" srcOrd="37" destOrd="0" parTransId="{72D70CA3-1520-4C37-A6C2-38C09A4BE896}" sibTransId="{70DA975F-7739-463C-9C51-74E6BC577862}"/>
    <dgm:cxn modelId="{24B8C8CA-4F37-46F5-80AB-653806255036}" srcId="{AC47CB27-B86A-440B-8080-C4F70597DEA2}" destId="{75B62C58-3DB4-4E85-A6A1-91BE536EF8D5}" srcOrd="20" destOrd="0" parTransId="{8A6602FC-A708-4BE8-9A15-B1DF33D31EA9}" sibTransId="{E0B0D916-22B7-4800-9C3A-64A3700BE017}"/>
    <dgm:cxn modelId="{BEB8A12F-FD10-44D4-AEDB-0FF66DD530A7}" type="presOf" srcId="{4E5EA3DF-3BF5-494F-959B-7ECF5577941F}" destId="{0AAF8AA6-8489-482A-80CC-12110412F195}" srcOrd="0" destOrd="0" presId="urn:microsoft.com/office/officeart/2005/8/layout/default"/>
    <dgm:cxn modelId="{00A5B186-38C6-4196-8EEA-F228D808D5FE}" srcId="{AC47CB27-B86A-440B-8080-C4F70597DEA2}" destId="{BFD025B3-6580-4842-8C16-2A092BAAE411}" srcOrd="36" destOrd="0" parTransId="{53E261ED-B604-45EA-BC6F-302D3893B18D}" sibTransId="{62FC6B24-9410-4A6B-95AB-13E067B804C1}"/>
    <dgm:cxn modelId="{7568A71F-6DFB-4B93-A0D4-662D097126AA}" type="presOf" srcId="{304141F2-6AC0-4B5F-80BB-784476B5B7E6}" destId="{C0E32CED-EE58-4A67-9B9C-69FD1F38F451}" srcOrd="0" destOrd="0" presId="urn:microsoft.com/office/officeart/2005/8/layout/default"/>
    <dgm:cxn modelId="{DE3BE304-54B4-4E8F-B754-F60AF96D9AD9}" srcId="{AC47CB27-B86A-440B-8080-C4F70597DEA2}" destId="{CBA1BBE6-EAB2-419B-B9C2-1A6DF57205AB}" srcOrd="25" destOrd="0" parTransId="{81747F13-4643-452D-A69C-47C7A67A7D8F}" sibTransId="{1599E550-1416-4EC5-8ABD-8855EF753276}"/>
    <dgm:cxn modelId="{F1D9D66B-AE45-47F7-B075-5B6CCD123CD5}" srcId="{AC47CB27-B86A-440B-8080-C4F70597DEA2}" destId="{CBC6FFDC-92B8-4AAC-95BD-46A7AB132C36}" srcOrd="10" destOrd="0" parTransId="{C9600557-161B-4EBC-84AB-299901727D6A}" sibTransId="{4670335D-5324-46C3-9DAF-9601B181CE53}"/>
    <dgm:cxn modelId="{E8645A82-0E79-4623-866C-AFCAC98530E5}" type="presOf" srcId="{8D677E6A-A078-4746-9199-7A7D8DC92EFD}" destId="{BA453F9B-6A08-43AF-9771-C339898B55C4}" srcOrd="0" destOrd="0" presId="urn:microsoft.com/office/officeart/2005/8/layout/default"/>
    <dgm:cxn modelId="{3A38AF5A-71A0-48F2-BFA9-071B4F21CE11}" srcId="{AC47CB27-B86A-440B-8080-C4F70597DEA2}" destId="{B8498C64-2381-4147-91D5-F64F60884A8F}" srcOrd="5" destOrd="0" parTransId="{3720453A-BE57-41A7-88B4-41C3198E0048}" sibTransId="{2693859A-2F40-41C0-8116-048A3BBE59B8}"/>
    <dgm:cxn modelId="{8B58C040-3564-4DD1-BBBD-B145B2632517}" srcId="{AC47CB27-B86A-440B-8080-C4F70597DEA2}" destId="{5700FC54-B46C-478B-93A0-D29CB42C280B}" srcOrd="28" destOrd="0" parTransId="{D7EC40C8-30F0-43CC-87ED-2ED6F42F1346}" sibTransId="{424CA2FE-8501-4043-ABDE-7BB60DFBE9D1}"/>
    <dgm:cxn modelId="{B171FC76-0762-4581-B536-DFCF2D2C5FB5}" type="presOf" srcId="{E7320EA3-B69F-4CFE-896D-CBB5C65BCBDA}" destId="{D9F33DDD-65FB-4770-8437-A8CF9009F33B}" srcOrd="0" destOrd="0" presId="urn:microsoft.com/office/officeart/2005/8/layout/default"/>
    <dgm:cxn modelId="{A430E70A-E009-4B4A-AA07-FCAAB3145B4F}" type="presOf" srcId="{A5A81789-BDB0-4C4E-B390-3AB533603A6D}" destId="{0CBFBB1F-9320-474F-8C0B-849FE74998B1}" srcOrd="0" destOrd="0" presId="urn:microsoft.com/office/officeart/2005/8/layout/default"/>
    <dgm:cxn modelId="{25459CD7-E3AA-403E-BCDC-8326F81B028B}" srcId="{AC47CB27-B86A-440B-8080-C4F70597DEA2}" destId="{A10F3589-59EE-4204-8F88-9D67EDB8705E}" srcOrd="17" destOrd="0" parTransId="{F3F78C18-54CC-49AF-98E2-F0D842B8CE7F}" sibTransId="{66EB20A4-7A20-4FAB-AC72-B96BE612D221}"/>
    <dgm:cxn modelId="{96D4F1BA-B956-42F5-81AD-33B2865E7B43}" type="presOf" srcId="{0B13BEC1-3E76-433A-8169-37B0D5AC2D97}" destId="{369612DB-F69D-417E-AD97-9E81D798705F}" srcOrd="0" destOrd="0" presId="urn:microsoft.com/office/officeart/2005/8/layout/default"/>
    <dgm:cxn modelId="{A9B4BB2D-DE5A-47A0-A4A4-4FB5B133DEAA}" srcId="{AC47CB27-B86A-440B-8080-C4F70597DEA2}" destId="{7FDCA94A-FAE7-4EC0-83B8-FC6C7F58B8B6}" srcOrd="1" destOrd="0" parTransId="{33CE1DC3-774B-4092-9014-7EE6FDE5F4E3}" sibTransId="{ECAEBE9D-1513-454B-A399-DAFE5F75E6BF}"/>
    <dgm:cxn modelId="{430D0DE9-8775-4933-AA4C-7F1EE32554D3}" type="presOf" srcId="{9DABB72F-3018-4B2B-B054-7BA71DE1B1AA}" destId="{84A6A72D-15BC-4B8F-8116-7FBE709F945D}" srcOrd="0" destOrd="0" presId="urn:microsoft.com/office/officeart/2005/8/layout/default"/>
    <dgm:cxn modelId="{B283D382-7415-4F00-B303-A1483646BD1C}" srcId="{AC47CB27-B86A-440B-8080-C4F70597DEA2}" destId="{A5A81789-BDB0-4C4E-B390-3AB533603A6D}" srcOrd="6" destOrd="0" parTransId="{DB908512-28C6-4D29-807F-A0248B3AC2B9}" sibTransId="{C641FA27-F594-4A08-93B7-9BB0A7C564E8}"/>
    <dgm:cxn modelId="{78008304-1AE9-4AA2-9937-619EAC0D162E}" srcId="{AC47CB27-B86A-440B-8080-C4F70597DEA2}" destId="{684F11D5-296B-426D-AD07-584589621312}" srcOrd="12" destOrd="0" parTransId="{EA0B7394-F1AF-4692-AD6B-DE7B58B1D4AB}" sibTransId="{74D5FD60-BFDE-4CD0-A16F-83950B917EB5}"/>
    <dgm:cxn modelId="{875CF20B-4441-476C-B2EA-A695A06C6D9C}" type="presOf" srcId="{7FDCA94A-FAE7-4EC0-83B8-FC6C7F58B8B6}" destId="{CF00B1CE-8192-4A80-872D-2980C282C8C0}" srcOrd="0" destOrd="0" presId="urn:microsoft.com/office/officeart/2005/8/layout/default"/>
    <dgm:cxn modelId="{D9B4EC9C-E91A-467F-907B-418807AD104C}" srcId="{AC47CB27-B86A-440B-8080-C4F70597DEA2}" destId="{189339E5-AF56-4FC1-AF3C-6DC75C7B2BCD}" srcOrd="2" destOrd="0" parTransId="{AC7B8611-5436-4898-B37C-C426247DEDD1}" sibTransId="{B936277C-211A-4EFF-A334-ED43E48BF17D}"/>
    <dgm:cxn modelId="{4F9D862A-899F-4A36-A04D-02BFC49171E5}" type="presOf" srcId="{649A8D7E-5F25-4AD4-8C84-C53BB467789E}" destId="{43DE573A-0761-45D9-8548-07E8557221AE}" srcOrd="0" destOrd="0" presId="urn:microsoft.com/office/officeart/2005/8/layout/default"/>
    <dgm:cxn modelId="{52F0DC9B-0854-4503-855E-A355AFC3B0E5}" srcId="{AC47CB27-B86A-440B-8080-C4F70597DEA2}" destId="{304141F2-6AC0-4B5F-80BB-784476B5B7E6}" srcOrd="7" destOrd="0" parTransId="{4B6DF709-E92D-4B3C-A790-81A182623A71}" sibTransId="{914F06E9-A2CF-46C9-8826-BCC38BB81540}"/>
    <dgm:cxn modelId="{EAC400D4-3D0A-4469-9660-FB6E694FB4F6}" srcId="{AC47CB27-B86A-440B-8080-C4F70597DEA2}" destId="{1B308693-5956-43EF-904A-A25E7743FB25}" srcOrd="19" destOrd="0" parTransId="{FB335671-82AA-4F41-9D2F-386D086093E4}" sibTransId="{EAEBD856-A489-44CD-8D99-A1E1826BC324}"/>
    <dgm:cxn modelId="{0563658E-BB7E-4E3F-AE4E-F4177C3BF2D8}" srcId="{AC47CB27-B86A-440B-8080-C4F70597DEA2}" destId="{B4E8E9E8-3BD0-41F9-B599-73B375B96309}" srcOrd="3" destOrd="0" parTransId="{0F6DE9A9-365F-4C78-A2AB-135C6E61C157}" sibTransId="{6992771C-79C3-4A98-8B90-CBB325EF3BD9}"/>
    <dgm:cxn modelId="{949AE624-BA73-4B79-8529-083A5CAFB606}" srcId="{AC47CB27-B86A-440B-8080-C4F70597DEA2}" destId="{E7320EA3-B69F-4CFE-896D-CBB5C65BCBDA}" srcOrd="11" destOrd="0" parTransId="{FBD22D1A-B6E3-4EDB-931B-FF75582DA5EA}" sibTransId="{C5976DC1-1C78-4191-896F-CF47F584A80C}"/>
    <dgm:cxn modelId="{498A06CE-13F8-4E9C-BDCD-E17D12F243C9}" type="presOf" srcId="{9F66819D-DDE1-4893-8DD7-DDE1C0A25E99}" destId="{0BA65958-E30C-49E9-980C-F75392BD3916}" srcOrd="0" destOrd="0" presId="urn:microsoft.com/office/officeart/2005/8/layout/default"/>
    <dgm:cxn modelId="{FAE1E276-6A50-4971-A0D8-BA99B0ADBD09}" srcId="{AC47CB27-B86A-440B-8080-C4F70597DEA2}" destId="{FDCE65EF-708D-4336-9EBF-E396B37B4198}" srcOrd="0" destOrd="0" parTransId="{BB44FE1C-1579-4154-A593-64B155A9D735}" sibTransId="{0BC7D7A8-B45E-4590-A1DB-255DB8FF1E2F}"/>
    <dgm:cxn modelId="{59825407-CB82-490E-B755-FDD671A795B8}" srcId="{AC47CB27-B86A-440B-8080-C4F70597DEA2}" destId="{8BEB97EA-D454-4074-87E3-A64A4F74A54F}" srcOrd="15" destOrd="0" parTransId="{F97DF784-3AA5-4CF6-A3BD-4650F9429D7D}" sibTransId="{0CD4F0E2-3757-4F60-A9F1-954B0A5EF7C3}"/>
    <dgm:cxn modelId="{43BA1D15-7DB7-42DF-971B-CC8DE22CC7B0}" srcId="{AC47CB27-B86A-440B-8080-C4F70597DEA2}" destId="{A8277A15-0F89-4038-8E69-D05B7AD2D7CA}" srcOrd="14" destOrd="0" parTransId="{2CCAC929-A88A-4CAA-9A70-62828E70CEE4}" sibTransId="{B2334E9A-0397-4C87-813E-C4050C641E52}"/>
    <dgm:cxn modelId="{10FA4A99-ED6A-46C9-B9DD-B7268594DA15}" type="presOf" srcId="{CBA1BBE6-EAB2-419B-B9C2-1A6DF57205AB}" destId="{1EE71C1A-EB05-4530-A465-AAC4F7A6C6E6}" srcOrd="0" destOrd="0" presId="urn:microsoft.com/office/officeart/2005/8/layout/default"/>
    <dgm:cxn modelId="{6E59C8D1-36ED-41D4-B7E7-9EFCEE5E6F2B}" type="presOf" srcId="{6E26207B-B2C1-41C3-B871-0188F4948EF2}" destId="{92621842-8FB6-4BFB-80CB-3CD2C66292C8}" srcOrd="0" destOrd="0" presId="urn:microsoft.com/office/officeart/2005/8/layout/default"/>
    <dgm:cxn modelId="{C573945B-028F-4B61-96E7-29AAD7EA4C83}" srcId="{AC47CB27-B86A-440B-8080-C4F70597DEA2}" destId="{FC11F488-FD4C-4747-ABB1-A770F600D96F}" srcOrd="24" destOrd="0" parTransId="{20954E4F-4647-4B36-8031-CBEFA50D2A2C}" sibTransId="{0B3F452A-4F4F-40AD-896C-0B0EF5E6D69A}"/>
    <dgm:cxn modelId="{9BE66528-E9E5-4FEF-9221-473D2527061A}" type="presOf" srcId="{684F11D5-296B-426D-AD07-584589621312}" destId="{DB892AA7-A20C-4272-AEEF-A1E922763862}" srcOrd="0" destOrd="0" presId="urn:microsoft.com/office/officeart/2005/8/layout/default"/>
    <dgm:cxn modelId="{222BCAC4-B2A1-4242-A4E8-CA794EAD4E70}" type="presOf" srcId="{8F69593C-EB0F-408C-97C5-A0B0E4B6D799}" destId="{7C942BDA-9C9D-49D1-B893-FD2E35D9726F}" srcOrd="0" destOrd="0" presId="urn:microsoft.com/office/officeart/2005/8/layout/default"/>
    <dgm:cxn modelId="{7168FE3E-A28C-4101-A887-37FDE5913B11}" srcId="{AC47CB27-B86A-440B-8080-C4F70597DEA2}" destId="{4E5EA3DF-3BF5-494F-959B-7ECF5577941F}" srcOrd="9" destOrd="0" parTransId="{1898287D-9B0A-4D46-BD00-78B3B7D08AC5}" sibTransId="{889EE06D-C8E1-4943-87EA-616289752C9C}"/>
    <dgm:cxn modelId="{9E977C20-6130-48C3-B616-E05A8B50C9C9}" type="presOf" srcId="{0EB1D5FF-26D6-4241-B463-96BDD570F9E9}" destId="{9D1FD4A1-D710-4EDE-9B00-21BF9C0EF9B3}" srcOrd="0" destOrd="0" presId="urn:microsoft.com/office/officeart/2005/8/layout/default"/>
    <dgm:cxn modelId="{A165FCCC-7BB3-4871-82B9-80244060F3DB}" type="presOf" srcId="{FC11F488-FD4C-4747-ABB1-A770F600D96F}" destId="{518C404F-8907-4BE9-BD53-9E4DBEF29E33}" srcOrd="0" destOrd="0" presId="urn:microsoft.com/office/officeart/2005/8/layout/default"/>
    <dgm:cxn modelId="{4274B671-2905-4D2A-846B-D9DA22A7DB34}" type="presOf" srcId="{BFD025B3-6580-4842-8C16-2A092BAAE411}" destId="{23F22668-BE68-4D48-A15C-9CC461CFB76E}" srcOrd="0" destOrd="0" presId="urn:microsoft.com/office/officeart/2005/8/layout/default"/>
    <dgm:cxn modelId="{CFD53D35-86C1-4C5A-A5AF-FE9FE089C965}" srcId="{AC47CB27-B86A-440B-8080-C4F70597DEA2}" destId="{0B13BEC1-3E76-433A-8169-37B0D5AC2D97}" srcOrd="18" destOrd="0" parTransId="{3FC6CC70-C44E-43A4-A396-C2B3AF510AA4}" sibTransId="{8C8FCA73-E880-4056-AEE1-5FFBD0668EF3}"/>
    <dgm:cxn modelId="{EC5BDBA7-3066-45F9-888F-C992DE975A9D}" type="presParOf" srcId="{F3883985-F243-480D-A2A2-6A64A904CD19}" destId="{FD157137-2E5A-4BDB-8C26-C8252627868D}" srcOrd="0" destOrd="0" presId="urn:microsoft.com/office/officeart/2005/8/layout/default"/>
    <dgm:cxn modelId="{4CF03581-3597-4E65-8062-FBA74FA5127E}" type="presParOf" srcId="{F3883985-F243-480D-A2A2-6A64A904CD19}" destId="{F462CE11-B6EB-4DFE-9B34-BCB7DE77DC45}" srcOrd="1" destOrd="0" presId="urn:microsoft.com/office/officeart/2005/8/layout/default"/>
    <dgm:cxn modelId="{BD8D71C5-DFF1-4285-88E2-C1A0626C8FF4}" type="presParOf" srcId="{F3883985-F243-480D-A2A2-6A64A904CD19}" destId="{CF00B1CE-8192-4A80-872D-2980C282C8C0}" srcOrd="2" destOrd="0" presId="urn:microsoft.com/office/officeart/2005/8/layout/default"/>
    <dgm:cxn modelId="{20C06496-CBC3-4D6F-BE97-452DB36B5EA8}" type="presParOf" srcId="{F3883985-F243-480D-A2A2-6A64A904CD19}" destId="{DBDDBEA2-0AC5-41DE-83CD-5494A2AAB389}" srcOrd="3" destOrd="0" presId="urn:microsoft.com/office/officeart/2005/8/layout/default"/>
    <dgm:cxn modelId="{B2DB038E-0CD1-42A7-B3CB-02F86D9B5447}" type="presParOf" srcId="{F3883985-F243-480D-A2A2-6A64A904CD19}" destId="{02A5A8B9-BD28-46ED-8C26-E611A64927BF}" srcOrd="4" destOrd="0" presId="urn:microsoft.com/office/officeart/2005/8/layout/default"/>
    <dgm:cxn modelId="{D67C1BCC-9755-4116-BC08-27D20D873CB5}" type="presParOf" srcId="{F3883985-F243-480D-A2A2-6A64A904CD19}" destId="{67006CB5-A0DF-4C73-AEE0-54C218451FCD}" srcOrd="5" destOrd="0" presId="urn:microsoft.com/office/officeart/2005/8/layout/default"/>
    <dgm:cxn modelId="{31CFD139-78D1-4786-A4F0-B1AF4EB63D5F}" type="presParOf" srcId="{F3883985-F243-480D-A2A2-6A64A904CD19}" destId="{BB3BE45E-7DD1-414C-8B20-41996CA246BD}" srcOrd="6" destOrd="0" presId="urn:microsoft.com/office/officeart/2005/8/layout/default"/>
    <dgm:cxn modelId="{E3ACA09D-F10E-4F3D-97CD-A66AB2D4D462}" type="presParOf" srcId="{F3883985-F243-480D-A2A2-6A64A904CD19}" destId="{B50E31CF-C0D4-41AF-BC51-93DCAB239692}" srcOrd="7" destOrd="0" presId="urn:microsoft.com/office/officeart/2005/8/layout/default"/>
    <dgm:cxn modelId="{C58CB1C6-BB0A-49E3-8462-6472F51A4A5D}" type="presParOf" srcId="{F3883985-F243-480D-A2A2-6A64A904CD19}" destId="{03C7D79F-9087-492E-A1A2-C2B7B64D0D71}" srcOrd="8" destOrd="0" presId="urn:microsoft.com/office/officeart/2005/8/layout/default"/>
    <dgm:cxn modelId="{9FAC6F63-D8F9-483E-9072-12E4357DCA8D}" type="presParOf" srcId="{F3883985-F243-480D-A2A2-6A64A904CD19}" destId="{C4F4D4E4-98FD-49AC-AE45-9B1344C1EE32}" srcOrd="9" destOrd="0" presId="urn:microsoft.com/office/officeart/2005/8/layout/default"/>
    <dgm:cxn modelId="{CA6176A3-0FFB-4611-AD7F-160B4EBE55D2}" type="presParOf" srcId="{F3883985-F243-480D-A2A2-6A64A904CD19}" destId="{6D5B2FE9-86D6-473E-8E84-E873304F4FDF}" srcOrd="10" destOrd="0" presId="urn:microsoft.com/office/officeart/2005/8/layout/default"/>
    <dgm:cxn modelId="{2A7AF829-050B-4E31-866B-61534A3EF8C3}" type="presParOf" srcId="{F3883985-F243-480D-A2A2-6A64A904CD19}" destId="{DD6EA0A1-F1C2-40D1-8CFB-8C056D029B43}" srcOrd="11" destOrd="0" presId="urn:microsoft.com/office/officeart/2005/8/layout/default"/>
    <dgm:cxn modelId="{18EE6B3D-E1F2-429B-A12B-7FC90C34A706}" type="presParOf" srcId="{F3883985-F243-480D-A2A2-6A64A904CD19}" destId="{0CBFBB1F-9320-474F-8C0B-849FE74998B1}" srcOrd="12" destOrd="0" presId="urn:microsoft.com/office/officeart/2005/8/layout/default"/>
    <dgm:cxn modelId="{BEFED41A-B2B2-47C5-AA31-0B406C18C806}" type="presParOf" srcId="{F3883985-F243-480D-A2A2-6A64A904CD19}" destId="{44C38CE5-BE01-4AC1-8E98-F532B84919AB}" srcOrd="13" destOrd="0" presId="urn:microsoft.com/office/officeart/2005/8/layout/default"/>
    <dgm:cxn modelId="{F3318A50-97B2-43A2-8B4B-B7670A268CDF}" type="presParOf" srcId="{F3883985-F243-480D-A2A2-6A64A904CD19}" destId="{C0E32CED-EE58-4A67-9B9C-69FD1F38F451}" srcOrd="14" destOrd="0" presId="urn:microsoft.com/office/officeart/2005/8/layout/default"/>
    <dgm:cxn modelId="{C4BFC2E1-2681-4B1D-A4B2-109E27D6BFA6}" type="presParOf" srcId="{F3883985-F243-480D-A2A2-6A64A904CD19}" destId="{F167AFED-6CA7-430D-942C-D9F882B5526A}" srcOrd="15" destOrd="0" presId="urn:microsoft.com/office/officeart/2005/8/layout/default"/>
    <dgm:cxn modelId="{BC455E99-D7EC-414A-A577-07AC4A6C4654}" type="presParOf" srcId="{F3883985-F243-480D-A2A2-6A64A904CD19}" destId="{5BCFAAC2-9424-42EB-A2F6-74D49B787BF7}" srcOrd="16" destOrd="0" presId="urn:microsoft.com/office/officeart/2005/8/layout/default"/>
    <dgm:cxn modelId="{28929503-C5C9-4B55-9CE8-90A1FD58F48C}" type="presParOf" srcId="{F3883985-F243-480D-A2A2-6A64A904CD19}" destId="{8DF4818C-0954-4D38-BBD6-F5302E28DF75}" srcOrd="17" destOrd="0" presId="urn:microsoft.com/office/officeart/2005/8/layout/default"/>
    <dgm:cxn modelId="{09F2955A-9BD2-4BBB-8DA5-392184C8FD66}" type="presParOf" srcId="{F3883985-F243-480D-A2A2-6A64A904CD19}" destId="{0AAF8AA6-8489-482A-80CC-12110412F195}" srcOrd="18" destOrd="0" presId="urn:microsoft.com/office/officeart/2005/8/layout/default"/>
    <dgm:cxn modelId="{B71ECDFD-06C9-43F9-972F-DD41271E97A3}" type="presParOf" srcId="{F3883985-F243-480D-A2A2-6A64A904CD19}" destId="{79F13125-E319-4CB5-AAE9-52C0DCF53C8F}" srcOrd="19" destOrd="0" presId="urn:microsoft.com/office/officeart/2005/8/layout/default"/>
    <dgm:cxn modelId="{2D1FCBD0-3615-456A-83A5-708172FF4723}" type="presParOf" srcId="{F3883985-F243-480D-A2A2-6A64A904CD19}" destId="{00AC84C8-449B-41B6-82A8-C4FE03FF8C4E}" srcOrd="20" destOrd="0" presId="urn:microsoft.com/office/officeart/2005/8/layout/default"/>
    <dgm:cxn modelId="{54431444-022F-47CF-8E3E-3166AFD8BACA}" type="presParOf" srcId="{F3883985-F243-480D-A2A2-6A64A904CD19}" destId="{610E07E5-5419-4927-99F4-7406C3EBC151}" srcOrd="21" destOrd="0" presId="urn:microsoft.com/office/officeart/2005/8/layout/default"/>
    <dgm:cxn modelId="{3BEBEB1F-C74A-4009-A80D-0AB98BDC9ADC}" type="presParOf" srcId="{F3883985-F243-480D-A2A2-6A64A904CD19}" destId="{D9F33DDD-65FB-4770-8437-A8CF9009F33B}" srcOrd="22" destOrd="0" presId="urn:microsoft.com/office/officeart/2005/8/layout/default"/>
    <dgm:cxn modelId="{58847BE0-7366-4C6D-82D4-7FB06AC71B17}" type="presParOf" srcId="{F3883985-F243-480D-A2A2-6A64A904CD19}" destId="{3FAB2E74-85E9-4516-A7E1-462D66BBDBDA}" srcOrd="23" destOrd="0" presId="urn:microsoft.com/office/officeart/2005/8/layout/default"/>
    <dgm:cxn modelId="{018CE94C-9ED8-4695-BD93-BD3BB0CEDA25}" type="presParOf" srcId="{F3883985-F243-480D-A2A2-6A64A904CD19}" destId="{DB892AA7-A20C-4272-AEEF-A1E922763862}" srcOrd="24" destOrd="0" presId="urn:microsoft.com/office/officeart/2005/8/layout/default"/>
    <dgm:cxn modelId="{C7F9563D-9A95-4B35-882B-0D81F3D69D5F}" type="presParOf" srcId="{F3883985-F243-480D-A2A2-6A64A904CD19}" destId="{FB8F10E5-9477-4856-BFDE-36C8F550F5A2}" srcOrd="25" destOrd="0" presId="urn:microsoft.com/office/officeart/2005/8/layout/default"/>
    <dgm:cxn modelId="{E51A7E44-AFEF-4A7E-8B01-7A27E40C51D3}" type="presParOf" srcId="{F3883985-F243-480D-A2A2-6A64A904CD19}" destId="{43DE573A-0761-45D9-8548-07E8557221AE}" srcOrd="26" destOrd="0" presId="urn:microsoft.com/office/officeart/2005/8/layout/default"/>
    <dgm:cxn modelId="{FB294AF0-D77E-4D11-B030-BE6F91C3373D}" type="presParOf" srcId="{F3883985-F243-480D-A2A2-6A64A904CD19}" destId="{95B03A14-0B0F-45FA-8107-87D1AA085D90}" srcOrd="27" destOrd="0" presId="urn:microsoft.com/office/officeart/2005/8/layout/default"/>
    <dgm:cxn modelId="{A90EF718-6200-4331-B1E6-804F96CF04F8}" type="presParOf" srcId="{F3883985-F243-480D-A2A2-6A64A904CD19}" destId="{91A248DE-1150-446E-B19B-E6E3400AE1D8}" srcOrd="28" destOrd="0" presId="urn:microsoft.com/office/officeart/2005/8/layout/default"/>
    <dgm:cxn modelId="{5B73517B-7884-49FB-B422-7C760CA5CFA0}" type="presParOf" srcId="{F3883985-F243-480D-A2A2-6A64A904CD19}" destId="{4E4EEEB1-33AD-4FA9-A724-8E3A1329F656}" srcOrd="29" destOrd="0" presId="urn:microsoft.com/office/officeart/2005/8/layout/default"/>
    <dgm:cxn modelId="{939DAF93-F67B-4B8E-9E29-E8369F640811}" type="presParOf" srcId="{F3883985-F243-480D-A2A2-6A64A904CD19}" destId="{E5B28C28-2624-48E0-B945-0BBDDBE45A13}" srcOrd="30" destOrd="0" presId="urn:microsoft.com/office/officeart/2005/8/layout/default"/>
    <dgm:cxn modelId="{B8A3AA8A-8A2B-4066-9504-90CF7A52C575}" type="presParOf" srcId="{F3883985-F243-480D-A2A2-6A64A904CD19}" destId="{76F93AB9-E3AB-49FC-8586-A9BAC657DC12}" srcOrd="31" destOrd="0" presId="urn:microsoft.com/office/officeart/2005/8/layout/default"/>
    <dgm:cxn modelId="{0E857650-A1DD-4679-829E-EB00B426997D}" type="presParOf" srcId="{F3883985-F243-480D-A2A2-6A64A904CD19}" destId="{0BA65958-E30C-49E9-980C-F75392BD3916}" srcOrd="32" destOrd="0" presId="urn:microsoft.com/office/officeart/2005/8/layout/default"/>
    <dgm:cxn modelId="{9FAAB7DE-D09B-46A2-8F54-FA1DD2E10ADD}" type="presParOf" srcId="{F3883985-F243-480D-A2A2-6A64A904CD19}" destId="{45C0F35B-8BEC-4C86-A654-44A8CDFE9DB5}" srcOrd="33" destOrd="0" presId="urn:microsoft.com/office/officeart/2005/8/layout/default"/>
    <dgm:cxn modelId="{12B660E4-AC65-4493-9EDD-09F94547FFFF}" type="presParOf" srcId="{F3883985-F243-480D-A2A2-6A64A904CD19}" destId="{55BA6C28-B492-43B8-A666-528C2BCA3A4E}" srcOrd="34" destOrd="0" presId="urn:microsoft.com/office/officeart/2005/8/layout/default"/>
    <dgm:cxn modelId="{6BCEF2C7-4208-4E7C-97CD-6A66B8616CFE}" type="presParOf" srcId="{F3883985-F243-480D-A2A2-6A64A904CD19}" destId="{731C8465-5655-4491-BDBB-94AF17728793}" srcOrd="35" destOrd="0" presId="urn:microsoft.com/office/officeart/2005/8/layout/default"/>
    <dgm:cxn modelId="{89C42A1F-8BDC-4C9F-BED5-A25FAB874403}" type="presParOf" srcId="{F3883985-F243-480D-A2A2-6A64A904CD19}" destId="{369612DB-F69D-417E-AD97-9E81D798705F}" srcOrd="36" destOrd="0" presId="urn:microsoft.com/office/officeart/2005/8/layout/default"/>
    <dgm:cxn modelId="{65CB6B19-336F-41CE-A08F-F44409E5B449}" type="presParOf" srcId="{F3883985-F243-480D-A2A2-6A64A904CD19}" destId="{F7C0D694-9316-4BA0-9954-C17D2563DCF5}" srcOrd="37" destOrd="0" presId="urn:microsoft.com/office/officeart/2005/8/layout/default"/>
    <dgm:cxn modelId="{780E6A24-7A82-4ADF-A70A-AB3C1064C777}" type="presParOf" srcId="{F3883985-F243-480D-A2A2-6A64A904CD19}" destId="{F10A6CB9-ABE0-44D2-83B7-7F225612169F}" srcOrd="38" destOrd="0" presId="urn:microsoft.com/office/officeart/2005/8/layout/default"/>
    <dgm:cxn modelId="{70C3C089-1E70-4781-BFCE-7F3ECBD1D8A4}" type="presParOf" srcId="{F3883985-F243-480D-A2A2-6A64A904CD19}" destId="{B1E320EF-BCF1-4EE4-97D5-22839AF84628}" srcOrd="39" destOrd="0" presId="urn:microsoft.com/office/officeart/2005/8/layout/default"/>
    <dgm:cxn modelId="{12E89D80-763F-4489-9C7C-60E9B14432B4}" type="presParOf" srcId="{F3883985-F243-480D-A2A2-6A64A904CD19}" destId="{3A18CA0E-7E4A-4030-BA2B-70B798247EF8}" srcOrd="40" destOrd="0" presId="urn:microsoft.com/office/officeart/2005/8/layout/default"/>
    <dgm:cxn modelId="{4598FF33-7B14-4D48-AC1B-F7298E2D0D0F}" type="presParOf" srcId="{F3883985-F243-480D-A2A2-6A64A904CD19}" destId="{84E51ACC-300D-48A8-989E-4C11E3914488}" srcOrd="41" destOrd="0" presId="urn:microsoft.com/office/officeart/2005/8/layout/default"/>
    <dgm:cxn modelId="{75279F7A-3897-4B66-9F0C-91941AB270E1}" type="presParOf" srcId="{F3883985-F243-480D-A2A2-6A64A904CD19}" destId="{5E9B4695-CE4F-4F3F-9707-C269409AB8B4}" srcOrd="42" destOrd="0" presId="urn:microsoft.com/office/officeart/2005/8/layout/default"/>
    <dgm:cxn modelId="{E0ECFF60-67DB-4466-A898-CEFC75CB45AD}" type="presParOf" srcId="{F3883985-F243-480D-A2A2-6A64A904CD19}" destId="{7EF3E607-F2BE-4D74-B683-4648873446F2}" srcOrd="43" destOrd="0" presId="urn:microsoft.com/office/officeart/2005/8/layout/default"/>
    <dgm:cxn modelId="{3CA7B57C-6DB0-4A5F-A606-AE25CCE04EFD}" type="presParOf" srcId="{F3883985-F243-480D-A2A2-6A64A904CD19}" destId="{84A6A72D-15BC-4B8F-8116-7FBE709F945D}" srcOrd="44" destOrd="0" presId="urn:microsoft.com/office/officeart/2005/8/layout/default"/>
    <dgm:cxn modelId="{E7DE3A52-85C9-4F68-B402-B5932B7EE6A7}" type="presParOf" srcId="{F3883985-F243-480D-A2A2-6A64A904CD19}" destId="{B83724C6-4D4D-4D08-8062-C03F57E0F5F0}" srcOrd="45" destOrd="0" presId="urn:microsoft.com/office/officeart/2005/8/layout/default"/>
    <dgm:cxn modelId="{3759DA03-DCFC-4C13-9567-FE6CD6C75EC3}" type="presParOf" srcId="{F3883985-F243-480D-A2A2-6A64A904CD19}" destId="{9D1FD4A1-D710-4EDE-9B00-21BF9C0EF9B3}" srcOrd="46" destOrd="0" presId="urn:microsoft.com/office/officeart/2005/8/layout/default"/>
    <dgm:cxn modelId="{43E47E28-BED4-4A80-A8F9-52D22CC981F1}" type="presParOf" srcId="{F3883985-F243-480D-A2A2-6A64A904CD19}" destId="{070B2944-5E91-48C0-AB3A-D6FEC9264B17}" srcOrd="47" destOrd="0" presId="urn:microsoft.com/office/officeart/2005/8/layout/default"/>
    <dgm:cxn modelId="{C9C5C8E3-9E08-4BFB-B815-513E586770BD}" type="presParOf" srcId="{F3883985-F243-480D-A2A2-6A64A904CD19}" destId="{518C404F-8907-4BE9-BD53-9E4DBEF29E33}" srcOrd="48" destOrd="0" presId="urn:microsoft.com/office/officeart/2005/8/layout/default"/>
    <dgm:cxn modelId="{7ACF0435-BDEB-4E6C-9FBB-6DE4AEE8D0D8}" type="presParOf" srcId="{F3883985-F243-480D-A2A2-6A64A904CD19}" destId="{7B3615F4-57CE-482B-B3AB-E6220147C573}" srcOrd="49" destOrd="0" presId="urn:microsoft.com/office/officeart/2005/8/layout/default"/>
    <dgm:cxn modelId="{5224AF27-3462-458C-932D-72351F16C755}" type="presParOf" srcId="{F3883985-F243-480D-A2A2-6A64A904CD19}" destId="{1EE71C1A-EB05-4530-A465-AAC4F7A6C6E6}" srcOrd="50" destOrd="0" presId="urn:microsoft.com/office/officeart/2005/8/layout/default"/>
    <dgm:cxn modelId="{C8E73C9F-99D9-4E1B-9C58-390948DF2F47}" type="presParOf" srcId="{F3883985-F243-480D-A2A2-6A64A904CD19}" destId="{D7636BD1-49DB-40B7-AC49-42B052415D3A}" srcOrd="51" destOrd="0" presId="urn:microsoft.com/office/officeart/2005/8/layout/default"/>
    <dgm:cxn modelId="{D802FB57-4EFF-4AE2-98BF-6154295788CE}" type="presParOf" srcId="{F3883985-F243-480D-A2A2-6A64A904CD19}" destId="{E0222A37-7D22-43C5-93B8-7699BAB4B5CB}" srcOrd="52" destOrd="0" presId="urn:microsoft.com/office/officeart/2005/8/layout/default"/>
    <dgm:cxn modelId="{6DF28AFB-1465-4FB4-BA83-A73F9AA6ABCA}" type="presParOf" srcId="{F3883985-F243-480D-A2A2-6A64A904CD19}" destId="{AB187265-73CE-4C59-B6E8-FA81223F1BC3}" srcOrd="53" destOrd="0" presId="urn:microsoft.com/office/officeart/2005/8/layout/default"/>
    <dgm:cxn modelId="{F01CC3F6-AD94-47BC-8DE3-4554570BAEB2}" type="presParOf" srcId="{F3883985-F243-480D-A2A2-6A64A904CD19}" destId="{F0A306E9-DA91-4BFC-9EFB-8B3294A61E4E}" srcOrd="54" destOrd="0" presId="urn:microsoft.com/office/officeart/2005/8/layout/default"/>
    <dgm:cxn modelId="{C582CBD7-5F4E-4651-891A-050336DE7AC0}" type="presParOf" srcId="{F3883985-F243-480D-A2A2-6A64A904CD19}" destId="{3F7999DF-64F8-4CA8-BF3C-EA2C85C9CA61}" srcOrd="55" destOrd="0" presId="urn:microsoft.com/office/officeart/2005/8/layout/default"/>
    <dgm:cxn modelId="{824BE7A3-2236-4DF9-9DF0-4EE500BB99F8}" type="presParOf" srcId="{F3883985-F243-480D-A2A2-6A64A904CD19}" destId="{F3280C41-A896-4167-89B3-DD6B26B91BFD}" srcOrd="56" destOrd="0" presId="urn:microsoft.com/office/officeart/2005/8/layout/default"/>
    <dgm:cxn modelId="{DF0E2F93-1615-4C80-B396-90998265DF93}" type="presParOf" srcId="{F3883985-F243-480D-A2A2-6A64A904CD19}" destId="{7E0CD6B6-7200-4590-B167-12A82FBDF779}" srcOrd="57" destOrd="0" presId="urn:microsoft.com/office/officeart/2005/8/layout/default"/>
    <dgm:cxn modelId="{0CC69D00-539B-4B39-9102-619B815AE229}" type="presParOf" srcId="{F3883985-F243-480D-A2A2-6A64A904CD19}" destId="{84FF9F45-2950-4890-93F2-1B2A7EAE34E0}" srcOrd="58" destOrd="0" presId="urn:microsoft.com/office/officeart/2005/8/layout/default"/>
    <dgm:cxn modelId="{90582E68-250E-4F76-82B4-85865CAF9F0A}" type="presParOf" srcId="{F3883985-F243-480D-A2A2-6A64A904CD19}" destId="{5486BC4A-7E1A-4E06-9679-D27459A93E2D}" srcOrd="59" destOrd="0" presId="urn:microsoft.com/office/officeart/2005/8/layout/default"/>
    <dgm:cxn modelId="{477DE1E5-1D77-40D8-8802-D6941E4EB771}" type="presParOf" srcId="{F3883985-F243-480D-A2A2-6A64A904CD19}" destId="{2722FD68-7E1E-4573-86D3-ACEA09596DFE}" srcOrd="60" destOrd="0" presId="urn:microsoft.com/office/officeart/2005/8/layout/default"/>
    <dgm:cxn modelId="{1F0B9C48-A12B-40E3-86A1-CEE725BB1F96}" type="presParOf" srcId="{F3883985-F243-480D-A2A2-6A64A904CD19}" destId="{480487CE-D759-4B0C-8627-67514C594813}" srcOrd="61" destOrd="0" presId="urn:microsoft.com/office/officeart/2005/8/layout/default"/>
    <dgm:cxn modelId="{9F8EBD0D-D086-4C59-BDC3-C166A602A700}" type="presParOf" srcId="{F3883985-F243-480D-A2A2-6A64A904CD19}" destId="{7C942BDA-9C9D-49D1-B893-FD2E35D9726F}" srcOrd="62" destOrd="0" presId="urn:microsoft.com/office/officeart/2005/8/layout/default"/>
    <dgm:cxn modelId="{BE0E299E-BD0F-497D-ABB3-D84A7C68D7EB}" type="presParOf" srcId="{F3883985-F243-480D-A2A2-6A64A904CD19}" destId="{2FE59B4F-8E47-48FE-9BAD-D436BFC11D25}" srcOrd="63" destOrd="0" presId="urn:microsoft.com/office/officeart/2005/8/layout/default"/>
    <dgm:cxn modelId="{E2D77686-6681-44E7-A1ED-DB7077AC79E5}" type="presParOf" srcId="{F3883985-F243-480D-A2A2-6A64A904CD19}" destId="{A60C78FE-E734-4695-A794-A067F7A524A0}" srcOrd="64" destOrd="0" presId="urn:microsoft.com/office/officeart/2005/8/layout/default"/>
    <dgm:cxn modelId="{2ED3AFDE-66AF-4A75-AAF9-1AC10F996516}" type="presParOf" srcId="{F3883985-F243-480D-A2A2-6A64A904CD19}" destId="{E0205734-51BB-468A-A5D4-B73A9C29BBF1}" srcOrd="65" destOrd="0" presId="urn:microsoft.com/office/officeart/2005/8/layout/default"/>
    <dgm:cxn modelId="{254ACF99-5AC1-4D44-B895-EA0E3C09B01E}" type="presParOf" srcId="{F3883985-F243-480D-A2A2-6A64A904CD19}" destId="{697E2674-F8C0-44A0-88B2-28C995E5C2A0}" srcOrd="66" destOrd="0" presId="urn:microsoft.com/office/officeart/2005/8/layout/default"/>
    <dgm:cxn modelId="{A9FB8B16-57A4-43A5-9EA3-EF5EDA378983}" type="presParOf" srcId="{F3883985-F243-480D-A2A2-6A64A904CD19}" destId="{567FEF30-CE5D-4B24-8A9A-505470A8CB19}" srcOrd="67" destOrd="0" presId="urn:microsoft.com/office/officeart/2005/8/layout/default"/>
    <dgm:cxn modelId="{203B5BAD-77CA-43D6-B692-557191C2714F}" type="presParOf" srcId="{F3883985-F243-480D-A2A2-6A64A904CD19}" destId="{EB27ABD6-0737-4FD5-B46B-068E3790B85A}" srcOrd="68" destOrd="0" presId="urn:microsoft.com/office/officeart/2005/8/layout/default"/>
    <dgm:cxn modelId="{F75C95E9-BE5E-4B12-87A0-57C3EB40C076}" type="presParOf" srcId="{F3883985-F243-480D-A2A2-6A64A904CD19}" destId="{F38429BF-240E-4083-BC2E-BF4F12210C20}" srcOrd="69" destOrd="0" presId="urn:microsoft.com/office/officeart/2005/8/layout/default"/>
    <dgm:cxn modelId="{F8255321-4701-496E-B9D5-D5A9DD47B327}" type="presParOf" srcId="{F3883985-F243-480D-A2A2-6A64A904CD19}" destId="{BA453F9B-6A08-43AF-9771-C339898B55C4}" srcOrd="70" destOrd="0" presId="urn:microsoft.com/office/officeart/2005/8/layout/default"/>
    <dgm:cxn modelId="{270F3FCF-D5F1-4429-891C-EAD2B44390F9}" type="presParOf" srcId="{F3883985-F243-480D-A2A2-6A64A904CD19}" destId="{03FC6A31-0419-42B3-A559-3A98D4AE5867}" srcOrd="71" destOrd="0" presId="urn:microsoft.com/office/officeart/2005/8/layout/default"/>
    <dgm:cxn modelId="{D755CCA8-0D25-4894-A898-4EE7C89CE502}" type="presParOf" srcId="{F3883985-F243-480D-A2A2-6A64A904CD19}" destId="{23F22668-BE68-4D48-A15C-9CC461CFB76E}" srcOrd="72" destOrd="0" presId="urn:microsoft.com/office/officeart/2005/8/layout/default"/>
    <dgm:cxn modelId="{70A56AD1-E1C1-4789-9399-456DA8848EF0}" type="presParOf" srcId="{F3883985-F243-480D-A2A2-6A64A904CD19}" destId="{DB016A96-470F-4B37-A82B-553F0E232EEF}" srcOrd="73" destOrd="0" presId="urn:microsoft.com/office/officeart/2005/8/layout/default"/>
    <dgm:cxn modelId="{FDFB9DE9-198A-4BCE-A6C8-4DF6ADCD60A5}" type="presParOf" srcId="{F3883985-F243-480D-A2A2-6A64A904CD19}" destId="{92621842-8FB6-4BFB-80CB-3CD2C66292C8}" srcOrd="74" destOrd="0" presId="urn:microsoft.com/office/officeart/2005/8/layout/default"/>
    <dgm:cxn modelId="{A661CD91-FCE3-4640-94FA-34319F8362C3}" type="presParOf" srcId="{F3883985-F243-480D-A2A2-6A64A904CD19}" destId="{C1E4BFC8-C9B6-45C0-B68A-9DD06ABD1766}" srcOrd="75" destOrd="0" presId="urn:microsoft.com/office/officeart/2005/8/layout/default"/>
    <dgm:cxn modelId="{92B536C5-6C13-46FE-8430-55E244F40731}" type="presParOf" srcId="{F3883985-F243-480D-A2A2-6A64A904CD19}" destId="{A8E133CA-E668-46A0-A33B-620B0A781958}" srcOrd="7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57137-2E5A-4BDB-8C26-C8252627868D}">
      <dsp:nvSpPr>
        <dsp:cNvPr id="0" name=""/>
        <dsp:cNvSpPr/>
      </dsp:nvSpPr>
      <dsp:spPr>
        <a:xfrm>
          <a:off x="2705" y="261685"/>
          <a:ext cx="960819" cy="57649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@font-face</a:t>
          </a:r>
          <a:endParaRPr lang="en-AU" sz="900" kern="1200" dirty="0"/>
        </a:p>
      </dsp:txBody>
      <dsp:txXfrm>
        <a:off x="2705" y="261685"/>
        <a:ext cx="960819" cy="576491"/>
      </dsp:txXfrm>
    </dsp:sp>
    <dsp:sp modelId="{CF00B1CE-8192-4A80-872D-2980C282C8C0}">
      <dsp:nvSpPr>
        <dsp:cNvPr id="0" name=""/>
        <dsp:cNvSpPr/>
      </dsp:nvSpPr>
      <dsp:spPr>
        <a:xfrm>
          <a:off x="1059606" y="261685"/>
          <a:ext cx="960819" cy="576491"/>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Canvas</a:t>
          </a:r>
          <a:endParaRPr lang="en-AU" sz="900" kern="1200" dirty="0"/>
        </a:p>
      </dsp:txBody>
      <dsp:txXfrm>
        <a:off x="1059606" y="261685"/>
        <a:ext cx="960819" cy="576491"/>
      </dsp:txXfrm>
    </dsp:sp>
    <dsp:sp modelId="{02A5A8B9-BD28-46ED-8C26-E611A64927BF}">
      <dsp:nvSpPr>
        <dsp:cNvPr id="0" name=""/>
        <dsp:cNvSpPr/>
      </dsp:nvSpPr>
      <dsp:spPr>
        <a:xfrm>
          <a:off x="2116507" y="261685"/>
          <a:ext cx="960819" cy="57649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Canvas Text</a:t>
          </a:r>
        </a:p>
      </dsp:txBody>
      <dsp:txXfrm>
        <a:off x="2116507" y="261685"/>
        <a:ext cx="960819" cy="576491"/>
      </dsp:txXfrm>
    </dsp:sp>
    <dsp:sp modelId="{BB3BE45E-7DD1-414C-8B20-41996CA246BD}">
      <dsp:nvSpPr>
        <dsp:cNvPr id="0" name=""/>
        <dsp:cNvSpPr/>
      </dsp:nvSpPr>
      <dsp:spPr>
        <a:xfrm>
          <a:off x="3173408" y="261685"/>
          <a:ext cx="960819" cy="576491"/>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WebGL</a:t>
          </a:r>
          <a:endParaRPr lang="en-AU" sz="900" kern="1200" dirty="0" smtClean="0"/>
        </a:p>
      </dsp:txBody>
      <dsp:txXfrm>
        <a:off x="3173408" y="261685"/>
        <a:ext cx="960819" cy="576491"/>
      </dsp:txXfrm>
    </dsp:sp>
    <dsp:sp modelId="{03C7D79F-9087-492E-A1A2-C2B7B64D0D71}">
      <dsp:nvSpPr>
        <dsp:cNvPr id="0" name=""/>
        <dsp:cNvSpPr/>
      </dsp:nvSpPr>
      <dsp:spPr>
        <a:xfrm>
          <a:off x="4230309" y="261685"/>
          <a:ext cx="960819" cy="576491"/>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HTML5 Audio</a:t>
          </a:r>
        </a:p>
      </dsp:txBody>
      <dsp:txXfrm>
        <a:off x="4230309" y="261685"/>
        <a:ext cx="960819" cy="576491"/>
      </dsp:txXfrm>
    </dsp:sp>
    <dsp:sp modelId="{6D5B2FE9-86D6-473E-8E84-E873304F4FDF}">
      <dsp:nvSpPr>
        <dsp:cNvPr id="0" name=""/>
        <dsp:cNvSpPr/>
      </dsp:nvSpPr>
      <dsp:spPr>
        <a:xfrm>
          <a:off x="5287210" y="261685"/>
          <a:ext cx="960819" cy="57649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HTML5 Video</a:t>
          </a:r>
        </a:p>
      </dsp:txBody>
      <dsp:txXfrm>
        <a:off x="5287210" y="261685"/>
        <a:ext cx="960819" cy="576491"/>
      </dsp:txXfrm>
    </dsp:sp>
    <dsp:sp modelId="{0CBFBB1F-9320-474F-8C0B-849FE74998B1}">
      <dsp:nvSpPr>
        <dsp:cNvPr id="0" name=""/>
        <dsp:cNvSpPr/>
      </dsp:nvSpPr>
      <dsp:spPr>
        <a:xfrm>
          <a:off x="6344111" y="261685"/>
          <a:ext cx="960819" cy="576491"/>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rgba</a:t>
          </a:r>
          <a:endParaRPr lang="en-AU" sz="900" kern="1200" dirty="0" smtClean="0"/>
        </a:p>
      </dsp:txBody>
      <dsp:txXfrm>
        <a:off x="6344111" y="261685"/>
        <a:ext cx="960819" cy="576491"/>
      </dsp:txXfrm>
    </dsp:sp>
    <dsp:sp modelId="{C0E32CED-EE58-4A67-9B9C-69FD1F38F451}">
      <dsp:nvSpPr>
        <dsp:cNvPr id="0" name=""/>
        <dsp:cNvSpPr/>
      </dsp:nvSpPr>
      <dsp:spPr>
        <a:xfrm>
          <a:off x="7401012" y="261685"/>
          <a:ext cx="960819" cy="57649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hsla</a:t>
          </a:r>
          <a:endParaRPr lang="en-AU" sz="900" kern="1200" dirty="0" smtClean="0"/>
        </a:p>
      </dsp:txBody>
      <dsp:txXfrm>
        <a:off x="7401012" y="261685"/>
        <a:ext cx="960819" cy="576491"/>
      </dsp:txXfrm>
    </dsp:sp>
    <dsp:sp modelId="{5BCFAAC2-9424-42EB-A2F6-74D49B787BF7}">
      <dsp:nvSpPr>
        <dsp:cNvPr id="0" name=""/>
        <dsp:cNvSpPr/>
      </dsp:nvSpPr>
      <dsp:spPr>
        <a:xfrm>
          <a:off x="2705" y="934258"/>
          <a:ext cx="960819" cy="576491"/>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border-image</a:t>
          </a:r>
        </a:p>
      </dsp:txBody>
      <dsp:txXfrm>
        <a:off x="2705" y="934258"/>
        <a:ext cx="960819" cy="576491"/>
      </dsp:txXfrm>
    </dsp:sp>
    <dsp:sp modelId="{0AAF8AA6-8489-482A-80CC-12110412F195}">
      <dsp:nvSpPr>
        <dsp:cNvPr id="0" name=""/>
        <dsp:cNvSpPr/>
      </dsp:nvSpPr>
      <dsp:spPr>
        <a:xfrm>
          <a:off x="1059606" y="934258"/>
          <a:ext cx="960819" cy="576491"/>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border-shadow</a:t>
          </a:r>
        </a:p>
      </dsp:txBody>
      <dsp:txXfrm>
        <a:off x="1059606" y="934258"/>
        <a:ext cx="960819" cy="576491"/>
      </dsp:txXfrm>
    </dsp:sp>
    <dsp:sp modelId="{00AC84C8-449B-41B6-82A8-C4FE03FF8C4E}">
      <dsp:nvSpPr>
        <dsp:cNvPr id="0" name=""/>
        <dsp:cNvSpPr/>
      </dsp:nvSpPr>
      <dsp:spPr>
        <a:xfrm>
          <a:off x="2116507" y="934258"/>
          <a:ext cx="960819" cy="57649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text-shadow</a:t>
          </a:r>
        </a:p>
      </dsp:txBody>
      <dsp:txXfrm>
        <a:off x="2116507" y="934258"/>
        <a:ext cx="960819" cy="576491"/>
      </dsp:txXfrm>
    </dsp:sp>
    <dsp:sp modelId="{D9F33DDD-65FB-4770-8437-A8CF9009F33B}">
      <dsp:nvSpPr>
        <dsp:cNvPr id="0" name=""/>
        <dsp:cNvSpPr/>
      </dsp:nvSpPr>
      <dsp:spPr>
        <a:xfrm>
          <a:off x="3173408" y="934258"/>
          <a:ext cx="960819" cy="576491"/>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Multiple Backgrounds</a:t>
          </a:r>
        </a:p>
      </dsp:txBody>
      <dsp:txXfrm>
        <a:off x="3173408" y="934258"/>
        <a:ext cx="960819" cy="576491"/>
      </dsp:txXfrm>
    </dsp:sp>
    <dsp:sp modelId="{DB892AA7-A20C-4272-AEEF-A1E922763862}">
      <dsp:nvSpPr>
        <dsp:cNvPr id="0" name=""/>
        <dsp:cNvSpPr/>
      </dsp:nvSpPr>
      <dsp:spPr>
        <a:xfrm>
          <a:off x="4230309" y="934258"/>
          <a:ext cx="960819" cy="57649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background-size</a:t>
          </a:r>
        </a:p>
      </dsp:txBody>
      <dsp:txXfrm>
        <a:off x="4230309" y="934258"/>
        <a:ext cx="960819" cy="576491"/>
      </dsp:txXfrm>
    </dsp:sp>
    <dsp:sp modelId="{43DE573A-0761-45D9-8548-07E8557221AE}">
      <dsp:nvSpPr>
        <dsp:cNvPr id="0" name=""/>
        <dsp:cNvSpPr/>
      </dsp:nvSpPr>
      <dsp:spPr>
        <a:xfrm>
          <a:off x="5287210" y="934258"/>
          <a:ext cx="960819" cy="576491"/>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Opacity</a:t>
          </a:r>
        </a:p>
      </dsp:txBody>
      <dsp:txXfrm>
        <a:off x="5287210" y="934258"/>
        <a:ext cx="960819" cy="576491"/>
      </dsp:txXfrm>
    </dsp:sp>
    <dsp:sp modelId="{91A248DE-1150-446E-B19B-E6E3400AE1D8}">
      <dsp:nvSpPr>
        <dsp:cNvPr id="0" name=""/>
        <dsp:cNvSpPr/>
      </dsp:nvSpPr>
      <dsp:spPr>
        <a:xfrm>
          <a:off x="6344111" y="934258"/>
          <a:ext cx="960819" cy="576491"/>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CSS animation</a:t>
          </a:r>
        </a:p>
      </dsp:txBody>
      <dsp:txXfrm>
        <a:off x="6344111" y="934258"/>
        <a:ext cx="960819" cy="576491"/>
      </dsp:txXfrm>
    </dsp:sp>
    <dsp:sp modelId="{E5B28C28-2624-48E0-B945-0BBDDBE45A13}">
      <dsp:nvSpPr>
        <dsp:cNvPr id="0" name=""/>
        <dsp:cNvSpPr/>
      </dsp:nvSpPr>
      <dsp:spPr>
        <a:xfrm>
          <a:off x="7401012" y="934258"/>
          <a:ext cx="960819" cy="57649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CSS columns</a:t>
          </a:r>
        </a:p>
      </dsp:txBody>
      <dsp:txXfrm>
        <a:off x="7401012" y="934258"/>
        <a:ext cx="960819" cy="576491"/>
      </dsp:txXfrm>
    </dsp:sp>
    <dsp:sp modelId="{0BA65958-E30C-49E9-980C-F75392BD3916}">
      <dsp:nvSpPr>
        <dsp:cNvPr id="0" name=""/>
        <dsp:cNvSpPr/>
      </dsp:nvSpPr>
      <dsp:spPr>
        <a:xfrm>
          <a:off x="2705" y="1606832"/>
          <a:ext cx="960819" cy="576491"/>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CSS gradients</a:t>
          </a:r>
        </a:p>
      </dsp:txBody>
      <dsp:txXfrm>
        <a:off x="2705" y="1606832"/>
        <a:ext cx="960819" cy="576491"/>
      </dsp:txXfrm>
    </dsp:sp>
    <dsp:sp modelId="{55BA6C28-B492-43B8-A666-528C2BCA3A4E}">
      <dsp:nvSpPr>
        <dsp:cNvPr id="0" name=""/>
        <dsp:cNvSpPr/>
      </dsp:nvSpPr>
      <dsp:spPr>
        <a:xfrm>
          <a:off x="1059606" y="1606832"/>
          <a:ext cx="960819" cy="57649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CSS reflections</a:t>
          </a:r>
        </a:p>
      </dsp:txBody>
      <dsp:txXfrm>
        <a:off x="1059606" y="1606832"/>
        <a:ext cx="960819" cy="576491"/>
      </dsp:txXfrm>
    </dsp:sp>
    <dsp:sp modelId="{369612DB-F69D-417E-AD97-9E81D798705F}">
      <dsp:nvSpPr>
        <dsp:cNvPr id="0" name=""/>
        <dsp:cNvSpPr/>
      </dsp:nvSpPr>
      <dsp:spPr>
        <a:xfrm>
          <a:off x="2116507" y="1606832"/>
          <a:ext cx="960819" cy="576491"/>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CSS 2D transforms</a:t>
          </a:r>
        </a:p>
      </dsp:txBody>
      <dsp:txXfrm>
        <a:off x="2116507" y="1606832"/>
        <a:ext cx="960819" cy="576491"/>
      </dsp:txXfrm>
    </dsp:sp>
    <dsp:sp modelId="{F10A6CB9-ABE0-44D2-83B7-7F225612169F}">
      <dsp:nvSpPr>
        <dsp:cNvPr id="0" name=""/>
        <dsp:cNvSpPr/>
      </dsp:nvSpPr>
      <dsp:spPr>
        <a:xfrm>
          <a:off x="3173408" y="1606832"/>
          <a:ext cx="960819" cy="576491"/>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CSS 3D transforms</a:t>
          </a:r>
        </a:p>
      </dsp:txBody>
      <dsp:txXfrm>
        <a:off x="3173408" y="1606832"/>
        <a:ext cx="960819" cy="576491"/>
      </dsp:txXfrm>
    </dsp:sp>
    <dsp:sp modelId="{3A18CA0E-7E4A-4030-BA2B-70B798247EF8}">
      <dsp:nvSpPr>
        <dsp:cNvPr id="0" name=""/>
        <dsp:cNvSpPr/>
      </dsp:nvSpPr>
      <dsp:spPr>
        <a:xfrm>
          <a:off x="4230309" y="1606832"/>
          <a:ext cx="960819" cy="57649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Flexible box model</a:t>
          </a:r>
        </a:p>
      </dsp:txBody>
      <dsp:txXfrm>
        <a:off x="4230309" y="1606832"/>
        <a:ext cx="960819" cy="576491"/>
      </dsp:txXfrm>
    </dsp:sp>
    <dsp:sp modelId="{5E9B4695-CE4F-4F3F-9707-C269409AB8B4}">
      <dsp:nvSpPr>
        <dsp:cNvPr id="0" name=""/>
        <dsp:cNvSpPr/>
      </dsp:nvSpPr>
      <dsp:spPr>
        <a:xfrm>
          <a:off x="5287210" y="1606832"/>
          <a:ext cx="960819" cy="576491"/>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CSS transitions</a:t>
          </a:r>
        </a:p>
      </dsp:txBody>
      <dsp:txXfrm>
        <a:off x="5287210" y="1606832"/>
        <a:ext cx="960819" cy="576491"/>
      </dsp:txXfrm>
    </dsp:sp>
    <dsp:sp modelId="{84A6A72D-15BC-4B8F-8116-7FBE709F945D}">
      <dsp:nvSpPr>
        <dsp:cNvPr id="0" name=""/>
        <dsp:cNvSpPr/>
      </dsp:nvSpPr>
      <dsp:spPr>
        <a:xfrm>
          <a:off x="6344111" y="1606832"/>
          <a:ext cx="960819" cy="57649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Geolocation</a:t>
          </a:r>
          <a:r>
            <a:rPr lang="en-AU" sz="900" kern="1200" dirty="0" smtClean="0"/>
            <a:t> API</a:t>
          </a:r>
        </a:p>
      </dsp:txBody>
      <dsp:txXfrm>
        <a:off x="6344111" y="1606832"/>
        <a:ext cx="960819" cy="576491"/>
      </dsp:txXfrm>
    </dsp:sp>
    <dsp:sp modelId="{9D1FD4A1-D710-4EDE-9B00-21BF9C0EF9B3}">
      <dsp:nvSpPr>
        <dsp:cNvPr id="0" name=""/>
        <dsp:cNvSpPr/>
      </dsp:nvSpPr>
      <dsp:spPr>
        <a:xfrm>
          <a:off x="7401012" y="1606832"/>
          <a:ext cx="960819" cy="576491"/>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localStorage</a:t>
          </a:r>
          <a:endParaRPr lang="en-AU" sz="900" kern="1200" dirty="0" smtClean="0"/>
        </a:p>
      </dsp:txBody>
      <dsp:txXfrm>
        <a:off x="7401012" y="1606832"/>
        <a:ext cx="960819" cy="576491"/>
      </dsp:txXfrm>
    </dsp:sp>
    <dsp:sp modelId="{518C404F-8907-4BE9-BD53-9E4DBEF29E33}">
      <dsp:nvSpPr>
        <dsp:cNvPr id="0" name=""/>
        <dsp:cNvSpPr/>
      </dsp:nvSpPr>
      <dsp:spPr>
        <a:xfrm>
          <a:off x="2705" y="2279405"/>
          <a:ext cx="960819" cy="576491"/>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sessionStorage</a:t>
          </a:r>
          <a:endParaRPr lang="en-AU" sz="900" kern="1200" dirty="0" smtClean="0"/>
        </a:p>
      </dsp:txBody>
      <dsp:txXfrm>
        <a:off x="2705" y="2279405"/>
        <a:ext cx="960819" cy="576491"/>
      </dsp:txXfrm>
    </dsp:sp>
    <dsp:sp modelId="{1EE71C1A-EB05-4530-A465-AAC4F7A6C6E6}">
      <dsp:nvSpPr>
        <dsp:cNvPr id="0" name=""/>
        <dsp:cNvSpPr/>
      </dsp:nvSpPr>
      <dsp:spPr>
        <a:xfrm>
          <a:off x="1059606" y="2279405"/>
          <a:ext cx="960819" cy="57649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Web Workers</a:t>
          </a:r>
        </a:p>
      </dsp:txBody>
      <dsp:txXfrm>
        <a:off x="1059606" y="2279405"/>
        <a:ext cx="960819" cy="576491"/>
      </dsp:txXfrm>
    </dsp:sp>
    <dsp:sp modelId="{E0222A37-7D22-43C5-93B8-7699BAB4B5CB}">
      <dsp:nvSpPr>
        <dsp:cNvPr id="0" name=""/>
        <dsp:cNvSpPr/>
      </dsp:nvSpPr>
      <dsp:spPr>
        <a:xfrm>
          <a:off x="2116507" y="2279405"/>
          <a:ext cx="960819" cy="576491"/>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applicationCache</a:t>
          </a:r>
          <a:endParaRPr lang="en-AU" sz="900" kern="1200" dirty="0" smtClean="0"/>
        </a:p>
      </dsp:txBody>
      <dsp:txXfrm>
        <a:off x="2116507" y="2279405"/>
        <a:ext cx="960819" cy="576491"/>
      </dsp:txXfrm>
    </dsp:sp>
    <dsp:sp modelId="{F0A306E9-DA91-4BFC-9EFB-8B3294A61E4E}">
      <dsp:nvSpPr>
        <dsp:cNvPr id="0" name=""/>
        <dsp:cNvSpPr/>
      </dsp:nvSpPr>
      <dsp:spPr>
        <a:xfrm>
          <a:off x="3173408" y="2279405"/>
          <a:ext cx="960819" cy="57649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SVG</a:t>
          </a:r>
        </a:p>
      </dsp:txBody>
      <dsp:txXfrm>
        <a:off x="3173408" y="2279405"/>
        <a:ext cx="960819" cy="576491"/>
      </dsp:txXfrm>
    </dsp:sp>
    <dsp:sp modelId="{F3280C41-A896-4167-89B3-DD6B26B91BFD}">
      <dsp:nvSpPr>
        <dsp:cNvPr id="0" name=""/>
        <dsp:cNvSpPr/>
      </dsp:nvSpPr>
      <dsp:spPr>
        <a:xfrm>
          <a:off x="4230309" y="2279405"/>
          <a:ext cx="960819" cy="576491"/>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Inline SVG</a:t>
          </a:r>
        </a:p>
      </dsp:txBody>
      <dsp:txXfrm>
        <a:off x="4230309" y="2279405"/>
        <a:ext cx="960819" cy="576491"/>
      </dsp:txXfrm>
    </dsp:sp>
    <dsp:sp modelId="{84FF9F45-2950-4890-93F2-1B2A7EAE34E0}">
      <dsp:nvSpPr>
        <dsp:cNvPr id="0" name=""/>
        <dsp:cNvSpPr/>
      </dsp:nvSpPr>
      <dsp:spPr>
        <a:xfrm>
          <a:off x="5287210" y="2279405"/>
          <a:ext cx="960819" cy="576491"/>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SVG Clip Paths</a:t>
          </a:r>
        </a:p>
      </dsp:txBody>
      <dsp:txXfrm>
        <a:off x="5287210" y="2279405"/>
        <a:ext cx="960819" cy="576491"/>
      </dsp:txXfrm>
    </dsp:sp>
    <dsp:sp modelId="{2722FD68-7E1E-4573-86D3-ACEA09596DFE}">
      <dsp:nvSpPr>
        <dsp:cNvPr id="0" name=""/>
        <dsp:cNvSpPr/>
      </dsp:nvSpPr>
      <dsp:spPr>
        <a:xfrm>
          <a:off x="6344111" y="2279405"/>
          <a:ext cx="960819" cy="57649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SMIL</a:t>
          </a:r>
        </a:p>
      </dsp:txBody>
      <dsp:txXfrm>
        <a:off x="6344111" y="2279405"/>
        <a:ext cx="960819" cy="576491"/>
      </dsp:txXfrm>
    </dsp:sp>
    <dsp:sp modelId="{7C942BDA-9C9D-49D1-B893-FD2E35D9726F}">
      <dsp:nvSpPr>
        <dsp:cNvPr id="0" name=""/>
        <dsp:cNvSpPr/>
      </dsp:nvSpPr>
      <dsp:spPr>
        <a:xfrm>
          <a:off x="7401012" y="2279405"/>
          <a:ext cx="960819" cy="576491"/>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Web SQL DB</a:t>
          </a:r>
        </a:p>
      </dsp:txBody>
      <dsp:txXfrm>
        <a:off x="7401012" y="2279405"/>
        <a:ext cx="960819" cy="576491"/>
      </dsp:txXfrm>
    </dsp:sp>
    <dsp:sp modelId="{A60C78FE-E734-4695-A794-A067F7A524A0}">
      <dsp:nvSpPr>
        <dsp:cNvPr id="0" name=""/>
        <dsp:cNvSpPr/>
      </dsp:nvSpPr>
      <dsp:spPr>
        <a:xfrm>
          <a:off x="531156" y="2951978"/>
          <a:ext cx="960819" cy="57649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IndexedDB</a:t>
          </a:r>
          <a:endParaRPr lang="en-AU" sz="900" kern="1200" dirty="0" smtClean="0"/>
        </a:p>
      </dsp:txBody>
      <dsp:txXfrm>
        <a:off x="531156" y="2951978"/>
        <a:ext cx="960819" cy="576491"/>
      </dsp:txXfrm>
    </dsp:sp>
    <dsp:sp modelId="{697E2674-F8C0-44A0-88B2-28C995E5C2A0}">
      <dsp:nvSpPr>
        <dsp:cNvPr id="0" name=""/>
        <dsp:cNvSpPr/>
      </dsp:nvSpPr>
      <dsp:spPr>
        <a:xfrm>
          <a:off x="1588057" y="2951978"/>
          <a:ext cx="960819" cy="576491"/>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Web Sockets</a:t>
          </a:r>
        </a:p>
      </dsp:txBody>
      <dsp:txXfrm>
        <a:off x="1588057" y="2951978"/>
        <a:ext cx="960819" cy="576491"/>
      </dsp:txXfrm>
    </dsp:sp>
    <dsp:sp modelId="{EB27ABD6-0737-4FD5-B46B-068E3790B85A}">
      <dsp:nvSpPr>
        <dsp:cNvPr id="0" name=""/>
        <dsp:cNvSpPr/>
      </dsp:nvSpPr>
      <dsp:spPr>
        <a:xfrm>
          <a:off x="2644958" y="2951978"/>
          <a:ext cx="960819" cy="576491"/>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Hash changed event</a:t>
          </a:r>
        </a:p>
      </dsp:txBody>
      <dsp:txXfrm>
        <a:off x="2644958" y="2951978"/>
        <a:ext cx="960819" cy="576491"/>
      </dsp:txXfrm>
    </dsp:sp>
    <dsp:sp modelId="{BA453F9B-6A08-43AF-9771-C339898B55C4}">
      <dsp:nvSpPr>
        <dsp:cNvPr id="0" name=""/>
        <dsp:cNvSpPr/>
      </dsp:nvSpPr>
      <dsp:spPr>
        <a:xfrm>
          <a:off x="3701858" y="2951978"/>
          <a:ext cx="960819" cy="57649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History management</a:t>
          </a:r>
        </a:p>
      </dsp:txBody>
      <dsp:txXfrm>
        <a:off x="3701858" y="2951978"/>
        <a:ext cx="960819" cy="576491"/>
      </dsp:txXfrm>
    </dsp:sp>
    <dsp:sp modelId="{23F22668-BE68-4D48-A15C-9CC461CFB76E}">
      <dsp:nvSpPr>
        <dsp:cNvPr id="0" name=""/>
        <dsp:cNvSpPr/>
      </dsp:nvSpPr>
      <dsp:spPr>
        <a:xfrm>
          <a:off x="4758759" y="2951978"/>
          <a:ext cx="960819" cy="576491"/>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err="1" smtClean="0"/>
            <a:t>Drap</a:t>
          </a:r>
          <a:r>
            <a:rPr lang="en-AU" sz="900" kern="1200" dirty="0" smtClean="0"/>
            <a:t> &amp; Drop</a:t>
          </a:r>
        </a:p>
      </dsp:txBody>
      <dsp:txXfrm>
        <a:off x="4758759" y="2951978"/>
        <a:ext cx="960819" cy="576491"/>
      </dsp:txXfrm>
    </dsp:sp>
    <dsp:sp modelId="{92621842-8FB6-4BFB-80CB-3CD2C66292C8}">
      <dsp:nvSpPr>
        <dsp:cNvPr id="0" name=""/>
        <dsp:cNvSpPr/>
      </dsp:nvSpPr>
      <dsp:spPr>
        <a:xfrm>
          <a:off x="5815660" y="2951978"/>
          <a:ext cx="960819" cy="57649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Cross-window messaging</a:t>
          </a:r>
        </a:p>
      </dsp:txBody>
      <dsp:txXfrm>
        <a:off x="5815660" y="2951978"/>
        <a:ext cx="960819" cy="576491"/>
      </dsp:txXfrm>
    </dsp:sp>
    <dsp:sp modelId="{A8E133CA-E668-46A0-A33B-620B0A781958}">
      <dsp:nvSpPr>
        <dsp:cNvPr id="0" name=""/>
        <dsp:cNvSpPr/>
      </dsp:nvSpPr>
      <dsp:spPr>
        <a:xfrm>
          <a:off x="6872561" y="2951978"/>
          <a:ext cx="960819" cy="576491"/>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AU" sz="900" kern="1200" dirty="0" smtClean="0"/>
            <a:t>Touch</a:t>
          </a:r>
        </a:p>
      </dsp:txBody>
      <dsp:txXfrm>
        <a:off x="6872561" y="2951978"/>
        <a:ext cx="960819" cy="57649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34E53A-F633-4C64-ADEF-F5B6CA89D1E1}" type="datetimeFigureOut">
              <a:rPr lang="en-AU" smtClean="0"/>
              <a:t>26/08/2011</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595F0-E812-43C2-8331-41B32F02EC6F}" type="slidenum">
              <a:rPr lang="en-AU" smtClean="0"/>
              <a:t>‹#›</a:t>
            </a:fld>
            <a:endParaRPr lang="en-AU"/>
          </a:p>
        </p:txBody>
      </p:sp>
    </p:spTree>
    <p:extLst>
      <p:ext uri="{BB962C8B-B14F-4D97-AF65-F5344CB8AC3E}">
        <p14:creationId xmlns:p14="http://schemas.microsoft.com/office/powerpoint/2010/main" val="45859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153231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Some browsers have partial implementations</a:t>
            </a:r>
          </a:p>
          <a:p>
            <a:r>
              <a:rPr lang="en-AU" dirty="0" smtClean="0"/>
              <a:t>Browser prefixes often used</a:t>
            </a:r>
          </a:p>
          <a:p>
            <a:r>
              <a:rPr lang="en-AU" dirty="0" smtClean="0"/>
              <a:t>New releases support more features</a:t>
            </a:r>
          </a:p>
          <a:p>
            <a:r>
              <a:rPr lang="en-AU" dirty="0" smtClean="0"/>
              <a:t>Older browsers still exist</a:t>
            </a:r>
          </a:p>
          <a:p>
            <a:r>
              <a:rPr lang="en-AU" dirty="0" smtClean="0"/>
              <a:t>Clients still want </a:t>
            </a:r>
            <a:endParaRPr lang="en-AU" dirty="0"/>
          </a:p>
        </p:txBody>
      </p:sp>
      <p:sp>
        <p:nvSpPr>
          <p:cNvPr id="4" name="Slide Number Placeholder 3"/>
          <p:cNvSpPr>
            <a:spLocks noGrp="1"/>
          </p:cNvSpPr>
          <p:nvPr>
            <p:ph type="sldNum" sz="quarter" idx="10"/>
          </p:nvPr>
        </p:nvSpPr>
        <p:spPr/>
        <p:txBody>
          <a:bodyPr/>
          <a:lstStyle/>
          <a:p>
            <a:fld id="{93F595F0-E812-43C2-8331-41B32F02EC6F}" type="slidenum">
              <a:rPr lang="en-AU" smtClean="0"/>
              <a:t>6</a:t>
            </a:fld>
            <a:endParaRPr lang="en-AU"/>
          </a:p>
        </p:txBody>
      </p:sp>
    </p:spTree>
    <p:extLst>
      <p:ext uri="{BB962C8B-B14F-4D97-AF65-F5344CB8AC3E}">
        <p14:creationId xmlns:p14="http://schemas.microsoft.com/office/powerpoint/2010/main" val="956002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8/26/2011 9:59 AM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dirty="0" smtClean="0"/>
              <a:t>© 2010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8/26/2011 10:03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1699104"/>
            <a:ext cx="7683913" cy="1142623"/>
          </a:xfrm>
        </p:spPr>
        <p:txBody>
          <a:bodyPr anchor="ctr">
            <a:noAutofit/>
          </a:bodyPr>
          <a:lstStyle>
            <a:lvl1pPr>
              <a:lnSpc>
                <a:spcPct val="90000"/>
              </a:lnSpc>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727662" y="3527905"/>
            <a:ext cx="7683914" cy="347441"/>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94111883"/>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085849"/>
            <a:ext cx="8363938" cy="1500411"/>
          </a:xfrm>
        </p:spPr>
        <p:txBody>
          <a:bodyPr/>
          <a:lstStyle>
            <a:lvl1pPr marL="345327" indent="-345327">
              <a:lnSpc>
                <a:spcPct val="90000"/>
              </a:lnSpc>
              <a:buFontTx/>
              <a:buBlip>
                <a:blip r:embed="rId2"/>
              </a:buBlip>
              <a:defRPr/>
            </a:lvl1pPr>
            <a:lvl2pPr marL="641833" indent="-296506">
              <a:lnSpc>
                <a:spcPct val="90000"/>
              </a:lnSpc>
              <a:buFontTx/>
              <a:buBlip>
                <a:blip r:embed="rId2"/>
              </a:buBlip>
              <a:defRPr/>
            </a:lvl2pPr>
            <a:lvl3pPr marL="944292" indent="-302459">
              <a:lnSpc>
                <a:spcPct val="90000"/>
              </a:lnSpc>
              <a:buFontTx/>
              <a:buBlip>
                <a:blip r:embed="rId2"/>
              </a:buBlip>
              <a:defRPr/>
            </a:lvl3pPr>
            <a:lvl4pPr marL="1203883" indent="-259591">
              <a:lnSpc>
                <a:spcPct val="90000"/>
              </a:lnSpc>
              <a:buFontTx/>
              <a:buBlip>
                <a:blip r:embed="rId2"/>
              </a:buBlip>
              <a:defRPr/>
            </a:lvl4pPr>
            <a:lvl5pPr marL="1456329" indent="-252446">
              <a:lnSpc>
                <a:spcPct val="90000"/>
              </a:lnSpc>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1"/>
            <a:ext cx="4115872" cy="1323439"/>
          </a:xfrm>
        </p:spPr>
        <p:txBody>
          <a:bodyPr/>
          <a:lstStyle>
            <a:lvl1pPr marL="255016" indent="-255016">
              <a:lnSpc>
                <a:spcPct val="90000"/>
              </a:lnSpc>
              <a:buFontTx/>
              <a:buBlip>
                <a:blip r:embed="rId2"/>
              </a:buBlip>
              <a:defRPr sz="2100"/>
            </a:lvl1pPr>
            <a:lvl2pPr marL="505071" indent="-244101">
              <a:lnSpc>
                <a:spcPct val="90000"/>
              </a:lnSpc>
              <a:buFontTx/>
              <a:buBlip>
                <a:blip r:embed="rId2"/>
              </a:buBlip>
              <a:defRPr sz="1800"/>
            </a:lvl2pPr>
            <a:lvl3pPr marL="715434" indent="-216317">
              <a:lnSpc>
                <a:spcPct val="90000"/>
              </a:lnSpc>
              <a:buFontTx/>
              <a:buBlip>
                <a:blip r:embed="rId2"/>
              </a:buBlip>
              <a:defRPr sz="1500"/>
            </a:lvl3pPr>
            <a:lvl4pPr marL="920836" indent="-205402">
              <a:lnSpc>
                <a:spcPct val="90000"/>
              </a:lnSpc>
              <a:buFontTx/>
              <a:buBlip>
                <a:blip r:embed="rId2"/>
              </a:buBlip>
              <a:defRPr sz="1400"/>
            </a:lvl4pPr>
            <a:lvl5pPr marL="1137153" indent="-210363">
              <a:lnSpc>
                <a:spcPct val="90000"/>
              </a:lnSpc>
              <a:buFontTx/>
              <a:buBlip>
                <a:blip r:embed="rId2"/>
              </a:buBlip>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1"/>
            <a:ext cx="4115872" cy="1323439"/>
          </a:xfrm>
        </p:spPr>
        <p:txBody>
          <a:bodyPr/>
          <a:lstStyle>
            <a:lvl1pPr marL="260970" indent="-260970">
              <a:lnSpc>
                <a:spcPct val="90000"/>
              </a:lnSpc>
              <a:buFontTx/>
              <a:buBlip>
                <a:blip r:embed="rId2"/>
              </a:buBlip>
              <a:defRPr sz="2100"/>
            </a:lvl1pPr>
            <a:lvl2pPr marL="505071" indent="-255016">
              <a:lnSpc>
                <a:spcPct val="90000"/>
              </a:lnSpc>
              <a:buFontTx/>
              <a:buBlip>
                <a:blip r:embed="rId2"/>
              </a:buBlip>
              <a:defRPr sz="1800"/>
            </a:lvl2pPr>
            <a:lvl3pPr marL="721388" indent="-227232">
              <a:lnSpc>
                <a:spcPct val="90000"/>
              </a:lnSpc>
              <a:buFontTx/>
              <a:buBlip>
                <a:blip r:embed="rId2"/>
              </a:buBlip>
              <a:defRPr sz="1500"/>
            </a:lvl3pPr>
            <a:lvl4pPr marL="920836" indent="-199449">
              <a:lnSpc>
                <a:spcPct val="90000"/>
              </a:lnSpc>
              <a:buFontTx/>
              <a:buBlip>
                <a:blip r:embed="rId2"/>
              </a:buBlip>
              <a:defRPr sz="1400"/>
            </a:lvl4pPr>
            <a:lvl5pPr marL="1137153" indent="-205402">
              <a:lnSpc>
                <a:spcPct val="90000"/>
              </a:lnSpc>
              <a:buFontTx/>
              <a:buBlip>
                <a:blip r:embed="rId2"/>
              </a:buBlip>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5203"/>
            <a:ext cx="4115872" cy="263149"/>
          </a:xfrm>
        </p:spPr>
        <p:txBody>
          <a:bodyPr anchor="b"/>
          <a:lstStyle>
            <a:lvl1pPr marL="0" indent="0">
              <a:lnSpc>
                <a:spcPct val="90000"/>
              </a:lnSpc>
              <a:spcBef>
                <a:spcPts val="0"/>
              </a:spcBef>
              <a:buNone/>
              <a:defRPr sz="1900" b="1"/>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600200"/>
            <a:ext cx="4114800" cy="1166473"/>
          </a:xfrm>
        </p:spPr>
        <p:txBody>
          <a:bodyPr/>
          <a:lstStyle>
            <a:lvl1pPr marL="211356" indent="-211356">
              <a:buFontTx/>
              <a:buBlip>
                <a:blip r:embed="rId2"/>
              </a:buBlip>
              <a:defRPr sz="1700"/>
            </a:lvl1pPr>
            <a:lvl2pPr marL="421720" indent="-199449">
              <a:buFontTx/>
              <a:buBlip>
                <a:blip r:embed="rId2"/>
              </a:buBlip>
              <a:defRPr sz="1500"/>
            </a:lvl2pPr>
            <a:lvl3pPr marL="610253" indent="-182580">
              <a:buFontTx/>
              <a:buBlip>
                <a:blip r:embed="rId2"/>
              </a:buBlip>
              <a:defRPr sz="1400"/>
            </a:lvl3pPr>
            <a:lvl4pPr marL="787871" indent="-171665">
              <a:buFontTx/>
              <a:buBlip>
                <a:blip r:embed="rId2"/>
              </a:buBlip>
              <a:defRPr sz="1300"/>
            </a:lvl4pPr>
            <a:lvl5pPr marL="959535" indent="-154796">
              <a:buFontTx/>
              <a:buBlip>
                <a:blip r:embed="rId2"/>
              </a:buBlip>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5203"/>
            <a:ext cx="4115872" cy="263149"/>
          </a:xfrm>
        </p:spPr>
        <p:txBody>
          <a:bodyPr anchor="b"/>
          <a:lstStyle>
            <a:lvl1pPr marL="0" indent="0">
              <a:lnSpc>
                <a:spcPct val="90000"/>
              </a:lnSpc>
              <a:spcBef>
                <a:spcPts val="0"/>
              </a:spcBef>
              <a:buNone/>
              <a:defRPr sz="1900" b="1"/>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600201"/>
            <a:ext cx="4115872" cy="1183964"/>
          </a:xfrm>
        </p:spPr>
        <p:txBody>
          <a:bodyPr/>
          <a:lstStyle>
            <a:lvl1pPr marL="222270" indent="-222270">
              <a:buFontTx/>
              <a:buBlip>
                <a:blip r:embed="rId2"/>
              </a:buBlip>
              <a:defRPr sz="1700"/>
            </a:lvl1pPr>
            <a:lvl2pPr marL="427673" indent="-205402">
              <a:buFontTx/>
              <a:buBlip>
                <a:blip r:embed="rId2"/>
              </a:buBlip>
              <a:defRPr sz="1500"/>
            </a:lvl2pPr>
            <a:lvl3pPr marL="616206" indent="-183572">
              <a:buFontTx/>
              <a:buBlip>
                <a:blip r:embed="rId2"/>
              </a:buBlip>
              <a:defRPr sz="1400"/>
            </a:lvl3pPr>
            <a:lvl4pPr marL="787871" indent="-177618">
              <a:buFontTx/>
              <a:buBlip>
                <a:blip r:embed="rId2"/>
              </a:buBlip>
              <a:defRPr sz="1300"/>
            </a:lvl4pPr>
            <a:lvl5pPr marL="959535" indent="-165711">
              <a:buFontTx/>
              <a:buBlip>
                <a:blip r:embed="rId2"/>
              </a:buBlip>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71896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207690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2" y="3305177"/>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2" y="2180035"/>
            <a:ext cx="7772400" cy="1125139"/>
          </a:xfrm>
        </p:spPr>
        <p:txBody>
          <a:bodyPr anchor="b"/>
          <a:lstStyle>
            <a:lvl1pPr marL="0" indent="0">
              <a:buNone/>
              <a:defRPr sz="2100">
                <a:solidFill>
                  <a:schemeClr val="tx1">
                    <a:tint val="75000"/>
                  </a:schemeClr>
                </a:solidFill>
              </a:defRPr>
            </a:lvl1pPr>
            <a:lvl2pPr marL="457126" indent="0">
              <a:buNone/>
              <a:defRPr sz="1700">
                <a:solidFill>
                  <a:schemeClr val="tx1">
                    <a:tint val="75000"/>
                  </a:schemeClr>
                </a:solidFill>
              </a:defRPr>
            </a:lvl2pPr>
            <a:lvl3pPr marL="914252" indent="0">
              <a:buNone/>
              <a:defRPr sz="1600">
                <a:solidFill>
                  <a:schemeClr val="tx1">
                    <a:tint val="75000"/>
                  </a:schemeClr>
                </a:solidFill>
              </a:defRPr>
            </a:lvl3pPr>
            <a:lvl4pPr marL="1371378" indent="0">
              <a:buNone/>
              <a:defRPr sz="1400">
                <a:solidFill>
                  <a:schemeClr val="tx1">
                    <a:tint val="75000"/>
                  </a:schemeClr>
                </a:solidFill>
              </a:defRPr>
            </a:lvl4pPr>
            <a:lvl5pPr marL="1828503" indent="0">
              <a:buNone/>
              <a:defRPr sz="1400">
                <a:solidFill>
                  <a:schemeClr val="tx1">
                    <a:tint val="75000"/>
                  </a:schemeClr>
                </a:solidFill>
              </a:defRPr>
            </a:lvl5pPr>
            <a:lvl6pPr marL="2285629" indent="0">
              <a:buNone/>
              <a:defRPr sz="1400">
                <a:solidFill>
                  <a:schemeClr val="tx1">
                    <a:tint val="75000"/>
                  </a:schemeClr>
                </a:solidFill>
              </a:defRPr>
            </a:lvl6pPr>
            <a:lvl7pPr marL="2742755" indent="0">
              <a:buNone/>
              <a:defRPr sz="1400">
                <a:solidFill>
                  <a:schemeClr val="tx1">
                    <a:tint val="75000"/>
                  </a:schemeClr>
                </a:solidFill>
              </a:defRPr>
            </a:lvl7pPr>
            <a:lvl8pPr marL="3199881" indent="0">
              <a:buNone/>
              <a:defRPr sz="1400">
                <a:solidFill>
                  <a:schemeClr val="tx1">
                    <a:tint val="75000"/>
                  </a:schemeClr>
                </a:solidFill>
              </a:defRPr>
            </a:lvl8pPr>
            <a:lvl9pPr marL="3657007"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25E1405-36A1-437C-A36F-87346816AF6E}" type="datetimeFigureOut">
              <a:rPr lang="en-AU" smtClean="0"/>
              <a:t>26/08/2011</a:t>
            </a:fld>
            <a:endParaRPr lang="en-AU"/>
          </a:p>
        </p:txBody>
      </p:sp>
      <p:sp>
        <p:nvSpPr>
          <p:cNvPr id="5" name="Footer Placeholder 4"/>
          <p:cNvSpPr>
            <a:spLocks noGrp="1"/>
          </p:cNvSpPr>
          <p:nvPr>
            <p:ph type="ftr" sz="quarter" idx="11"/>
          </p:nvPr>
        </p:nvSpPr>
        <p:spPr>
          <a:xfrm>
            <a:off x="3124202" y="4767263"/>
            <a:ext cx="2895600" cy="273844"/>
          </a:xfrm>
          <a:prstGeom prst="rect">
            <a:avLst/>
          </a:prstGeom>
        </p:spPr>
        <p:txBody>
          <a:bodyPr/>
          <a:lstStyle/>
          <a:p>
            <a:endParaRPr lang="en-AU"/>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1EDD929-9A16-4ACB-A706-2597AA2DC0C8}"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799117" y="3657600"/>
            <a:ext cx="7683914" cy="1033983"/>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7500" b="0" i="1" u="none" strike="noStrike" kern="1200" cap="none" spc="-48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
        <p:nvSpPr>
          <p:cNvPr id="5" name="Title 1"/>
          <p:cNvSpPr>
            <a:spLocks noGrp="1"/>
          </p:cNvSpPr>
          <p:nvPr>
            <p:ph type="ctrTitle"/>
          </p:nvPr>
        </p:nvSpPr>
        <p:spPr>
          <a:xfrm>
            <a:off x="627623" y="1823268"/>
            <a:ext cx="6994362" cy="1142621"/>
          </a:xfrm>
        </p:spPr>
        <p:txBody>
          <a:bodyPr anchor="ctr" anchorCtr="0">
            <a:noAutofit/>
          </a:bodyPr>
          <a:lstStyle>
            <a:lvl1pPr>
              <a:lnSpc>
                <a:spcPct val="90000"/>
              </a:lnSpc>
              <a:defRPr sz="3600"/>
            </a:lvl1pPr>
          </a:lstStyle>
          <a:p>
            <a:r>
              <a:rPr lang="en-US" smtClean="0"/>
              <a:t>Click to edit Master title style</a:t>
            </a:r>
            <a:endParaRPr lang="en-US" dirty="0"/>
          </a:p>
        </p:txBody>
      </p:sp>
      <p:sp>
        <p:nvSpPr>
          <p:cNvPr id="6" name="Subtitle 2"/>
          <p:cNvSpPr>
            <a:spLocks noGrp="1"/>
          </p:cNvSpPr>
          <p:nvPr>
            <p:ph type="subTitle" idx="1"/>
          </p:nvPr>
        </p:nvSpPr>
        <p:spPr>
          <a:xfrm>
            <a:off x="627623" y="3143250"/>
            <a:ext cx="6994363" cy="346249"/>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alpha val="99000"/>
                  </a:schemeClr>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0"/>
            <a:ext cx="8363937" cy="158120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1841285"/>
            <a:ext cx="6994362" cy="1142621"/>
          </a:xfrm>
        </p:spPr>
        <p:txBody>
          <a:bodyPr anchor="ctr" anchorCtr="0">
            <a:noAutofit/>
          </a:bodyPr>
          <a:lstStyle>
            <a:lvl1pPr>
              <a:lnSpc>
                <a:spcPct val="90000"/>
              </a:lnSpc>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27623" y="3141858"/>
            <a:ext cx="6994363" cy="346249"/>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4" name="Text Placeholder 6"/>
          <p:cNvSpPr>
            <a:spLocks noGrp="1"/>
          </p:cNvSpPr>
          <p:nvPr>
            <p:ph type="body" sz="quarter" idx="10" hasCustomPrompt="1"/>
          </p:nvPr>
        </p:nvSpPr>
        <p:spPr>
          <a:xfrm>
            <a:off x="799117" y="3657600"/>
            <a:ext cx="7683914" cy="1033983"/>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7500" b="0" i="1" u="none" strike="noStrike" kern="1200" cap="none" spc="-48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4505898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1831631"/>
            <a:ext cx="6994362" cy="1142621"/>
          </a:xfrm>
        </p:spPr>
        <p:txBody>
          <a:bodyPr anchor="ctr" anchorCtr="0">
            <a:noAutofit/>
          </a:bodyPr>
          <a:lstStyle>
            <a:lvl1pPr>
              <a:lnSpc>
                <a:spcPct val="90000"/>
              </a:lnSpc>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27623" y="3143250"/>
            <a:ext cx="6994363" cy="346249"/>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3657600"/>
            <a:ext cx="7683914" cy="1033983"/>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7500" b="0" i="1" u="none" strike="noStrike" kern="1200" cap="none" spc="-48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112882157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1831631"/>
            <a:ext cx="6994362" cy="1142621"/>
          </a:xfrm>
        </p:spPr>
        <p:txBody>
          <a:bodyPr anchor="ctr" anchorCtr="0">
            <a:noAutofit/>
          </a:bodyPr>
          <a:lstStyle>
            <a:lvl1pPr>
              <a:lnSpc>
                <a:spcPct val="90000"/>
              </a:lnSpc>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27623" y="3143250"/>
            <a:ext cx="6994363" cy="346249"/>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3657600"/>
            <a:ext cx="7683914" cy="1033983"/>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7500" b="0" i="1" u="none" strike="noStrike" kern="1200" cap="none" spc="-48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26911978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1831631"/>
            <a:ext cx="6994362" cy="1142621"/>
          </a:xfrm>
        </p:spPr>
        <p:txBody>
          <a:bodyPr anchor="ctr" anchorCtr="0">
            <a:noAutofit/>
          </a:bodyPr>
          <a:lstStyle>
            <a:lvl1pPr>
              <a:lnSpc>
                <a:spcPct val="90000"/>
              </a:lnSpc>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27623" y="3143250"/>
            <a:ext cx="6994363" cy="346249"/>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3657600"/>
            <a:ext cx="7683914" cy="1033983"/>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7500" b="0" i="1" u="none" strike="noStrike" kern="1200" cap="none" spc="-48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48803007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623" y="1831631"/>
            <a:ext cx="6994362" cy="1142621"/>
          </a:xfrm>
        </p:spPr>
        <p:txBody>
          <a:bodyPr anchor="ctr" anchorCtr="0">
            <a:noAutofit/>
          </a:bodyPr>
          <a:lstStyle>
            <a:lvl1pPr>
              <a:lnSpc>
                <a:spcPct val="90000"/>
              </a:lnSpc>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27623" y="3143250"/>
            <a:ext cx="6994363" cy="346249"/>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5" name="Text Placeholder 6"/>
          <p:cNvSpPr>
            <a:spLocks noGrp="1"/>
          </p:cNvSpPr>
          <p:nvPr>
            <p:ph type="body" sz="quarter" idx="10" hasCustomPrompt="1"/>
          </p:nvPr>
        </p:nvSpPr>
        <p:spPr>
          <a:xfrm>
            <a:off x="799117" y="3657600"/>
            <a:ext cx="7683914" cy="1033983"/>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7500" b="0" i="1" u="none" strike="noStrike" kern="1200" cap="none" spc="-482" normalizeH="0" baseline="0" noProof="0" dirty="0" smtClean="0">
                <a:ln w="11430"/>
                <a:solidFill>
                  <a:schemeClr val="accent1">
                    <a:alpha val="99000"/>
                  </a:schemeClr>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1026695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15004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Title and Content">
    <p:bg>
      <p:bgPr>
        <a:blipFill dpi="0" rotWithShape="1">
          <a:blip r:embed="rId2">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00411"/>
          </a:xfrm>
        </p:spPr>
        <p:txBody>
          <a:bodyPr/>
          <a:lstStyle>
            <a:lvl1pPr marL="345327" indent="-345327">
              <a:buFontTx/>
              <a:buBlip>
                <a:blip r:embed="rId3"/>
              </a:buBlip>
              <a:defRPr/>
            </a:lvl1pPr>
            <a:lvl2pPr marL="641833" indent="-296506">
              <a:buFontTx/>
              <a:buBlip>
                <a:blip r:embed="rId3"/>
              </a:buBlip>
              <a:defRPr/>
            </a:lvl2pPr>
            <a:lvl3pPr marL="944292" indent="-302459">
              <a:buFontTx/>
              <a:buBlip>
                <a:blip r:embed="rId3"/>
              </a:buBlip>
              <a:defRPr/>
            </a:lvl3pPr>
            <a:lvl4pPr marL="1203883" indent="-259591">
              <a:buFontTx/>
              <a:buBlip>
                <a:blip r:embed="rId3"/>
              </a:buBlip>
              <a:defRPr/>
            </a:lvl4pPr>
            <a:lvl5pPr marL="1456329" indent="-252446">
              <a:buFontTx/>
              <a:buBlip>
                <a:blip r:embed="rId3"/>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23044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457049"/>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Lst>
  <p:transition>
    <p:fade/>
  </p:transition>
  <p:txStyles>
    <p:titleStyle>
      <a:lvl1pPr algn="l" defTabSz="685864" rtl="0" eaLnBrk="1" latinLnBrk="0" hangingPunct="1">
        <a:lnSpc>
          <a:spcPct val="90000"/>
        </a:lnSpc>
        <a:spcBef>
          <a:spcPct val="0"/>
        </a:spcBef>
        <a:buNone/>
        <a:defRPr lang="en-US" sz="3300" b="0" kern="1200" cap="none" spc="-75"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45327" indent="-345327" algn="l" defTabSz="685864" rtl="0" eaLnBrk="1" latinLnBrk="0" hangingPunct="1">
        <a:lnSpc>
          <a:spcPct val="90000"/>
        </a:lnSpc>
        <a:spcBef>
          <a:spcPct val="20000"/>
        </a:spcBef>
        <a:buSzPct val="90000"/>
        <a:buFontTx/>
        <a:buBlip>
          <a:blip r:embed="rId22"/>
        </a:buBlip>
        <a:defRPr sz="2400" kern="1200">
          <a:gradFill>
            <a:gsLst>
              <a:gs pos="0">
                <a:schemeClr val="tx1"/>
              </a:gs>
              <a:gs pos="86000">
                <a:schemeClr val="tx1"/>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90000"/>
        <a:buFontTx/>
        <a:buBlip>
          <a:blip r:embed="rId22"/>
        </a:buBlip>
        <a:defRPr sz="2100" kern="1200">
          <a:gradFill>
            <a:gsLst>
              <a:gs pos="0">
                <a:schemeClr val="tx1"/>
              </a:gs>
              <a:gs pos="86000">
                <a:schemeClr val="tx1"/>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90000"/>
        <a:buFontTx/>
        <a:buBlip>
          <a:blip r:embed="rId22"/>
        </a:buBlip>
        <a:defRPr sz="1800" kern="1200">
          <a:gradFill>
            <a:gsLst>
              <a:gs pos="0">
                <a:schemeClr val="tx1"/>
              </a:gs>
              <a:gs pos="86000">
                <a:schemeClr val="tx1"/>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90000"/>
        <a:buFontTx/>
        <a:buBlip>
          <a:blip r:embed="rId22"/>
        </a:buBlip>
        <a:defRPr sz="1500" kern="1200">
          <a:gradFill>
            <a:gsLst>
              <a:gs pos="0">
                <a:schemeClr val="tx1"/>
              </a:gs>
              <a:gs pos="86000">
                <a:schemeClr val="tx1"/>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90000"/>
        <a:buFontTx/>
        <a:buBlip>
          <a:blip r:embed="rId22"/>
        </a:buBlip>
        <a:defRPr sz="1500" kern="1200">
          <a:gradFill>
            <a:gsLst>
              <a:gs pos="0">
                <a:schemeClr val="tx1"/>
              </a:gs>
              <a:gs pos="86000">
                <a:schemeClr val="tx1"/>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2"/>
            <a:ext cx="8363938" cy="457049"/>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428750"/>
            <a:ext cx="8363936" cy="1581202"/>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53" r:id="rId1"/>
  </p:sldLayoutIdLst>
  <p:transition>
    <p:fade/>
  </p:transition>
  <p:txStyles>
    <p:titleStyle>
      <a:lvl1pPr algn="l" defTabSz="685835" rtl="0" eaLnBrk="1" latinLnBrk="0" hangingPunct="1">
        <a:lnSpc>
          <a:spcPct val="90000"/>
        </a:lnSpc>
        <a:spcBef>
          <a:spcPct val="0"/>
        </a:spcBef>
        <a:buNone/>
        <a:defRPr lang="en-US" sz="3300" b="0" kern="1200" cap="none" spc="-75" baseline="0" dirty="0">
          <a:ln w="3175">
            <a:noFill/>
          </a:ln>
          <a:solidFill>
            <a:schemeClr val="accent1">
              <a:alpha val="99000"/>
            </a:schemeClr>
          </a:solidFill>
          <a:effectLst/>
          <a:latin typeface="+mj-lt"/>
          <a:ea typeface="+mn-ea"/>
          <a:cs typeface="Arial" charset="0"/>
        </a:defRPr>
      </a:lvl1pPr>
    </p:titleStyle>
    <p:bodyStyle>
      <a:lvl1pPr marL="0" indent="0" algn="l" defTabSz="685835" rtl="0" eaLnBrk="1" latinLnBrk="0" hangingPunct="1">
        <a:lnSpc>
          <a:spcPct val="90000"/>
        </a:lnSpc>
        <a:spcBef>
          <a:spcPct val="20000"/>
        </a:spcBef>
        <a:buFont typeface="Arial" pitchFamily="34" charset="0"/>
        <a:buNone/>
        <a:defRPr sz="2300" b="0" kern="1200">
          <a:gradFill>
            <a:gsLst>
              <a:gs pos="0">
                <a:srgbClr val="000000"/>
              </a:gs>
              <a:gs pos="86000">
                <a:srgbClr val="000000"/>
              </a:gs>
            </a:gsLst>
            <a:lin ang="5400000" scaled="0"/>
          </a:gradFill>
          <a:latin typeface="Consolas" pitchFamily="49" charset="0"/>
          <a:ea typeface="+mn-ea"/>
          <a:cs typeface="Consolas" pitchFamily="49" charset="0"/>
        </a:defRPr>
      </a:lvl1pPr>
      <a:lvl2pPr marL="288742" indent="-5954" algn="l" defTabSz="685835" rtl="0" eaLnBrk="1" latinLnBrk="0" hangingPunct="1">
        <a:lnSpc>
          <a:spcPct val="90000"/>
        </a:lnSpc>
        <a:spcBef>
          <a:spcPct val="20000"/>
        </a:spcBef>
        <a:buFont typeface="Arial" pitchFamily="34" charset="0"/>
        <a:buNone/>
        <a:defRPr sz="2100" b="0" kern="1200">
          <a:gradFill>
            <a:gsLst>
              <a:gs pos="0">
                <a:srgbClr val="000000"/>
              </a:gs>
              <a:gs pos="86000">
                <a:srgbClr val="000000"/>
              </a:gs>
            </a:gsLst>
            <a:lin ang="5400000" scaled="0"/>
          </a:gradFill>
          <a:latin typeface="Consolas" pitchFamily="49" charset="0"/>
          <a:ea typeface="+mn-ea"/>
          <a:cs typeface="Consolas" pitchFamily="49" charset="0"/>
        </a:defRPr>
      </a:lvl2pPr>
      <a:lvl3pPr marL="571530" indent="-5954" algn="l" defTabSz="685835"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3pPr>
      <a:lvl4pPr marL="820582" indent="5954" algn="l" defTabSz="685835"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069634" indent="0" algn="l" defTabSz="685835" rtl="0" eaLnBrk="1" latinLnBrk="0" hangingPunct="1">
        <a:lnSpc>
          <a:spcPct val="90000"/>
        </a:lnSpc>
        <a:spcBef>
          <a:spcPct val="20000"/>
        </a:spcBef>
        <a:buFont typeface="Arial" pitchFamily="34" charset="0"/>
        <a:buNone/>
        <a:defRPr sz="1800" b="0" kern="1200">
          <a:gradFill>
            <a:gsLst>
              <a:gs pos="0">
                <a:srgbClr val="000000"/>
              </a:gs>
              <a:gs pos="86000">
                <a:srgbClr val="000000"/>
              </a:gs>
            </a:gsLst>
            <a:lin ang="5400000" scaled="0"/>
          </a:gradFill>
          <a:latin typeface="Consolas" pitchFamily="49" charset="0"/>
          <a:ea typeface="+mn-ea"/>
          <a:cs typeface="Consolas" pitchFamily="49" charset="0"/>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hyperlink" Target="http://knockoutjs.com/" TargetMode="External"/><Relationship Id="rId3" Type="http://schemas.openxmlformats.org/officeDocument/2006/relationships/hyperlink" Target="http://modernizr.com/" TargetMode="External"/><Relationship Id="rId7" Type="http://schemas.openxmlformats.org/officeDocument/2006/relationships/hyperlink" Target="http://amplifyjs.com/" TargetMode="External"/><Relationship Id="rId2" Type="http://schemas.openxmlformats.org/officeDocument/2006/relationships/hyperlink" Target="http://html5boilerplate.com/" TargetMode="External"/><Relationship Id="rId1" Type="http://schemas.openxmlformats.org/officeDocument/2006/relationships/slideLayout" Target="../slideLayouts/slideLayout10.xml"/><Relationship Id="rId6" Type="http://schemas.openxmlformats.org/officeDocument/2006/relationships/hyperlink" Target="http://easeljs.com/" TargetMode="External"/><Relationship Id="rId5" Type="http://schemas.openxmlformats.org/officeDocument/2006/relationships/hyperlink" Target="http://raphaeljs.com/" TargetMode="External"/><Relationship Id="rId10" Type="http://schemas.openxmlformats.org/officeDocument/2006/relationships/hyperlink" Target="mailto:me@aaron-powell.com" TargetMode="External"/><Relationship Id="rId4" Type="http://schemas.openxmlformats.org/officeDocument/2006/relationships/hyperlink" Target="http://yepnopejs.com/" TargetMode="External"/><Relationship Id="rId9" Type="http://schemas.openxmlformats.org/officeDocument/2006/relationships/hyperlink" Target="http://backbonejs.com/"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https://developer.mozilla.org/devnews/index.php/2011/04/07/new-development-channels-and-repositories-for-rapid-releases/" TargetMode="External"/><Relationship Id="rId2" Type="http://schemas.openxmlformats.org/officeDocument/2006/relationships/hyperlink" Target="http://blogs.msdn.com/b/ie/archive/2011/04/12/native-html5-first-ie10-platform-preview-available-for-download.aspx" TargetMode="External"/><Relationship Id="rId1" Type="http://schemas.openxmlformats.org/officeDocument/2006/relationships/slideLayout" Target="../slideLayouts/slideLayout10.xml"/><Relationship Id="rId4" Type="http://schemas.openxmlformats.org/officeDocument/2006/relationships/hyperlink" Target="https://docs.google.com/present/view?id=dg63dpc6_4d7vkk6ch&amp;pli=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27663" y="1956279"/>
            <a:ext cx="7683913" cy="1535163"/>
          </a:xfrm>
          <a:prstGeom prst="rect">
            <a:avLst/>
          </a:prstGeom>
        </p:spPr>
        <p:txBody>
          <a:bodyPr lIns="68589" tIns="34295" rIns="68589" bIns="34295"/>
          <a:lst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NZ" dirty="0" smtClean="0"/>
              <a:t>Chasing the evolving web</a:t>
            </a:r>
            <a:br>
              <a:rPr lang="en-NZ" dirty="0" smtClean="0"/>
            </a:br>
            <a:r>
              <a:rPr lang="en-NZ" sz="2700" dirty="0" smtClean="0"/>
              <a:t>WUX202</a:t>
            </a:r>
            <a:endParaRPr lang="en-NZ" sz="2700" dirty="0"/>
          </a:p>
        </p:txBody>
      </p:sp>
      <p:sp>
        <p:nvSpPr>
          <p:cNvPr id="4" name="Subtitle 2"/>
          <p:cNvSpPr txBox="1">
            <a:spLocks/>
          </p:cNvSpPr>
          <p:nvPr/>
        </p:nvSpPr>
        <p:spPr>
          <a:xfrm>
            <a:off x="727662" y="3318355"/>
            <a:ext cx="7683914" cy="347441"/>
          </a:xfrm>
          <a:prstGeom prst="rect">
            <a:avLst/>
          </a:prstGeom>
        </p:spPr>
        <p:txBody>
          <a:bodyPr lIns="68589" tIns="34295" rIns="68589" bIns="34295"/>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Aaron Powell</a:t>
            </a:r>
          </a:p>
          <a:p>
            <a:pPr marL="0" indent="0">
              <a:buNone/>
            </a:pPr>
            <a:r>
              <a:rPr lang="en-US" dirty="0" smtClean="0"/>
              <a:t>Senior Developer, Technical Specialist</a:t>
            </a:r>
          </a:p>
          <a:p>
            <a:pPr marL="0" indent="0">
              <a:buNone/>
            </a:pPr>
            <a:r>
              <a:rPr lang="en-US" dirty="0" err="1" smtClean="0"/>
              <a:t>Readify</a:t>
            </a:r>
            <a:endParaRPr lang="en-US" dirty="0"/>
          </a:p>
        </p:txBody>
      </p:sp>
    </p:spTree>
    <p:extLst>
      <p:ext uri="{BB962C8B-B14F-4D97-AF65-F5344CB8AC3E}">
        <p14:creationId xmlns:p14="http://schemas.microsoft.com/office/powerpoint/2010/main" val="293253675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Complex Feature </a:t>
            </a:r>
            <a:br>
              <a:rPr lang="en-AU" dirty="0" smtClean="0"/>
            </a:br>
            <a:r>
              <a:rPr lang="en-AU" dirty="0" smtClean="0"/>
              <a:t>Detection</a:t>
            </a:r>
            <a:endParaRPr lang="en-AU"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41827582"/>
              </p:ext>
            </p:extLst>
          </p:nvPr>
        </p:nvGraphicFramePr>
        <p:xfrm>
          <a:off x="388938" y="1085850"/>
          <a:ext cx="8364537" cy="3790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31219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FD157137-2E5A-4BDB-8C26-C8252627868D}"/>
                                            </p:graphicEl>
                                          </p:spTgt>
                                        </p:tgtEl>
                                        <p:attrNameLst>
                                          <p:attrName>style.visibility</p:attrName>
                                        </p:attrNameLst>
                                      </p:cBhvr>
                                      <p:to>
                                        <p:strVal val="visible"/>
                                      </p:to>
                                    </p:set>
                                    <p:animEffect transition="in" filter="fade">
                                      <p:cBhvr>
                                        <p:cTn id="7" dur="500"/>
                                        <p:tgtEl>
                                          <p:spTgt spid="6">
                                            <p:graphicEl>
                                              <a:dgm id="{FD157137-2E5A-4BDB-8C26-C8252627868D}"/>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graphicEl>
                                              <a:dgm id="{CF00B1CE-8192-4A80-872D-2980C282C8C0}"/>
                                            </p:graphicEl>
                                          </p:spTgt>
                                        </p:tgtEl>
                                        <p:attrNameLst>
                                          <p:attrName>style.visibility</p:attrName>
                                        </p:attrNameLst>
                                      </p:cBhvr>
                                      <p:to>
                                        <p:strVal val="visible"/>
                                      </p:to>
                                    </p:set>
                                    <p:animEffect transition="in" filter="fade">
                                      <p:cBhvr>
                                        <p:cTn id="11" dur="500"/>
                                        <p:tgtEl>
                                          <p:spTgt spid="6">
                                            <p:graphicEl>
                                              <a:dgm id="{CF00B1CE-8192-4A80-872D-2980C282C8C0}"/>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graphicEl>
                                              <a:dgm id="{02A5A8B9-BD28-46ED-8C26-E611A64927BF}"/>
                                            </p:graphicEl>
                                          </p:spTgt>
                                        </p:tgtEl>
                                        <p:attrNameLst>
                                          <p:attrName>style.visibility</p:attrName>
                                        </p:attrNameLst>
                                      </p:cBhvr>
                                      <p:to>
                                        <p:strVal val="visible"/>
                                      </p:to>
                                    </p:set>
                                    <p:animEffect transition="in" filter="fade">
                                      <p:cBhvr>
                                        <p:cTn id="15" dur="500"/>
                                        <p:tgtEl>
                                          <p:spTgt spid="6">
                                            <p:graphicEl>
                                              <a:dgm id="{02A5A8B9-BD28-46ED-8C26-E611A64927BF}"/>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6">
                                            <p:graphicEl>
                                              <a:dgm id="{BB3BE45E-7DD1-414C-8B20-41996CA246BD}"/>
                                            </p:graphicEl>
                                          </p:spTgt>
                                        </p:tgtEl>
                                        <p:attrNameLst>
                                          <p:attrName>style.visibility</p:attrName>
                                        </p:attrNameLst>
                                      </p:cBhvr>
                                      <p:to>
                                        <p:strVal val="visible"/>
                                      </p:to>
                                    </p:set>
                                    <p:animEffect transition="in" filter="fade">
                                      <p:cBhvr>
                                        <p:cTn id="19" dur="500"/>
                                        <p:tgtEl>
                                          <p:spTgt spid="6">
                                            <p:graphicEl>
                                              <a:dgm id="{BB3BE45E-7DD1-414C-8B20-41996CA246BD}"/>
                                            </p:graphic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graphicEl>
                                              <a:dgm id="{03C7D79F-9087-492E-A1A2-C2B7B64D0D71}"/>
                                            </p:graphicEl>
                                          </p:spTgt>
                                        </p:tgtEl>
                                        <p:attrNameLst>
                                          <p:attrName>style.visibility</p:attrName>
                                        </p:attrNameLst>
                                      </p:cBhvr>
                                      <p:to>
                                        <p:strVal val="visible"/>
                                      </p:to>
                                    </p:set>
                                    <p:animEffect transition="in" filter="fade">
                                      <p:cBhvr>
                                        <p:cTn id="23" dur="500"/>
                                        <p:tgtEl>
                                          <p:spTgt spid="6">
                                            <p:graphicEl>
                                              <a:dgm id="{03C7D79F-9087-492E-A1A2-C2B7B64D0D71}"/>
                                            </p:graphic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graphicEl>
                                              <a:dgm id="{6D5B2FE9-86D6-473E-8E84-E873304F4FDF}"/>
                                            </p:graphicEl>
                                          </p:spTgt>
                                        </p:tgtEl>
                                        <p:attrNameLst>
                                          <p:attrName>style.visibility</p:attrName>
                                        </p:attrNameLst>
                                      </p:cBhvr>
                                      <p:to>
                                        <p:strVal val="visible"/>
                                      </p:to>
                                    </p:set>
                                    <p:animEffect transition="in" filter="fade">
                                      <p:cBhvr>
                                        <p:cTn id="27" dur="500"/>
                                        <p:tgtEl>
                                          <p:spTgt spid="6">
                                            <p:graphicEl>
                                              <a:dgm id="{6D5B2FE9-86D6-473E-8E84-E873304F4FDF}"/>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6">
                                            <p:graphicEl>
                                              <a:dgm id="{0CBFBB1F-9320-474F-8C0B-849FE74998B1}"/>
                                            </p:graphicEl>
                                          </p:spTgt>
                                        </p:tgtEl>
                                        <p:attrNameLst>
                                          <p:attrName>style.visibility</p:attrName>
                                        </p:attrNameLst>
                                      </p:cBhvr>
                                      <p:to>
                                        <p:strVal val="visible"/>
                                      </p:to>
                                    </p:set>
                                    <p:animEffect transition="in" filter="fade">
                                      <p:cBhvr>
                                        <p:cTn id="31" dur="500"/>
                                        <p:tgtEl>
                                          <p:spTgt spid="6">
                                            <p:graphicEl>
                                              <a:dgm id="{0CBFBB1F-9320-474F-8C0B-849FE74998B1}"/>
                                            </p:graphic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graphicEl>
                                              <a:dgm id="{C0E32CED-EE58-4A67-9B9C-69FD1F38F451}"/>
                                            </p:graphicEl>
                                          </p:spTgt>
                                        </p:tgtEl>
                                        <p:attrNameLst>
                                          <p:attrName>style.visibility</p:attrName>
                                        </p:attrNameLst>
                                      </p:cBhvr>
                                      <p:to>
                                        <p:strVal val="visible"/>
                                      </p:to>
                                    </p:set>
                                    <p:animEffect transition="in" filter="fade">
                                      <p:cBhvr>
                                        <p:cTn id="35" dur="500"/>
                                        <p:tgtEl>
                                          <p:spTgt spid="6">
                                            <p:graphicEl>
                                              <a:dgm id="{C0E32CED-EE58-4A67-9B9C-69FD1F38F451}"/>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graphicEl>
                                              <a:dgm id="{5BCFAAC2-9424-42EB-A2F6-74D49B787BF7}"/>
                                            </p:graphicEl>
                                          </p:spTgt>
                                        </p:tgtEl>
                                        <p:attrNameLst>
                                          <p:attrName>style.visibility</p:attrName>
                                        </p:attrNameLst>
                                      </p:cBhvr>
                                      <p:to>
                                        <p:strVal val="visible"/>
                                      </p:to>
                                    </p:set>
                                    <p:animEffect transition="in" filter="fade">
                                      <p:cBhvr>
                                        <p:cTn id="40" dur="500"/>
                                        <p:tgtEl>
                                          <p:spTgt spid="6">
                                            <p:graphicEl>
                                              <a:dgm id="{5BCFAAC2-9424-42EB-A2F6-74D49B787BF7}"/>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graphicEl>
                                              <a:dgm id="{0AAF8AA6-8489-482A-80CC-12110412F195}"/>
                                            </p:graphicEl>
                                          </p:spTgt>
                                        </p:tgtEl>
                                        <p:attrNameLst>
                                          <p:attrName>style.visibility</p:attrName>
                                        </p:attrNameLst>
                                      </p:cBhvr>
                                      <p:to>
                                        <p:strVal val="visible"/>
                                      </p:to>
                                    </p:set>
                                    <p:animEffect transition="in" filter="fade">
                                      <p:cBhvr>
                                        <p:cTn id="43" dur="500"/>
                                        <p:tgtEl>
                                          <p:spTgt spid="6">
                                            <p:graphicEl>
                                              <a:dgm id="{0AAF8AA6-8489-482A-80CC-12110412F195}"/>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graphicEl>
                                              <a:dgm id="{00AC84C8-449B-41B6-82A8-C4FE03FF8C4E}"/>
                                            </p:graphicEl>
                                          </p:spTgt>
                                        </p:tgtEl>
                                        <p:attrNameLst>
                                          <p:attrName>style.visibility</p:attrName>
                                        </p:attrNameLst>
                                      </p:cBhvr>
                                      <p:to>
                                        <p:strVal val="visible"/>
                                      </p:to>
                                    </p:set>
                                    <p:animEffect transition="in" filter="fade">
                                      <p:cBhvr>
                                        <p:cTn id="46" dur="500"/>
                                        <p:tgtEl>
                                          <p:spTgt spid="6">
                                            <p:graphicEl>
                                              <a:dgm id="{00AC84C8-449B-41B6-82A8-C4FE03FF8C4E}"/>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graphicEl>
                                              <a:dgm id="{D9F33DDD-65FB-4770-8437-A8CF9009F33B}"/>
                                            </p:graphicEl>
                                          </p:spTgt>
                                        </p:tgtEl>
                                        <p:attrNameLst>
                                          <p:attrName>style.visibility</p:attrName>
                                        </p:attrNameLst>
                                      </p:cBhvr>
                                      <p:to>
                                        <p:strVal val="visible"/>
                                      </p:to>
                                    </p:set>
                                    <p:animEffect transition="in" filter="fade">
                                      <p:cBhvr>
                                        <p:cTn id="49" dur="500"/>
                                        <p:tgtEl>
                                          <p:spTgt spid="6">
                                            <p:graphicEl>
                                              <a:dgm id="{D9F33DDD-65FB-4770-8437-A8CF9009F33B}"/>
                                            </p:graphic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graphicEl>
                                              <a:dgm id="{DB892AA7-A20C-4272-AEEF-A1E922763862}"/>
                                            </p:graphicEl>
                                          </p:spTgt>
                                        </p:tgtEl>
                                        <p:attrNameLst>
                                          <p:attrName>style.visibility</p:attrName>
                                        </p:attrNameLst>
                                      </p:cBhvr>
                                      <p:to>
                                        <p:strVal val="visible"/>
                                      </p:to>
                                    </p:set>
                                    <p:animEffect transition="in" filter="fade">
                                      <p:cBhvr>
                                        <p:cTn id="52" dur="500"/>
                                        <p:tgtEl>
                                          <p:spTgt spid="6">
                                            <p:graphicEl>
                                              <a:dgm id="{DB892AA7-A20C-4272-AEEF-A1E922763862}"/>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graphicEl>
                                              <a:dgm id="{43DE573A-0761-45D9-8548-07E8557221AE}"/>
                                            </p:graphicEl>
                                          </p:spTgt>
                                        </p:tgtEl>
                                        <p:attrNameLst>
                                          <p:attrName>style.visibility</p:attrName>
                                        </p:attrNameLst>
                                      </p:cBhvr>
                                      <p:to>
                                        <p:strVal val="visible"/>
                                      </p:to>
                                    </p:set>
                                    <p:animEffect transition="in" filter="fade">
                                      <p:cBhvr>
                                        <p:cTn id="55" dur="500"/>
                                        <p:tgtEl>
                                          <p:spTgt spid="6">
                                            <p:graphicEl>
                                              <a:dgm id="{43DE573A-0761-45D9-8548-07E8557221AE}"/>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
                                            <p:graphicEl>
                                              <a:dgm id="{91A248DE-1150-446E-B19B-E6E3400AE1D8}"/>
                                            </p:graphicEl>
                                          </p:spTgt>
                                        </p:tgtEl>
                                        <p:attrNameLst>
                                          <p:attrName>style.visibility</p:attrName>
                                        </p:attrNameLst>
                                      </p:cBhvr>
                                      <p:to>
                                        <p:strVal val="visible"/>
                                      </p:to>
                                    </p:set>
                                    <p:animEffect transition="in" filter="fade">
                                      <p:cBhvr>
                                        <p:cTn id="58" dur="500"/>
                                        <p:tgtEl>
                                          <p:spTgt spid="6">
                                            <p:graphicEl>
                                              <a:dgm id="{91A248DE-1150-446E-B19B-E6E3400AE1D8}"/>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
                                            <p:graphicEl>
                                              <a:dgm id="{E5B28C28-2624-48E0-B945-0BBDDBE45A13}"/>
                                            </p:graphicEl>
                                          </p:spTgt>
                                        </p:tgtEl>
                                        <p:attrNameLst>
                                          <p:attrName>style.visibility</p:attrName>
                                        </p:attrNameLst>
                                      </p:cBhvr>
                                      <p:to>
                                        <p:strVal val="visible"/>
                                      </p:to>
                                    </p:set>
                                    <p:animEffect transition="in" filter="fade">
                                      <p:cBhvr>
                                        <p:cTn id="61" dur="500"/>
                                        <p:tgtEl>
                                          <p:spTgt spid="6">
                                            <p:graphicEl>
                                              <a:dgm id="{E5B28C28-2624-48E0-B945-0BBDDBE45A13}"/>
                                            </p:graphic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graphicEl>
                                              <a:dgm id="{0BA65958-E30C-49E9-980C-F75392BD3916}"/>
                                            </p:graphicEl>
                                          </p:spTgt>
                                        </p:tgtEl>
                                        <p:attrNameLst>
                                          <p:attrName>style.visibility</p:attrName>
                                        </p:attrNameLst>
                                      </p:cBhvr>
                                      <p:to>
                                        <p:strVal val="visible"/>
                                      </p:to>
                                    </p:set>
                                    <p:animEffect transition="in" filter="fade">
                                      <p:cBhvr>
                                        <p:cTn id="64" dur="500"/>
                                        <p:tgtEl>
                                          <p:spTgt spid="6">
                                            <p:graphicEl>
                                              <a:dgm id="{0BA65958-E30C-49E9-980C-F75392BD3916}"/>
                                            </p:graphic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
                                            <p:graphicEl>
                                              <a:dgm id="{55BA6C28-B492-43B8-A666-528C2BCA3A4E}"/>
                                            </p:graphicEl>
                                          </p:spTgt>
                                        </p:tgtEl>
                                        <p:attrNameLst>
                                          <p:attrName>style.visibility</p:attrName>
                                        </p:attrNameLst>
                                      </p:cBhvr>
                                      <p:to>
                                        <p:strVal val="visible"/>
                                      </p:to>
                                    </p:set>
                                    <p:animEffect transition="in" filter="fade">
                                      <p:cBhvr>
                                        <p:cTn id="67" dur="500"/>
                                        <p:tgtEl>
                                          <p:spTgt spid="6">
                                            <p:graphicEl>
                                              <a:dgm id="{55BA6C28-B492-43B8-A666-528C2BCA3A4E}"/>
                                            </p:graphic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
                                            <p:graphicEl>
                                              <a:dgm id="{369612DB-F69D-417E-AD97-9E81D798705F}"/>
                                            </p:graphicEl>
                                          </p:spTgt>
                                        </p:tgtEl>
                                        <p:attrNameLst>
                                          <p:attrName>style.visibility</p:attrName>
                                        </p:attrNameLst>
                                      </p:cBhvr>
                                      <p:to>
                                        <p:strVal val="visible"/>
                                      </p:to>
                                    </p:set>
                                    <p:animEffect transition="in" filter="fade">
                                      <p:cBhvr>
                                        <p:cTn id="70" dur="500"/>
                                        <p:tgtEl>
                                          <p:spTgt spid="6">
                                            <p:graphicEl>
                                              <a:dgm id="{369612DB-F69D-417E-AD97-9E81D798705F}"/>
                                            </p:graphic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
                                            <p:graphicEl>
                                              <a:dgm id="{F10A6CB9-ABE0-44D2-83B7-7F225612169F}"/>
                                            </p:graphicEl>
                                          </p:spTgt>
                                        </p:tgtEl>
                                        <p:attrNameLst>
                                          <p:attrName>style.visibility</p:attrName>
                                        </p:attrNameLst>
                                      </p:cBhvr>
                                      <p:to>
                                        <p:strVal val="visible"/>
                                      </p:to>
                                    </p:set>
                                    <p:animEffect transition="in" filter="fade">
                                      <p:cBhvr>
                                        <p:cTn id="73" dur="500"/>
                                        <p:tgtEl>
                                          <p:spTgt spid="6">
                                            <p:graphicEl>
                                              <a:dgm id="{F10A6CB9-ABE0-44D2-83B7-7F225612169F}"/>
                                            </p:graphic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
                                            <p:graphicEl>
                                              <a:dgm id="{3A18CA0E-7E4A-4030-BA2B-70B798247EF8}"/>
                                            </p:graphicEl>
                                          </p:spTgt>
                                        </p:tgtEl>
                                        <p:attrNameLst>
                                          <p:attrName>style.visibility</p:attrName>
                                        </p:attrNameLst>
                                      </p:cBhvr>
                                      <p:to>
                                        <p:strVal val="visible"/>
                                      </p:to>
                                    </p:set>
                                    <p:animEffect transition="in" filter="fade">
                                      <p:cBhvr>
                                        <p:cTn id="76" dur="500"/>
                                        <p:tgtEl>
                                          <p:spTgt spid="6">
                                            <p:graphicEl>
                                              <a:dgm id="{3A18CA0E-7E4A-4030-BA2B-70B798247EF8}"/>
                                            </p:graphic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
                                            <p:graphicEl>
                                              <a:dgm id="{5E9B4695-CE4F-4F3F-9707-C269409AB8B4}"/>
                                            </p:graphicEl>
                                          </p:spTgt>
                                        </p:tgtEl>
                                        <p:attrNameLst>
                                          <p:attrName>style.visibility</p:attrName>
                                        </p:attrNameLst>
                                      </p:cBhvr>
                                      <p:to>
                                        <p:strVal val="visible"/>
                                      </p:to>
                                    </p:set>
                                    <p:animEffect transition="in" filter="fade">
                                      <p:cBhvr>
                                        <p:cTn id="79" dur="500"/>
                                        <p:tgtEl>
                                          <p:spTgt spid="6">
                                            <p:graphicEl>
                                              <a:dgm id="{5E9B4695-CE4F-4F3F-9707-C269409AB8B4}"/>
                                            </p:graphic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
                                            <p:graphicEl>
                                              <a:dgm id="{84A6A72D-15BC-4B8F-8116-7FBE709F945D}"/>
                                            </p:graphicEl>
                                          </p:spTgt>
                                        </p:tgtEl>
                                        <p:attrNameLst>
                                          <p:attrName>style.visibility</p:attrName>
                                        </p:attrNameLst>
                                      </p:cBhvr>
                                      <p:to>
                                        <p:strVal val="visible"/>
                                      </p:to>
                                    </p:set>
                                    <p:animEffect transition="in" filter="fade">
                                      <p:cBhvr>
                                        <p:cTn id="82" dur="500"/>
                                        <p:tgtEl>
                                          <p:spTgt spid="6">
                                            <p:graphicEl>
                                              <a:dgm id="{84A6A72D-15BC-4B8F-8116-7FBE709F945D}"/>
                                            </p:graphic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
                                            <p:graphicEl>
                                              <a:dgm id="{9D1FD4A1-D710-4EDE-9B00-21BF9C0EF9B3}"/>
                                            </p:graphicEl>
                                          </p:spTgt>
                                        </p:tgtEl>
                                        <p:attrNameLst>
                                          <p:attrName>style.visibility</p:attrName>
                                        </p:attrNameLst>
                                      </p:cBhvr>
                                      <p:to>
                                        <p:strVal val="visible"/>
                                      </p:to>
                                    </p:set>
                                    <p:animEffect transition="in" filter="fade">
                                      <p:cBhvr>
                                        <p:cTn id="85" dur="500"/>
                                        <p:tgtEl>
                                          <p:spTgt spid="6">
                                            <p:graphicEl>
                                              <a:dgm id="{9D1FD4A1-D710-4EDE-9B00-21BF9C0EF9B3}"/>
                                            </p:graphic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
                                            <p:graphicEl>
                                              <a:dgm id="{518C404F-8907-4BE9-BD53-9E4DBEF29E33}"/>
                                            </p:graphicEl>
                                          </p:spTgt>
                                        </p:tgtEl>
                                        <p:attrNameLst>
                                          <p:attrName>style.visibility</p:attrName>
                                        </p:attrNameLst>
                                      </p:cBhvr>
                                      <p:to>
                                        <p:strVal val="visible"/>
                                      </p:to>
                                    </p:set>
                                    <p:animEffect transition="in" filter="fade">
                                      <p:cBhvr>
                                        <p:cTn id="88" dur="500"/>
                                        <p:tgtEl>
                                          <p:spTgt spid="6">
                                            <p:graphicEl>
                                              <a:dgm id="{518C404F-8907-4BE9-BD53-9E4DBEF29E33}"/>
                                            </p:graphic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
                                            <p:graphicEl>
                                              <a:dgm id="{1EE71C1A-EB05-4530-A465-AAC4F7A6C6E6}"/>
                                            </p:graphicEl>
                                          </p:spTgt>
                                        </p:tgtEl>
                                        <p:attrNameLst>
                                          <p:attrName>style.visibility</p:attrName>
                                        </p:attrNameLst>
                                      </p:cBhvr>
                                      <p:to>
                                        <p:strVal val="visible"/>
                                      </p:to>
                                    </p:set>
                                    <p:animEffect transition="in" filter="fade">
                                      <p:cBhvr>
                                        <p:cTn id="91" dur="500"/>
                                        <p:tgtEl>
                                          <p:spTgt spid="6">
                                            <p:graphicEl>
                                              <a:dgm id="{1EE71C1A-EB05-4530-A465-AAC4F7A6C6E6}"/>
                                            </p:graphic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
                                            <p:graphicEl>
                                              <a:dgm id="{E0222A37-7D22-43C5-93B8-7699BAB4B5CB}"/>
                                            </p:graphicEl>
                                          </p:spTgt>
                                        </p:tgtEl>
                                        <p:attrNameLst>
                                          <p:attrName>style.visibility</p:attrName>
                                        </p:attrNameLst>
                                      </p:cBhvr>
                                      <p:to>
                                        <p:strVal val="visible"/>
                                      </p:to>
                                    </p:set>
                                    <p:animEffect transition="in" filter="fade">
                                      <p:cBhvr>
                                        <p:cTn id="94" dur="500"/>
                                        <p:tgtEl>
                                          <p:spTgt spid="6">
                                            <p:graphicEl>
                                              <a:dgm id="{E0222A37-7D22-43C5-93B8-7699BAB4B5CB}"/>
                                            </p:graphic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
                                            <p:graphicEl>
                                              <a:dgm id="{F0A306E9-DA91-4BFC-9EFB-8B3294A61E4E}"/>
                                            </p:graphicEl>
                                          </p:spTgt>
                                        </p:tgtEl>
                                        <p:attrNameLst>
                                          <p:attrName>style.visibility</p:attrName>
                                        </p:attrNameLst>
                                      </p:cBhvr>
                                      <p:to>
                                        <p:strVal val="visible"/>
                                      </p:to>
                                    </p:set>
                                    <p:animEffect transition="in" filter="fade">
                                      <p:cBhvr>
                                        <p:cTn id="97" dur="500"/>
                                        <p:tgtEl>
                                          <p:spTgt spid="6">
                                            <p:graphicEl>
                                              <a:dgm id="{F0A306E9-DA91-4BFC-9EFB-8B3294A61E4E}"/>
                                            </p:graphic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
                                            <p:graphicEl>
                                              <a:dgm id="{F3280C41-A896-4167-89B3-DD6B26B91BFD}"/>
                                            </p:graphicEl>
                                          </p:spTgt>
                                        </p:tgtEl>
                                        <p:attrNameLst>
                                          <p:attrName>style.visibility</p:attrName>
                                        </p:attrNameLst>
                                      </p:cBhvr>
                                      <p:to>
                                        <p:strVal val="visible"/>
                                      </p:to>
                                    </p:set>
                                    <p:animEffect transition="in" filter="fade">
                                      <p:cBhvr>
                                        <p:cTn id="100" dur="500"/>
                                        <p:tgtEl>
                                          <p:spTgt spid="6">
                                            <p:graphicEl>
                                              <a:dgm id="{F3280C41-A896-4167-89B3-DD6B26B91BFD}"/>
                                            </p:graphic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6">
                                            <p:graphicEl>
                                              <a:dgm id="{84FF9F45-2950-4890-93F2-1B2A7EAE34E0}"/>
                                            </p:graphicEl>
                                          </p:spTgt>
                                        </p:tgtEl>
                                        <p:attrNameLst>
                                          <p:attrName>style.visibility</p:attrName>
                                        </p:attrNameLst>
                                      </p:cBhvr>
                                      <p:to>
                                        <p:strVal val="visible"/>
                                      </p:to>
                                    </p:set>
                                    <p:animEffect transition="in" filter="fade">
                                      <p:cBhvr>
                                        <p:cTn id="103" dur="500"/>
                                        <p:tgtEl>
                                          <p:spTgt spid="6">
                                            <p:graphicEl>
                                              <a:dgm id="{84FF9F45-2950-4890-93F2-1B2A7EAE34E0}"/>
                                            </p:graphic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6">
                                            <p:graphicEl>
                                              <a:dgm id="{2722FD68-7E1E-4573-86D3-ACEA09596DFE}"/>
                                            </p:graphicEl>
                                          </p:spTgt>
                                        </p:tgtEl>
                                        <p:attrNameLst>
                                          <p:attrName>style.visibility</p:attrName>
                                        </p:attrNameLst>
                                      </p:cBhvr>
                                      <p:to>
                                        <p:strVal val="visible"/>
                                      </p:to>
                                    </p:set>
                                    <p:animEffect transition="in" filter="fade">
                                      <p:cBhvr>
                                        <p:cTn id="106" dur="500"/>
                                        <p:tgtEl>
                                          <p:spTgt spid="6">
                                            <p:graphicEl>
                                              <a:dgm id="{2722FD68-7E1E-4573-86D3-ACEA09596DFE}"/>
                                            </p:graphic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
                                            <p:graphicEl>
                                              <a:dgm id="{7C942BDA-9C9D-49D1-B893-FD2E35D9726F}"/>
                                            </p:graphicEl>
                                          </p:spTgt>
                                        </p:tgtEl>
                                        <p:attrNameLst>
                                          <p:attrName>style.visibility</p:attrName>
                                        </p:attrNameLst>
                                      </p:cBhvr>
                                      <p:to>
                                        <p:strVal val="visible"/>
                                      </p:to>
                                    </p:set>
                                    <p:animEffect transition="in" filter="fade">
                                      <p:cBhvr>
                                        <p:cTn id="109" dur="500"/>
                                        <p:tgtEl>
                                          <p:spTgt spid="6">
                                            <p:graphicEl>
                                              <a:dgm id="{7C942BDA-9C9D-49D1-B893-FD2E35D9726F}"/>
                                            </p:graphic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
                                            <p:graphicEl>
                                              <a:dgm id="{A60C78FE-E734-4695-A794-A067F7A524A0}"/>
                                            </p:graphicEl>
                                          </p:spTgt>
                                        </p:tgtEl>
                                        <p:attrNameLst>
                                          <p:attrName>style.visibility</p:attrName>
                                        </p:attrNameLst>
                                      </p:cBhvr>
                                      <p:to>
                                        <p:strVal val="visible"/>
                                      </p:to>
                                    </p:set>
                                    <p:animEffect transition="in" filter="fade">
                                      <p:cBhvr>
                                        <p:cTn id="112" dur="500"/>
                                        <p:tgtEl>
                                          <p:spTgt spid="6">
                                            <p:graphicEl>
                                              <a:dgm id="{A60C78FE-E734-4695-A794-A067F7A524A0}"/>
                                            </p:graphic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
                                            <p:graphicEl>
                                              <a:dgm id="{697E2674-F8C0-44A0-88B2-28C995E5C2A0}"/>
                                            </p:graphicEl>
                                          </p:spTgt>
                                        </p:tgtEl>
                                        <p:attrNameLst>
                                          <p:attrName>style.visibility</p:attrName>
                                        </p:attrNameLst>
                                      </p:cBhvr>
                                      <p:to>
                                        <p:strVal val="visible"/>
                                      </p:to>
                                    </p:set>
                                    <p:animEffect transition="in" filter="fade">
                                      <p:cBhvr>
                                        <p:cTn id="115" dur="500"/>
                                        <p:tgtEl>
                                          <p:spTgt spid="6">
                                            <p:graphicEl>
                                              <a:dgm id="{697E2674-F8C0-44A0-88B2-28C995E5C2A0}"/>
                                            </p:graphic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
                                            <p:graphicEl>
                                              <a:dgm id="{EB27ABD6-0737-4FD5-B46B-068E3790B85A}"/>
                                            </p:graphicEl>
                                          </p:spTgt>
                                        </p:tgtEl>
                                        <p:attrNameLst>
                                          <p:attrName>style.visibility</p:attrName>
                                        </p:attrNameLst>
                                      </p:cBhvr>
                                      <p:to>
                                        <p:strVal val="visible"/>
                                      </p:to>
                                    </p:set>
                                    <p:animEffect transition="in" filter="fade">
                                      <p:cBhvr>
                                        <p:cTn id="118" dur="500"/>
                                        <p:tgtEl>
                                          <p:spTgt spid="6">
                                            <p:graphicEl>
                                              <a:dgm id="{EB27ABD6-0737-4FD5-B46B-068E3790B85A}"/>
                                            </p:graphic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
                                            <p:graphicEl>
                                              <a:dgm id="{BA453F9B-6A08-43AF-9771-C339898B55C4}"/>
                                            </p:graphicEl>
                                          </p:spTgt>
                                        </p:tgtEl>
                                        <p:attrNameLst>
                                          <p:attrName>style.visibility</p:attrName>
                                        </p:attrNameLst>
                                      </p:cBhvr>
                                      <p:to>
                                        <p:strVal val="visible"/>
                                      </p:to>
                                    </p:set>
                                    <p:animEffect transition="in" filter="fade">
                                      <p:cBhvr>
                                        <p:cTn id="121" dur="500"/>
                                        <p:tgtEl>
                                          <p:spTgt spid="6">
                                            <p:graphicEl>
                                              <a:dgm id="{BA453F9B-6A08-43AF-9771-C339898B55C4}"/>
                                            </p:graphic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
                                            <p:graphicEl>
                                              <a:dgm id="{23F22668-BE68-4D48-A15C-9CC461CFB76E}"/>
                                            </p:graphicEl>
                                          </p:spTgt>
                                        </p:tgtEl>
                                        <p:attrNameLst>
                                          <p:attrName>style.visibility</p:attrName>
                                        </p:attrNameLst>
                                      </p:cBhvr>
                                      <p:to>
                                        <p:strVal val="visible"/>
                                      </p:to>
                                    </p:set>
                                    <p:animEffect transition="in" filter="fade">
                                      <p:cBhvr>
                                        <p:cTn id="124" dur="500"/>
                                        <p:tgtEl>
                                          <p:spTgt spid="6">
                                            <p:graphicEl>
                                              <a:dgm id="{23F22668-BE68-4D48-A15C-9CC461CFB76E}"/>
                                            </p:graphic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
                                            <p:graphicEl>
                                              <a:dgm id="{92621842-8FB6-4BFB-80CB-3CD2C66292C8}"/>
                                            </p:graphicEl>
                                          </p:spTgt>
                                        </p:tgtEl>
                                        <p:attrNameLst>
                                          <p:attrName>style.visibility</p:attrName>
                                        </p:attrNameLst>
                                      </p:cBhvr>
                                      <p:to>
                                        <p:strVal val="visible"/>
                                      </p:to>
                                    </p:set>
                                    <p:animEffect transition="in" filter="fade">
                                      <p:cBhvr>
                                        <p:cTn id="127" dur="500"/>
                                        <p:tgtEl>
                                          <p:spTgt spid="6">
                                            <p:graphicEl>
                                              <a:dgm id="{92621842-8FB6-4BFB-80CB-3CD2C66292C8}"/>
                                            </p:graphic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6">
                                            <p:graphicEl>
                                              <a:dgm id="{A8E133CA-E668-46A0-A33B-620B0A781958}"/>
                                            </p:graphicEl>
                                          </p:spTgt>
                                        </p:tgtEl>
                                        <p:attrNameLst>
                                          <p:attrName>style.visibility</p:attrName>
                                        </p:attrNameLst>
                                      </p:cBhvr>
                                      <p:to>
                                        <p:strVal val="visible"/>
                                      </p:to>
                                    </p:set>
                                    <p:animEffect transition="in" filter="fade">
                                      <p:cBhvr>
                                        <p:cTn id="130" dur="500"/>
                                        <p:tgtEl>
                                          <p:spTgt spid="6">
                                            <p:graphicEl>
                                              <a:dgm id="{A8E133CA-E668-46A0-A33B-620B0A78195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Complex Feature </a:t>
            </a:r>
            <a:br>
              <a:rPr lang="en-AU" dirty="0" smtClean="0"/>
            </a:br>
            <a:r>
              <a:rPr lang="en-AU" dirty="0" smtClean="0"/>
              <a:t>Detection</a:t>
            </a:r>
            <a:endParaRPr lang="en-AU" dirty="0"/>
          </a:p>
        </p:txBody>
      </p:sp>
      <p:sp>
        <p:nvSpPr>
          <p:cNvPr id="5" name="Content Placeholder 4"/>
          <p:cNvSpPr>
            <a:spLocks noGrp="1"/>
          </p:cNvSpPr>
          <p:nvPr>
            <p:ph idx="1"/>
          </p:nvPr>
        </p:nvSpPr>
        <p:spPr>
          <a:xfrm>
            <a:off x="389436" y="1085849"/>
            <a:ext cx="8363938" cy="3718149"/>
          </a:xfrm>
        </p:spPr>
        <p:txBody>
          <a:bodyPr>
            <a:normAutofit/>
          </a:bodyPr>
          <a:lstStyle/>
          <a:p>
            <a:r>
              <a:rPr lang="en-AU" dirty="0" smtClean="0"/>
              <a:t>How do you detect</a:t>
            </a:r>
          </a:p>
          <a:p>
            <a:pPr lvl="1"/>
            <a:r>
              <a:rPr lang="en-AU" dirty="0" smtClean="0"/>
              <a:t>@font-face</a:t>
            </a:r>
          </a:p>
          <a:p>
            <a:pPr lvl="1"/>
            <a:r>
              <a:rPr lang="en-AU" dirty="0" smtClean="0"/>
              <a:t>New input attributes</a:t>
            </a:r>
          </a:p>
          <a:p>
            <a:pPr lvl="1"/>
            <a:r>
              <a:rPr lang="en-AU" dirty="0" smtClean="0"/>
              <a:t>New input types</a:t>
            </a:r>
          </a:p>
          <a:p>
            <a:pPr lvl="1"/>
            <a:r>
              <a:rPr lang="en-AU" dirty="0" smtClean="0"/>
              <a:t>CSS3 features</a:t>
            </a:r>
          </a:p>
          <a:p>
            <a:r>
              <a:rPr lang="en-AU" dirty="0" smtClean="0"/>
              <a:t>Lots of complex JavaScript</a:t>
            </a:r>
          </a:p>
          <a:p>
            <a:r>
              <a:rPr lang="en-AU" dirty="0" smtClean="0"/>
              <a:t>Still have to decide how to deal with the feature</a:t>
            </a:r>
            <a:endParaRPr lang="en-AU" dirty="0"/>
          </a:p>
        </p:txBody>
      </p:sp>
    </p:spTree>
    <p:extLst>
      <p:ext uri="{BB962C8B-B14F-4D97-AF65-F5344CB8AC3E}">
        <p14:creationId xmlns:p14="http://schemas.microsoft.com/office/powerpoint/2010/main" val="2305698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AU" dirty="0" smtClean="0"/>
              <a:t>Demo</a:t>
            </a:r>
            <a:endParaRPr lang="en-AU" dirty="0"/>
          </a:p>
        </p:txBody>
      </p:sp>
      <p:sp>
        <p:nvSpPr>
          <p:cNvPr id="2" name="Title 1"/>
          <p:cNvSpPr>
            <a:spLocks noGrp="1"/>
          </p:cNvSpPr>
          <p:nvPr>
            <p:ph type="ctrTitle"/>
          </p:nvPr>
        </p:nvSpPr>
        <p:spPr/>
        <p:txBody>
          <a:bodyPr/>
          <a:lstStyle/>
          <a:p>
            <a:r>
              <a:rPr lang="en-AU" dirty="0" err="1" smtClean="0"/>
              <a:t>Modernizr</a:t>
            </a:r>
            <a:r>
              <a:rPr lang="en-AU" dirty="0" smtClean="0"/>
              <a:t> and YepNope.js</a:t>
            </a:r>
            <a:endParaRPr lang="en-AU" dirty="0"/>
          </a:p>
        </p:txBody>
      </p:sp>
      <p:sp>
        <p:nvSpPr>
          <p:cNvPr id="4" name="Subtitle 3"/>
          <p:cNvSpPr>
            <a:spLocks noGrp="1"/>
          </p:cNvSpPr>
          <p:nvPr>
            <p:ph type="subTitle" idx="1"/>
          </p:nvPr>
        </p:nvSpPr>
        <p:spPr/>
        <p:txBody>
          <a:bodyPr/>
          <a:lstStyle/>
          <a:p>
            <a:endParaRPr lang="en-AU"/>
          </a:p>
        </p:txBody>
      </p:sp>
    </p:spTree>
    <p:extLst>
      <p:ext uri="{BB962C8B-B14F-4D97-AF65-F5344CB8AC3E}">
        <p14:creationId xmlns:p14="http://schemas.microsoft.com/office/powerpoint/2010/main" val="3644863103"/>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Recap – </a:t>
            </a:r>
            <a:r>
              <a:rPr lang="en-AU" dirty="0" err="1" smtClean="0"/>
              <a:t>Modernizr</a:t>
            </a:r>
            <a:r>
              <a:rPr lang="en-AU" dirty="0" smtClean="0"/>
              <a:t> &amp; Yepnope.js</a:t>
            </a:r>
            <a:endParaRPr lang="en-AU" dirty="0"/>
          </a:p>
        </p:txBody>
      </p:sp>
      <p:sp>
        <p:nvSpPr>
          <p:cNvPr id="3" name="Text Placeholder 2"/>
          <p:cNvSpPr>
            <a:spLocks noGrp="1"/>
          </p:cNvSpPr>
          <p:nvPr>
            <p:ph type="body" sz="quarter" idx="10"/>
          </p:nvPr>
        </p:nvSpPr>
        <p:spPr>
          <a:xfrm>
            <a:off x="389436" y="1085850"/>
            <a:ext cx="8363938" cy="1144929"/>
          </a:xfrm>
        </p:spPr>
        <p:txBody>
          <a:bodyPr/>
          <a:lstStyle/>
          <a:p>
            <a:r>
              <a:rPr lang="en-AU" dirty="0" err="1" smtClean="0"/>
              <a:t>Modernizr</a:t>
            </a:r>
            <a:r>
              <a:rPr lang="en-AU" dirty="0" smtClean="0"/>
              <a:t> does feature support</a:t>
            </a:r>
          </a:p>
          <a:p>
            <a:r>
              <a:rPr lang="en-AU" dirty="0" smtClean="0"/>
              <a:t>Yepnope.js allows conditional loading of features</a:t>
            </a:r>
          </a:p>
          <a:p>
            <a:r>
              <a:rPr lang="en-AU" dirty="0" err="1" smtClean="0"/>
              <a:t>Modernizr</a:t>
            </a:r>
            <a:r>
              <a:rPr lang="en-AU" dirty="0" smtClean="0"/>
              <a:t> is extensible</a:t>
            </a:r>
            <a:endParaRPr lang="en-AU" dirty="0"/>
          </a:p>
        </p:txBody>
      </p:sp>
    </p:spTree>
    <p:extLst>
      <p:ext uri="{BB962C8B-B14F-4D97-AF65-F5344CB8AC3E}">
        <p14:creationId xmlns:p14="http://schemas.microsoft.com/office/powerpoint/2010/main" val="18543222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Making It Pretty</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SVGs are sexy</a:t>
            </a:r>
          </a:p>
          <a:p>
            <a:pPr lvl="1"/>
            <a:r>
              <a:rPr lang="en-AU" dirty="0" smtClean="0"/>
              <a:t>Great for complex dynamic graphics</a:t>
            </a:r>
          </a:p>
          <a:p>
            <a:r>
              <a:rPr lang="en-AU" dirty="0" smtClean="0"/>
              <a:t>Canvas</a:t>
            </a:r>
          </a:p>
          <a:p>
            <a:pPr lvl="1"/>
            <a:r>
              <a:rPr lang="en-AU" dirty="0" smtClean="0"/>
              <a:t>Positioning, manipulating, tracking objects can be tricky</a:t>
            </a:r>
          </a:p>
          <a:p>
            <a:pPr lvl="1"/>
            <a:r>
              <a:rPr lang="en-AU" dirty="0" smtClean="0"/>
              <a:t>Can’t talk HTML5 without it</a:t>
            </a:r>
          </a:p>
          <a:p>
            <a:pPr lvl="1"/>
            <a:endParaRPr lang="en-AU" dirty="0" smtClean="0"/>
          </a:p>
        </p:txBody>
      </p:sp>
    </p:spTree>
    <p:extLst>
      <p:ext uri="{BB962C8B-B14F-4D97-AF65-F5344CB8AC3E}">
        <p14:creationId xmlns:p14="http://schemas.microsoft.com/office/powerpoint/2010/main" val="422701649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AU" dirty="0" smtClean="0"/>
              <a:t>Demo</a:t>
            </a:r>
            <a:endParaRPr lang="en-AU" dirty="0"/>
          </a:p>
        </p:txBody>
      </p:sp>
      <p:sp>
        <p:nvSpPr>
          <p:cNvPr id="2" name="Title 1"/>
          <p:cNvSpPr>
            <a:spLocks noGrp="1"/>
          </p:cNvSpPr>
          <p:nvPr>
            <p:ph type="ctrTitle"/>
          </p:nvPr>
        </p:nvSpPr>
        <p:spPr/>
        <p:txBody>
          <a:bodyPr/>
          <a:lstStyle/>
          <a:p>
            <a:r>
              <a:rPr lang="en-AU" dirty="0" smtClean="0"/>
              <a:t>Raphael and </a:t>
            </a:r>
            <a:r>
              <a:rPr lang="en-AU" dirty="0" err="1" smtClean="0"/>
              <a:t>EaselJS</a:t>
            </a:r>
            <a:endParaRPr lang="en-AU" dirty="0"/>
          </a:p>
        </p:txBody>
      </p:sp>
      <p:sp>
        <p:nvSpPr>
          <p:cNvPr id="4" name="Subtitle 3"/>
          <p:cNvSpPr>
            <a:spLocks noGrp="1"/>
          </p:cNvSpPr>
          <p:nvPr>
            <p:ph type="subTitle" idx="1"/>
          </p:nvPr>
        </p:nvSpPr>
        <p:spPr/>
        <p:txBody>
          <a:bodyPr/>
          <a:lstStyle/>
          <a:p>
            <a:endParaRPr lang="en-AU"/>
          </a:p>
        </p:txBody>
      </p:sp>
    </p:spTree>
    <p:extLst>
      <p:ext uri="{BB962C8B-B14F-4D97-AF65-F5344CB8AC3E}">
        <p14:creationId xmlns:p14="http://schemas.microsoft.com/office/powerpoint/2010/main" val="15262028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Recap - Raphael</a:t>
            </a:r>
            <a:endParaRPr lang="en-AU" dirty="0"/>
          </a:p>
        </p:txBody>
      </p:sp>
      <p:sp>
        <p:nvSpPr>
          <p:cNvPr id="3" name="Text Placeholder 2"/>
          <p:cNvSpPr>
            <a:spLocks noGrp="1"/>
          </p:cNvSpPr>
          <p:nvPr>
            <p:ph type="body" sz="quarter" idx="10"/>
          </p:nvPr>
        </p:nvSpPr>
        <p:spPr>
          <a:xfrm>
            <a:off x="389436" y="1085850"/>
            <a:ext cx="8363938" cy="1144929"/>
          </a:xfrm>
        </p:spPr>
        <p:txBody>
          <a:bodyPr/>
          <a:lstStyle/>
          <a:p>
            <a:r>
              <a:rPr lang="en-AU" dirty="0" smtClean="0"/>
              <a:t>Awesome SVG library</a:t>
            </a:r>
          </a:p>
          <a:p>
            <a:r>
              <a:rPr lang="en-AU" dirty="0" smtClean="0"/>
              <a:t>SVGs make for very powerful graphics</a:t>
            </a:r>
          </a:p>
          <a:p>
            <a:r>
              <a:rPr lang="en-AU" dirty="0" smtClean="0"/>
              <a:t>JavaScript API</a:t>
            </a:r>
            <a:endParaRPr lang="en-AU" dirty="0"/>
          </a:p>
        </p:txBody>
      </p:sp>
    </p:spTree>
    <p:extLst>
      <p:ext uri="{BB962C8B-B14F-4D97-AF65-F5344CB8AC3E}">
        <p14:creationId xmlns:p14="http://schemas.microsoft.com/office/powerpoint/2010/main" val="14076392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Recap - </a:t>
            </a:r>
            <a:r>
              <a:rPr lang="en-AU" dirty="0" err="1" smtClean="0"/>
              <a:t>EaselJS</a:t>
            </a:r>
            <a:endParaRPr lang="en-AU" dirty="0"/>
          </a:p>
        </p:txBody>
      </p:sp>
      <p:sp>
        <p:nvSpPr>
          <p:cNvPr id="3" name="Text Placeholder 2"/>
          <p:cNvSpPr>
            <a:spLocks noGrp="1"/>
          </p:cNvSpPr>
          <p:nvPr>
            <p:ph type="body" sz="quarter" idx="10"/>
          </p:nvPr>
        </p:nvSpPr>
        <p:spPr>
          <a:xfrm>
            <a:off x="389436" y="1085850"/>
            <a:ext cx="8363938" cy="1144929"/>
          </a:xfrm>
        </p:spPr>
        <p:txBody>
          <a:bodyPr/>
          <a:lstStyle/>
          <a:p>
            <a:r>
              <a:rPr lang="en-AU" dirty="0" err="1" smtClean="0"/>
              <a:t>EaselJS</a:t>
            </a:r>
            <a:r>
              <a:rPr lang="en-AU" dirty="0" smtClean="0"/>
              <a:t> for Canvas</a:t>
            </a:r>
          </a:p>
          <a:p>
            <a:r>
              <a:rPr lang="en-AU" dirty="0" smtClean="0"/>
              <a:t>JavaScript API</a:t>
            </a:r>
          </a:p>
          <a:p>
            <a:r>
              <a:rPr lang="en-AU" dirty="0"/>
              <a:t>s</a:t>
            </a:r>
          </a:p>
        </p:txBody>
      </p:sp>
    </p:spTree>
    <p:extLst>
      <p:ext uri="{BB962C8B-B14F-4D97-AF65-F5344CB8AC3E}">
        <p14:creationId xmlns:p14="http://schemas.microsoft.com/office/powerpoint/2010/main" val="250321962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Simplifying Common </a:t>
            </a:r>
            <a:br>
              <a:rPr lang="en-AU" dirty="0" smtClean="0"/>
            </a:br>
            <a:r>
              <a:rPr lang="en-AU" dirty="0" smtClean="0"/>
              <a:t>Tasks</a:t>
            </a:r>
            <a:endParaRPr lang="en-AU" dirty="0"/>
          </a:p>
        </p:txBody>
      </p:sp>
      <p:sp>
        <p:nvSpPr>
          <p:cNvPr id="3" name="Content Placeholder 2"/>
          <p:cNvSpPr>
            <a:spLocks noGrp="1"/>
          </p:cNvSpPr>
          <p:nvPr>
            <p:ph idx="1"/>
          </p:nvPr>
        </p:nvSpPr>
        <p:spPr>
          <a:xfrm>
            <a:off x="389436" y="1085849"/>
            <a:ext cx="8363938" cy="3790157"/>
          </a:xfrm>
        </p:spPr>
        <p:txBody>
          <a:bodyPr>
            <a:normAutofit/>
          </a:bodyPr>
          <a:lstStyle/>
          <a:p>
            <a:r>
              <a:rPr lang="en-AU" dirty="0" smtClean="0"/>
              <a:t>Working with AJAX</a:t>
            </a:r>
          </a:p>
          <a:p>
            <a:pPr lvl="1"/>
            <a:r>
              <a:rPr lang="en-AU" dirty="0" smtClean="0"/>
              <a:t>$.ajax?</a:t>
            </a:r>
          </a:p>
          <a:p>
            <a:pPr lvl="1"/>
            <a:r>
              <a:rPr lang="en-AU" dirty="0" smtClean="0"/>
              <a:t>Caching?</a:t>
            </a:r>
          </a:p>
          <a:p>
            <a:pPr lvl="1"/>
            <a:r>
              <a:rPr lang="en-AU" dirty="0" err="1" smtClean="0"/>
              <a:t>RESTful</a:t>
            </a:r>
            <a:r>
              <a:rPr lang="en-AU" dirty="0" smtClean="0"/>
              <a:t>?</a:t>
            </a:r>
          </a:p>
          <a:p>
            <a:r>
              <a:rPr lang="en-AU" dirty="0" smtClean="0"/>
              <a:t>Browser storage</a:t>
            </a:r>
          </a:p>
          <a:p>
            <a:pPr lvl="1"/>
            <a:r>
              <a:rPr lang="en-AU" dirty="0" err="1" smtClean="0"/>
              <a:t>localStorage</a:t>
            </a:r>
            <a:r>
              <a:rPr lang="en-AU" dirty="0" smtClean="0"/>
              <a:t>?</a:t>
            </a:r>
          </a:p>
          <a:p>
            <a:pPr lvl="1"/>
            <a:r>
              <a:rPr lang="en-AU" dirty="0" err="1" smtClean="0"/>
              <a:t>sessionStorage</a:t>
            </a:r>
            <a:r>
              <a:rPr lang="en-AU" dirty="0" smtClean="0"/>
              <a:t>?</a:t>
            </a:r>
          </a:p>
          <a:p>
            <a:pPr lvl="1"/>
            <a:r>
              <a:rPr lang="en-AU" dirty="0" smtClean="0"/>
              <a:t>Cookies?</a:t>
            </a:r>
          </a:p>
          <a:p>
            <a:r>
              <a:rPr lang="en-AU" dirty="0" smtClean="0"/>
              <a:t>Cross-component communication?</a:t>
            </a:r>
            <a:endParaRPr lang="en-AU" dirty="0"/>
          </a:p>
        </p:txBody>
      </p:sp>
    </p:spTree>
    <p:extLst>
      <p:ext uri="{BB962C8B-B14F-4D97-AF65-F5344CB8AC3E}">
        <p14:creationId xmlns:p14="http://schemas.microsoft.com/office/powerpoint/2010/main" val="263684810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AU" dirty="0" smtClean="0"/>
              <a:t>Demo</a:t>
            </a:r>
            <a:endParaRPr lang="en-AU" dirty="0"/>
          </a:p>
        </p:txBody>
      </p:sp>
      <p:sp>
        <p:nvSpPr>
          <p:cNvPr id="2" name="Title 1"/>
          <p:cNvSpPr>
            <a:spLocks noGrp="1"/>
          </p:cNvSpPr>
          <p:nvPr>
            <p:ph type="ctrTitle"/>
          </p:nvPr>
        </p:nvSpPr>
        <p:spPr/>
        <p:txBody>
          <a:bodyPr/>
          <a:lstStyle/>
          <a:p>
            <a:r>
              <a:rPr lang="en-AU" dirty="0" err="1" smtClean="0"/>
              <a:t>AmplifyJS</a:t>
            </a:r>
            <a:endParaRPr lang="en-AU" dirty="0"/>
          </a:p>
        </p:txBody>
      </p:sp>
      <p:sp>
        <p:nvSpPr>
          <p:cNvPr id="4" name="Subtitle 3"/>
          <p:cNvSpPr>
            <a:spLocks noGrp="1"/>
          </p:cNvSpPr>
          <p:nvPr>
            <p:ph type="subTitle" idx="1"/>
          </p:nvPr>
        </p:nvSpPr>
        <p:spPr/>
        <p:txBody>
          <a:bodyPr/>
          <a:lstStyle/>
          <a:p>
            <a:endParaRPr lang="en-AU"/>
          </a:p>
        </p:txBody>
      </p:sp>
    </p:spTree>
    <p:extLst>
      <p:ext uri="{BB962C8B-B14F-4D97-AF65-F5344CB8AC3E}">
        <p14:creationId xmlns:p14="http://schemas.microsoft.com/office/powerpoint/2010/main" val="151655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33350"/>
            <a:ext cx="4876800" cy="48768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3600" y="4092239"/>
            <a:ext cx="900000" cy="90000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10400" y="4092239"/>
            <a:ext cx="900000" cy="900000"/>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99334" y="780777"/>
            <a:ext cx="900000" cy="90000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33600" y="1995686"/>
            <a:ext cx="900000" cy="900000"/>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01978" y="3147814"/>
            <a:ext cx="900000" cy="900000"/>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72200" y="3147814"/>
            <a:ext cx="900000" cy="900000"/>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10400" y="1995686"/>
            <a:ext cx="900000" cy="900000"/>
          </a:xfrm>
          <a:prstGeom prst="rect">
            <a:avLst/>
          </a:prstGeom>
        </p:spPr>
      </p:pic>
      <p:pic>
        <p:nvPicPr>
          <p:cNvPr id="19" name="Picture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72200" y="780777"/>
            <a:ext cx="900000" cy="900000"/>
          </a:xfrm>
          <a:prstGeom prst="rect">
            <a:avLst/>
          </a:prstGeom>
        </p:spPr>
      </p:pic>
    </p:spTree>
    <p:extLst>
      <p:ext uri="{BB962C8B-B14F-4D97-AF65-F5344CB8AC3E}">
        <p14:creationId xmlns:p14="http://schemas.microsoft.com/office/powerpoint/2010/main" val="22727352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Recap - </a:t>
            </a:r>
            <a:r>
              <a:rPr lang="en-AU" dirty="0" err="1" smtClean="0"/>
              <a:t>AmplifyJS</a:t>
            </a:r>
            <a:endParaRPr lang="en-AU" dirty="0"/>
          </a:p>
        </p:txBody>
      </p:sp>
      <p:sp>
        <p:nvSpPr>
          <p:cNvPr id="3" name="Text Placeholder 2"/>
          <p:cNvSpPr>
            <a:spLocks noGrp="1"/>
          </p:cNvSpPr>
          <p:nvPr>
            <p:ph type="body" sz="quarter" idx="10"/>
          </p:nvPr>
        </p:nvSpPr>
        <p:spPr>
          <a:xfrm>
            <a:off x="389436" y="1085850"/>
            <a:ext cx="8363938" cy="1551194"/>
          </a:xfrm>
        </p:spPr>
        <p:txBody>
          <a:bodyPr/>
          <a:lstStyle/>
          <a:p>
            <a:r>
              <a:rPr lang="en-AU" dirty="0" smtClean="0"/>
              <a:t>Pub/ Sub</a:t>
            </a:r>
          </a:p>
          <a:p>
            <a:r>
              <a:rPr lang="en-AU" dirty="0" smtClean="0"/>
              <a:t>Storage</a:t>
            </a:r>
          </a:p>
          <a:p>
            <a:r>
              <a:rPr lang="en-AU" dirty="0" smtClean="0"/>
              <a:t>Simplified Request/ Response</a:t>
            </a:r>
          </a:p>
          <a:p>
            <a:r>
              <a:rPr lang="en-AU" dirty="0" smtClean="0"/>
              <a:t>Each part available separately</a:t>
            </a:r>
            <a:endParaRPr lang="en-AU" dirty="0"/>
          </a:p>
        </p:txBody>
      </p:sp>
    </p:spTree>
    <p:extLst>
      <p:ext uri="{BB962C8B-B14F-4D97-AF65-F5344CB8AC3E}">
        <p14:creationId xmlns:p14="http://schemas.microsoft.com/office/powerpoint/2010/main" val="149816683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mtClean="0"/>
              <a:t>MVCVVMVP</a:t>
            </a:r>
            <a:endParaRPr lang="en-AU" dirty="0"/>
          </a:p>
        </p:txBody>
      </p:sp>
      <p:sp>
        <p:nvSpPr>
          <p:cNvPr id="3" name="Content Placeholder 2"/>
          <p:cNvSpPr>
            <a:spLocks noGrp="1"/>
          </p:cNvSpPr>
          <p:nvPr>
            <p:ph idx="1"/>
          </p:nvPr>
        </p:nvSpPr>
        <p:spPr>
          <a:xfrm>
            <a:off x="389436" y="1085849"/>
            <a:ext cx="8363938" cy="3790157"/>
          </a:xfrm>
        </p:spPr>
        <p:txBody>
          <a:bodyPr/>
          <a:lstStyle/>
          <a:p>
            <a:r>
              <a:rPr lang="en-AU" dirty="0" smtClean="0"/>
              <a:t>Server style coding, but in the browser</a:t>
            </a:r>
          </a:p>
          <a:p>
            <a:pPr lvl="1"/>
            <a:r>
              <a:rPr lang="en-AU" dirty="0" smtClean="0"/>
              <a:t>Handling </a:t>
            </a:r>
            <a:r>
              <a:rPr lang="en-AU" dirty="0" err="1" smtClean="0"/>
              <a:t>hashbangs</a:t>
            </a:r>
            <a:endParaRPr lang="en-AU" dirty="0" smtClean="0"/>
          </a:p>
          <a:p>
            <a:pPr lvl="1"/>
            <a:r>
              <a:rPr lang="en-AU" dirty="0" smtClean="0"/>
              <a:t>Binding data to UI</a:t>
            </a:r>
          </a:p>
          <a:p>
            <a:pPr lvl="1"/>
            <a:r>
              <a:rPr lang="en-AU" dirty="0" smtClean="0"/>
              <a:t>Creating data </a:t>
            </a:r>
            <a:r>
              <a:rPr lang="en-AU" dirty="0" err="1" smtClean="0"/>
              <a:t>moudles</a:t>
            </a:r>
            <a:endParaRPr lang="en-AU" dirty="0"/>
          </a:p>
        </p:txBody>
      </p:sp>
    </p:spTree>
    <p:extLst>
      <p:ext uri="{BB962C8B-B14F-4D97-AF65-F5344CB8AC3E}">
        <p14:creationId xmlns:p14="http://schemas.microsoft.com/office/powerpoint/2010/main" val="403098909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AU" dirty="0" smtClean="0"/>
              <a:t>Demo</a:t>
            </a:r>
            <a:endParaRPr lang="en-AU" dirty="0"/>
          </a:p>
        </p:txBody>
      </p:sp>
      <p:sp>
        <p:nvSpPr>
          <p:cNvPr id="2" name="Title 1"/>
          <p:cNvSpPr>
            <a:spLocks noGrp="1"/>
          </p:cNvSpPr>
          <p:nvPr>
            <p:ph type="ctrTitle"/>
          </p:nvPr>
        </p:nvSpPr>
        <p:spPr/>
        <p:txBody>
          <a:bodyPr/>
          <a:lstStyle/>
          <a:p>
            <a:r>
              <a:rPr lang="en-AU" dirty="0" smtClean="0"/>
              <a:t>Knockout and Backbone</a:t>
            </a:r>
            <a:endParaRPr lang="en-AU" dirty="0"/>
          </a:p>
        </p:txBody>
      </p:sp>
      <p:sp>
        <p:nvSpPr>
          <p:cNvPr id="4" name="Subtitle 3"/>
          <p:cNvSpPr>
            <a:spLocks noGrp="1"/>
          </p:cNvSpPr>
          <p:nvPr>
            <p:ph type="subTitle" idx="1"/>
          </p:nvPr>
        </p:nvSpPr>
        <p:spPr/>
        <p:txBody>
          <a:bodyPr/>
          <a:lstStyle/>
          <a:p>
            <a:endParaRPr lang="en-AU"/>
          </a:p>
        </p:txBody>
      </p:sp>
    </p:spTree>
    <p:extLst>
      <p:ext uri="{BB962C8B-B14F-4D97-AF65-F5344CB8AC3E}">
        <p14:creationId xmlns:p14="http://schemas.microsoft.com/office/powerpoint/2010/main" val="122098740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Recap – Knockout</a:t>
            </a:r>
            <a:endParaRPr lang="en-AU" dirty="0"/>
          </a:p>
        </p:txBody>
      </p:sp>
      <p:sp>
        <p:nvSpPr>
          <p:cNvPr id="3" name="Text Placeholder 2"/>
          <p:cNvSpPr>
            <a:spLocks noGrp="1"/>
          </p:cNvSpPr>
          <p:nvPr>
            <p:ph type="body" sz="quarter" idx="10"/>
          </p:nvPr>
        </p:nvSpPr>
        <p:spPr>
          <a:xfrm>
            <a:off x="389436" y="1085850"/>
            <a:ext cx="8363938" cy="1144929"/>
          </a:xfrm>
        </p:spPr>
        <p:txBody>
          <a:bodyPr/>
          <a:lstStyle/>
          <a:p>
            <a:r>
              <a:rPr lang="en-AU" dirty="0" smtClean="0"/>
              <a:t>MVVM in JavaScript</a:t>
            </a:r>
          </a:p>
          <a:p>
            <a:r>
              <a:rPr lang="en-AU" dirty="0" smtClean="0"/>
              <a:t>Declarative binding</a:t>
            </a:r>
          </a:p>
          <a:p>
            <a:r>
              <a:rPr lang="en-AU" dirty="0" smtClean="0"/>
              <a:t>Very familiar when coming from Silverlight/ WPF</a:t>
            </a:r>
            <a:endParaRPr lang="en-AU" dirty="0"/>
          </a:p>
        </p:txBody>
      </p:sp>
    </p:spTree>
    <p:extLst>
      <p:ext uri="{BB962C8B-B14F-4D97-AF65-F5344CB8AC3E}">
        <p14:creationId xmlns:p14="http://schemas.microsoft.com/office/powerpoint/2010/main" val="356026556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Recap - Backbone</a:t>
            </a:r>
            <a:endParaRPr lang="en-AU" dirty="0"/>
          </a:p>
        </p:txBody>
      </p:sp>
      <p:sp>
        <p:nvSpPr>
          <p:cNvPr id="3" name="Text Placeholder 2"/>
          <p:cNvSpPr>
            <a:spLocks noGrp="1"/>
          </p:cNvSpPr>
          <p:nvPr>
            <p:ph type="body" sz="quarter" idx="10"/>
          </p:nvPr>
        </p:nvSpPr>
        <p:spPr>
          <a:xfrm>
            <a:off x="389436" y="1085850"/>
            <a:ext cx="8363938" cy="1144929"/>
          </a:xfrm>
        </p:spPr>
        <p:txBody>
          <a:bodyPr/>
          <a:lstStyle/>
          <a:p>
            <a:r>
              <a:rPr lang="en-AU" dirty="0" smtClean="0"/>
              <a:t>MVC in JavaScript</a:t>
            </a:r>
          </a:p>
          <a:p>
            <a:r>
              <a:rPr lang="en-AU" dirty="0" smtClean="0"/>
              <a:t>Uses JavaScript for building whole page</a:t>
            </a:r>
          </a:p>
          <a:p>
            <a:pPr marL="0" indent="0">
              <a:buNone/>
            </a:pPr>
            <a:endParaRPr lang="en-AU" dirty="0"/>
          </a:p>
        </p:txBody>
      </p:sp>
    </p:spTree>
    <p:extLst>
      <p:ext uri="{BB962C8B-B14F-4D97-AF65-F5344CB8AC3E}">
        <p14:creationId xmlns:p14="http://schemas.microsoft.com/office/powerpoint/2010/main" val="43743317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Links</a:t>
            </a:r>
            <a:endParaRPr lang="en-AU" dirty="0"/>
          </a:p>
        </p:txBody>
      </p:sp>
      <p:sp>
        <p:nvSpPr>
          <p:cNvPr id="3" name="Content Placeholder 2"/>
          <p:cNvSpPr>
            <a:spLocks noGrp="1"/>
          </p:cNvSpPr>
          <p:nvPr>
            <p:ph idx="1"/>
          </p:nvPr>
        </p:nvSpPr>
        <p:spPr>
          <a:xfrm>
            <a:off x="389436" y="1085849"/>
            <a:ext cx="8363938" cy="3790157"/>
          </a:xfrm>
        </p:spPr>
        <p:txBody>
          <a:bodyPr>
            <a:normAutofit/>
          </a:bodyPr>
          <a:lstStyle/>
          <a:p>
            <a:r>
              <a:rPr lang="en-AU" sz="2000" dirty="0" smtClean="0">
                <a:hlinkClick r:id="rId2"/>
              </a:rPr>
              <a:t>http://html5boilerplate.com</a:t>
            </a:r>
            <a:endParaRPr lang="en-AU" sz="2000" dirty="0" smtClean="0"/>
          </a:p>
          <a:p>
            <a:r>
              <a:rPr lang="en-AU" sz="2000" dirty="0" smtClean="0">
                <a:hlinkClick r:id="rId3"/>
              </a:rPr>
              <a:t>http://modernizr.com</a:t>
            </a:r>
            <a:endParaRPr lang="en-AU" sz="2000" dirty="0" smtClean="0"/>
          </a:p>
          <a:p>
            <a:r>
              <a:rPr lang="en-AU" sz="2000" dirty="0" smtClean="0">
                <a:hlinkClick r:id="rId4"/>
              </a:rPr>
              <a:t>http://yepnopejs.com</a:t>
            </a:r>
            <a:endParaRPr lang="en-AU" sz="2000" dirty="0" smtClean="0"/>
          </a:p>
          <a:p>
            <a:r>
              <a:rPr lang="en-AU" sz="2000" dirty="0" smtClean="0">
                <a:hlinkClick r:id="rId5"/>
              </a:rPr>
              <a:t>http://raphaeljs.com</a:t>
            </a:r>
            <a:endParaRPr lang="en-AU" sz="2000" dirty="0" smtClean="0"/>
          </a:p>
          <a:p>
            <a:r>
              <a:rPr lang="en-AU" sz="2000" dirty="0" smtClean="0">
                <a:hlinkClick r:id="rId6"/>
              </a:rPr>
              <a:t>http://easeljs.com</a:t>
            </a:r>
            <a:endParaRPr lang="en-AU" sz="2000" dirty="0" smtClean="0"/>
          </a:p>
          <a:p>
            <a:r>
              <a:rPr lang="en-AU" sz="2000" dirty="0" smtClean="0">
                <a:hlinkClick r:id="rId7"/>
              </a:rPr>
              <a:t>http://amplifyjs.com</a:t>
            </a:r>
            <a:endParaRPr lang="en-AU" sz="2000" dirty="0" smtClean="0"/>
          </a:p>
          <a:p>
            <a:r>
              <a:rPr lang="en-AU" sz="2000" dirty="0" smtClean="0">
                <a:hlinkClick r:id="rId8"/>
              </a:rPr>
              <a:t>http://knockoutjs.com</a:t>
            </a:r>
            <a:endParaRPr lang="en-AU" sz="2000" dirty="0" smtClean="0"/>
          </a:p>
          <a:p>
            <a:r>
              <a:rPr lang="en-AU" sz="2000" dirty="0" smtClean="0">
                <a:hlinkClick r:id="rId9"/>
              </a:rPr>
              <a:t>http://</a:t>
            </a:r>
            <a:r>
              <a:rPr lang="en-AU" sz="2000" dirty="0" smtClean="0">
                <a:hlinkClick r:id="rId9"/>
              </a:rPr>
              <a:t>backbonejs.com</a:t>
            </a:r>
            <a:endParaRPr lang="en-AU" sz="2000" dirty="0" smtClean="0"/>
          </a:p>
          <a:p>
            <a:r>
              <a:rPr lang="en-AU" sz="2000" dirty="0" smtClean="0"/>
              <a:t>Me: @</a:t>
            </a:r>
            <a:r>
              <a:rPr lang="en-AU" sz="2000" dirty="0" err="1" smtClean="0"/>
              <a:t>slace</a:t>
            </a:r>
            <a:r>
              <a:rPr lang="en-AU" sz="2000" dirty="0" smtClean="0"/>
              <a:t> / </a:t>
            </a:r>
            <a:r>
              <a:rPr lang="en-AU" sz="2000" dirty="0" smtClean="0">
                <a:hlinkClick r:id="rId10"/>
              </a:rPr>
              <a:t>me@aaron-powell.com</a:t>
            </a:r>
            <a:r>
              <a:rPr lang="en-AU" sz="2000" dirty="0" smtClean="0"/>
              <a:t> / http://aaron-powell.com</a:t>
            </a:r>
            <a:endParaRPr lang="en-AU" sz="2000" dirty="0" smtClean="0"/>
          </a:p>
          <a:p>
            <a:endParaRPr lang="en-AU" sz="2000" dirty="0"/>
          </a:p>
          <a:p>
            <a:endParaRPr lang="en-AU" sz="2000" dirty="0"/>
          </a:p>
        </p:txBody>
      </p:sp>
    </p:spTree>
    <p:extLst>
      <p:ext uri="{BB962C8B-B14F-4D97-AF65-F5344CB8AC3E}">
        <p14:creationId xmlns:p14="http://schemas.microsoft.com/office/powerpoint/2010/main" val="246368807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465323">
            <a:off x="1532470" y="770681"/>
            <a:ext cx="1911586" cy="2012943"/>
          </a:xfrm>
          <a:prstGeom prst="rect">
            <a:avLst/>
          </a:prstGeom>
          <a:noFill/>
          <a:ln>
            <a:noFill/>
          </a:ln>
        </p:spPr>
      </p:pic>
      <p:sp>
        <p:nvSpPr>
          <p:cNvPr id="34" name="Rectangle 33"/>
          <p:cNvSpPr/>
          <p:nvPr/>
        </p:nvSpPr>
        <p:spPr bwMode="auto">
          <a:xfrm>
            <a:off x="66693" y="3016930"/>
            <a:ext cx="3372728" cy="1650320"/>
          </a:xfrm>
          <a:prstGeom prst="rect">
            <a:avLst/>
          </a:prstGeom>
          <a:solidFill>
            <a:srgbClr val="FFFFFF">
              <a:alpha val="9000"/>
            </a:srgbClr>
          </a:solidFill>
          <a:ln w="38100">
            <a:solidFill>
              <a:schemeClr val="accent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51446" tIns="77173" rIns="51446" bIns="77173" numCol="1" rtlCol="0" anchor="t" anchorCtr="0" compatLnSpc="1">
            <a:prstTxWarp prst="textNoShape">
              <a:avLst/>
            </a:prstTxWarp>
            <a:noAutofit/>
          </a:bodyPr>
          <a:lstStyle/>
          <a:p>
            <a:pPr marL="259030" indent="-259030">
              <a:lnSpc>
                <a:spcPct val="90000"/>
              </a:lnSpc>
              <a:spcBef>
                <a:spcPct val="20000"/>
              </a:spcBef>
              <a:buSzPct val="100000"/>
            </a:pPr>
            <a:r>
              <a:rPr lang="en-US" sz="2400" dirty="0">
                <a:gradFill>
                  <a:gsLst>
                    <a:gs pos="0">
                      <a:schemeClr val="tx1"/>
                    </a:gs>
                    <a:gs pos="86000">
                      <a:schemeClr val="tx1"/>
                    </a:gs>
                  </a:gsLst>
                  <a:lin ang="5400000" scaled="0"/>
                </a:gradFill>
              </a:rPr>
              <a:t>Evaluate your sessions</a:t>
            </a:r>
          </a:p>
          <a:p>
            <a:pPr marL="259030" indent="-259030">
              <a:lnSpc>
                <a:spcPct val="90000"/>
              </a:lnSpc>
              <a:spcBef>
                <a:spcPct val="20000"/>
              </a:spcBef>
              <a:buSzPct val="100000"/>
            </a:pPr>
            <a:r>
              <a:rPr lang="en-US" sz="2400" dirty="0">
                <a:gradFill>
                  <a:gsLst>
                    <a:gs pos="0">
                      <a:schemeClr val="tx1"/>
                    </a:gs>
                    <a:gs pos="86000">
                      <a:schemeClr val="tx1"/>
                    </a:gs>
                  </a:gsLst>
                  <a:lin ang="5400000" scaled="0"/>
                </a:gradFill>
              </a:rPr>
              <a:t>on CommNet and go in</a:t>
            </a:r>
          </a:p>
          <a:p>
            <a:pPr marL="259030" indent="-259030">
              <a:lnSpc>
                <a:spcPct val="90000"/>
              </a:lnSpc>
              <a:spcBef>
                <a:spcPct val="20000"/>
              </a:spcBef>
              <a:buSzPct val="100000"/>
            </a:pPr>
            <a:r>
              <a:rPr lang="en-US" sz="2400" dirty="0">
                <a:gradFill>
                  <a:gsLst>
                    <a:gs pos="0">
                      <a:schemeClr val="tx1"/>
                    </a:gs>
                    <a:gs pos="86000">
                      <a:schemeClr val="tx1"/>
                    </a:gs>
                  </a:gsLst>
                  <a:lin ang="5400000" scaled="0"/>
                </a:gradFill>
              </a:rPr>
              <a:t>the draw to win instant</a:t>
            </a:r>
          </a:p>
          <a:p>
            <a:pPr marL="259030" indent="-259030">
              <a:lnSpc>
                <a:spcPct val="90000"/>
              </a:lnSpc>
              <a:spcBef>
                <a:spcPct val="20000"/>
              </a:spcBef>
              <a:buSzPct val="100000"/>
            </a:pPr>
            <a:r>
              <a:rPr lang="en-US" sz="2400" dirty="0">
                <a:gradFill>
                  <a:gsLst>
                    <a:gs pos="0">
                      <a:schemeClr val="tx1"/>
                    </a:gs>
                    <a:gs pos="86000">
                      <a:schemeClr val="tx1"/>
                    </a:gs>
                  </a:gsLst>
                  <a:lin ang="5400000" scaled="0"/>
                </a:gradFill>
              </a:rPr>
              <a:t>prizes</a:t>
            </a:r>
          </a:p>
          <a:p>
            <a:pPr marL="259030" indent="-259030">
              <a:lnSpc>
                <a:spcPct val="90000"/>
              </a:lnSpc>
              <a:spcBef>
                <a:spcPct val="20000"/>
              </a:spcBef>
              <a:buSzPct val="100000"/>
            </a:pPr>
            <a:endParaRPr lang="en-US" dirty="0">
              <a:solidFill>
                <a:srgbClr val="005A84"/>
              </a:solidFill>
            </a:endParaRPr>
          </a:p>
        </p:txBody>
      </p:sp>
      <p:pic>
        <p:nvPicPr>
          <p:cNvPr id="35" name="Picture 34"/>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475440">
            <a:off x="3856986" y="2344530"/>
            <a:ext cx="1911586" cy="2012943"/>
          </a:xfrm>
          <a:prstGeom prst="rect">
            <a:avLst/>
          </a:prstGeom>
          <a:noFill/>
          <a:ln>
            <a:noFill/>
          </a:ln>
        </p:spPr>
      </p:pic>
      <p:pic>
        <p:nvPicPr>
          <p:cNvPr id="36" name="Picture 3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1120989">
            <a:off x="3507418" y="609041"/>
            <a:ext cx="1911586" cy="2012943"/>
          </a:xfrm>
          <a:prstGeom prst="rect">
            <a:avLst/>
          </a:prstGeom>
          <a:noFill/>
          <a:ln>
            <a:noFill/>
          </a:ln>
        </p:spPr>
      </p:pic>
      <p:pic>
        <p:nvPicPr>
          <p:cNvPr id="37" name="Picture 36"/>
          <p:cNvPicPr>
            <a:picLocks/>
          </p:cNvPicPr>
          <p:nvPr/>
        </p:nvPicPr>
        <p:blipFill>
          <a:blip r:embed="rId4" cstate="print">
            <a:extLst>
              <a:ext uri="{28A0092B-C50C-407E-A947-70E740481C1C}">
                <a14:useLocalDpi xmlns:a14="http://schemas.microsoft.com/office/drawing/2010/main" val="0"/>
              </a:ext>
            </a:extLst>
          </a:blip>
          <a:stretch>
            <a:fillRect/>
          </a:stretch>
        </p:blipFill>
        <p:spPr>
          <a:xfrm rot="792935">
            <a:off x="5891957" y="494621"/>
            <a:ext cx="926830" cy="1705478"/>
          </a:xfrm>
          <a:prstGeom prst="rect">
            <a:avLst/>
          </a:prstGeom>
        </p:spPr>
      </p:pic>
      <p:pic>
        <p:nvPicPr>
          <p:cNvPr id="38" name="Picture 37"/>
          <p:cNvPicPr>
            <a:picLocks/>
          </p:cNvPicPr>
          <p:nvPr/>
        </p:nvPicPr>
        <p:blipFill>
          <a:blip r:embed="rId4" cstate="print">
            <a:extLst>
              <a:ext uri="{28A0092B-C50C-407E-A947-70E740481C1C}">
                <a14:useLocalDpi xmlns:a14="http://schemas.microsoft.com/office/drawing/2010/main" val="0"/>
              </a:ext>
            </a:extLst>
          </a:blip>
          <a:stretch>
            <a:fillRect/>
          </a:stretch>
        </p:blipFill>
        <p:spPr>
          <a:xfrm rot="20465323">
            <a:off x="5864577" y="2038014"/>
            <a:ext cx="926830" cy="1705478"/>
          </a:xfrm>
          <a:prstGeom prst="rect">
            <a:avLst/>
          </a:prstGeom>
        </p:spPr>
      </p:pic>
    </p:spTree>
    <p:extLst>
      <p:ext uri="{BB962C8B-B14F-4D97-AF65-F5344CB8AC3E}">
        <p14:creationId xmlns:p14="http://schemas.microsoft.com/office/powerpoint/2010/main" val="375082487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black">
          <a:xfrm>
            <a:off x="2887191" y="2288462"/>
            <a:ext cx="3369619" cy="566576"/>
          </a:xfrm>
          <a:prstGeom prst="rect">
            <a:avLst/>
          </a:prstGeom>
          <a:noFill/>
          <a:ln>
            <a:noFill/>
          </a:ln>
        </p:spPr>
      </p:pic>
      <p:sp>
        <p:nvSpPr>
          <p:cNvPr id="5"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gradFill>
                  <a:gsLst>
                    <a:gs pos="0">
                      <a:schemeClr val="tx1"/>
                    </a:gs>
                    <a:gs pos="100000">
                      <a:schemeClr val="tx1"/>
                    </a:gs>
                  </a:gsLst>
                  <a:lin ang="5400000" scaled="0"/>
                </a:gradFill>
                <a:latin typeface="Segoe UI" pitchFamily="34" charset="0"/>
                <a:cs typeface="Arial" charset="0"/>
              </a:rPr>
              <a:t>© </a:t>
            </a:r>
            <a:r>
              <a:rPr lang="en-US" sz="500" dirty="0">
                <a:gradFill>
                  <a:gsLst>
                    <a:gs pos="0">
                      <a:schemeClr val="tx1"/>
                    </a:gs>
                    <a:gs pos="100000">
                      <a:schemeClr val="tx1"/>
                    </a:gs>
                  </a:gsLst>
                  <a:lin ang="5400000" scaled="0"/>
                </a:gradFill>
                <a:latin typeface="Segoe UI" pitchFamily="34" charset="0"/>
                <a:cs typeface="Arial" charset="0"/>
              </a:rPr>
              <a:t>2011 Microsoft </a:t>
            </a:r>
            <a:r>
              <a:rPr lang="en-US" sz="5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a:t>
            </a:r>
            <a:r>
              <a:rPr lang="en-US" sz="500" dirty="0">
                <a:gradFill>
                  <a:gsLst>
                    <a:gs pos="0">
                      <a:schemeClr val="tx1"/>
                    </a:gs>
                    <a:gs pos="100000">
                      <a:schemeClr val="tx1"/>
                    </a:gs>
                  </a:gsLst>
                  <a:lin ang="5400000" scaled="0"/>
                </a:gradFill>
                <a:latin typeface="Segoe UI" pitchFamily="34" charset="0"/>
                <a:cs typeface="Arial" charset="0"/>
              </a:rPr>
              <a:t/>
            </a:r>
            <a:br>
              <a:rPr lang="en-US" sz="500" dirty="0">
                <a:gradFill>
                  <a:gsLst>
                    <a:gs pos="0">
                      <a:schemeClr val="tx1"/>
                    </a:gs>
                    <a:gs pos="100000">
                      <a:schemeClr val="tx1"/>
                    </a:gs>
                  </a:gsLst>
                  <a:lin ang="5400000" scaled="0"/>
                </a:gradFill>
                <a:latin typeface="Segoe UI" pitchFamily="34" charset="0"/>
                <a:cs typeface="Arial" charset="0"/>
              </a:rPr>
            </a:br>
            <a:r>
              <a:rPr lang="en-US" sz="500" dirty="0">
                <a:gradFill>
                  <a:gsLst>
                    <a:gs pos="0">
                      <a:schemeClr val="tx1"/>
                    </a:gs>
                    <a:gs pos="100000">
                      <a:schemeClr val="tx1"/>
                    </a:gs>
                  </a:gsLst>
                  <a:lin ang="5400000" scaled="0"/>
                </a:gradFill>
                <a:latin typeface="Segoe UI" pitchFamily="34" charset="0"/>
                <a:cs typeface="Arial" charset="0"/>
              </a:rPr>
              <a:t>on </a:t>
            </a:r>
            <a:r>
              <a:rPr lang="en-US" sz="500" dirty="0">
                <a:gradFill>
                  <a:gsLst>
                    <a:gs pos="0">
                      <a:schemeClr val="tx1"/>
                    </a:gs>
                    <a:gs pos="100000">
                      <a:schemeClr val="tx1"/>
                    </a:gs>
                  </a:gsLst>
                  <a:lin ang="5400000" scaled="0"/>
                </a:gradFill>
                <a:latin typeface="Segoe UI" pitchFamily="34" charset="0"/>
                <a:cs typeface="Arial" charset="0"/>
              </a:rPr>
              <a:t>the part of Microsoft, and Microsoft cannot guarantee the accuracy of any information provided after the date of this presentation</a:t>
            </a:r>
            <a:r>
              <a:rPr lang="en-US" sz="500" dirty="0">
                <a:gradFill>
                  <a:gsLst>
                    <a:gs pos="0">
                      <a:schemeClr val="tx1"/>
                    </a:gs>
                    <a:gs pos="100000">
                      <a:schemeClr val="tx1"/>
                    </a:gs>
                  </a:gsLst>
                  <a:lin ang="5400000" scaled="0"/>
                </a:gradFill>
                <a:latin typeface="Segoe UI" pitchFamily="34" charset="0"/>
                <a:cs typeface="Arial" charset="0"/>
              </a:rPr>
              <a:t>. MICROSOFT </a:t>
            </a:r>
            <a:r>
              <a:rPr lang="en-US" sz="500" dirty="0">
                <a:gradFill>
                  <a:gsLst>
                    <a:gs pos="0">
                      <a:schemeClr val="tx1"/>
                    </a:gs>
                    <a:gs pos="100000">
                      <a:schemeClr val="tx1"/>
                    </a:gs>
                  </a:gsLst>
                  <a:lin ang="5400000" scaled="0"/>
                </a:gra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00035642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AU" dirty="0" smtClean="0"/>
              <a:t>Why?</a:t>
            </a:r>
            <a:endParaRPr lang="en-AU" dirty="0"/>
          </a:p>
        </p:txBody>
      </p:sp>
      <p:sp>
        <p:nvSpPr>
          <p:cNvPr id="2" name="Content Placeholder 1"/>
          <p:cNvSpPr>
            <a:spLocks noGrp="1"/>
          </p:cNvSpPr>
          <p:nvPr>
            <p:ph idx="1"/>
          </p:nvPr>
        </p:nvSpPr>
        <p:spPr>
          <a:xfrm>
            <a:off x="389436" y="1085849"/>
            <a:ext cx="8363938" cy="3718149"/>
          </a:xfrm>
        </p:spPr>
        <p:txBody>
          <a:bodyPr>
            <a:normAutofit/>
          </a:bodyPr>
          <a:lstStyle/>
          <a:p>
            <a:r>
              <a:rPr lang="en-AU" dirty="0" smtClean="0"/>
              <a:t>IE 10 Platform Previews – 8 to 12 weeks</a:t>
            </a:r>
          </a:p>
          <a:p>
            <a:pPr lvl="1"/>
            <a:r>
              <a:rPr lang="en-AU" dirty="0">
                <a:hlinkClick r:id="rId2"/>
              </a:rPr>
              <a:t>http://</a:t>
            </a:r>
            <a:r>
              <a:rPr lang="en-AU" dirty="0" smtClean="0">
                <a:hlinkClick r:id="rId2"/>
              </a:rPr>
              <a:t>blogs.msdn.com/b/ie/archive/2011/04/12/native-html5-first-ie10-platform-preview-available-for-download.aspx</a:t>
            </a:r>
            <a:endParaRPr lang="en-AU" dirty="0" smtClean="0"/>
          </a:p>
          <a:p>
            <a:r>
              <a:rPr lang="en-AU" dirty="0" smtClean="0"/>
              <a:t>Firefox release – 14 weeks</a:t>
            </a:r>
          </a:p>
          <a:p>
            <a:pPr lvl="1"/>
            <a:r>
              <a:rPr lang="en-AU" dirty="0">
                <a:hlinkClick r:id="rId3"/>
              </a:rPr>
              <a:t>https://developer.mozilla.org/devnews/index.php/2011/04/07/new-development-channels-and-repositories-for-rapid-releases</a:t>
            </a:r>
            <a:r>
              <a:rPr lang="en-AU" dirty="0" smtClean="0">
                <a:hlinkClick r:id="rId3"/>
              </a:rPr>
              <a:t>/</a:t>
            </a:r>
            <a:endParaRPr lang="en-AU" dirty="0" smtClean="0"/>
          </a:p>
          <a:p>
            <a:r>
              <a:rPr lang="en-AU" dirty="0"/>
              <a:t>Chrome release – 12 weeks</a:t>
            </a:r>
          </a:p>
          <a:p>
            <a:pPr lvl="1"/>
            <a:r>
              <a:rPr lang="en-AU" dirty="0">
                <a:hlinkClick r:id="rId4"/>
              </a:rPr>
              <a:t>https://docs.google.com/present/view?id=dg63dpc6_4d7vkk6ch&amp;pli=1</a:t>
            </a:r>
            <a:endParaRPr lang="en-AU" dirty="0"/>
          </a:p>
          <a:p>
            <a:endParaRPr lang="en-AU" dirty="0" smtClean="0"/>
          </a:p>
          <a:p>
            <a:pPr lvl="1"/>
            <a:endParaRPr lang="en-AU" dirty="0"/>
          </a:p>
        </p:txBody>
      </p:sp>
    </p:spTree>
    <p:extLst>
      <p:ext uri="{BB962C8B-B14F-4D97-AF65-F5344CB8AC3E}">
        <p14:creationId xmlns:p14="http://schemas.microsoft.com/office/powerpoint/2010/main" val="637420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AU" dirty="0" smtClean="0"/>
              <a:t>Demo</a:t>
            </a:r>
            <a:endParaRPr lang="en-AU" dirty="0"/>
          </a:p>
        </p:txBody>
      </p:sp>
      <p:sp>
        <p:nvSpPr>
          <p:cNvPr id="4" name="Title 3"/>
          <p:cNvSpPr>
            <a:spLocks noGrp="1"/>
          </p:cNvSpPr>
          <p:nvPr>
            <p:ph type="ctrTitle"/>
          </p:nvPr>
        </p:nvSpPr>
        <p:spPr/>
        <p:txBody>
          <a:bodyPr/>
          <a:lstStyle/>
          <a:p>
            <a:r>
              <a:rPr lang="en-AU" smtClean="0"/>
              <a:t>HTML5 Boilerplate</a:t>
            </a:r>
            <a:endParaRPr lang="en-AU" dirty="0"/>
          </a:p>
        </p:txBody>
      </p:sp>
      <p:sp>
        <p:nvSpPr>
          <p:cNvPr id="2" name="Subtitle 1"/>
          <p:cNvSpPr>
            <a:spLocks noGrp="1"/>
          </p:cNvSpPr>
          <p:nvPr>
            <p:ph type="subTitle" idx="1"/>
          </p:nvPr>
        </p:nvSpPr>
        <p:spPr/>
        <p:txBody>
          <a:bodyPr/>
          <a:lstStyle/>
          <a:p>
            <a:endParaRPr lang="en-AU"/>
          </a:p>
        </p:txBody>
      </p:sp>
    </p:spTree>
    <p:extLst>
      <p:ext uri="{BB962C8B-B14F-4D97-AF65-F5344CB8AC3E}">
        <p14:creationId xmlns:p14="http://schemas.microsoft.com/office/powerpoint/2010/main" val="18918297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Recap – HTML5 Boilerplate</a:t>
            </a:r>
            <a:endParaRPr lang="en-AU" dirty="0"/>
          </a:p>
        </p:txBody>
      </p:sp>
      <p:sp>
        <p:nvSpPr>
          <p:cNvPr id="3" name="Text Placeholder 2"/>
          <p:cNvSpPr>
            <a:spLocks noGrp="1"/>
          </p:cNvSpPr>
          <p:nvPr>
            <p:ph type="body" sz="quarter" idx="10"/>
          </p:nvPr>
        </p:nvSpPr>
        <p:spPr>
          <a:xfrm>
            <a:off x="389436" y="1085850"/>
            <a:ext cx="8363938" cy="2160591"/>
          </a:xfrm>
        </p:spPr>
        <p:txBody>
          <a:bodyPr/>
          <a:lstStyle/>
          <a:p>
            <a:r>
              <a:rPr lang="en-AU" dirty="0" smtClean="0"/>
              <a:t>Gets you started on a new project</a:t>
            </a:r>
          </a:p>
          <a:p>
            <a:r>
              <a:rPr lang="en-AU" dirty="0" smtClean="0"/>
              <a:t>Includes defaults like</a:t>
            </a:r>
          </a:p>
          <a:p>
            <a:pPr lvl="1"/>
            <a:r>
              <a:rPr lang="en-AU" dirty="0" smtClean="0"/>
              <a:t>CSS normaliser</a:t>
            </a:r>
          </a:p>
          <a:p>
            <a:pPr lvl="1"/>
            <a:r>
              <a:rPr lang="en-AU" dirty="0" err="1" smtClean="0"/>
              <a:t>jQuery</a:t>
            </a:r>
            <a:endParaRPr lang="en-AU" dirty="0" smtClean="0"/>
          </a:p>
          <a:p>
            <a:pPr lvl="1"/>
            <a:r>
              <a:rPr lang="en-AU" dirty="0" smtClean="0"/>
              <a:t>Google Analytics</a:t>
            </a:r>
          </a:p>
          <a:p>
            <a:pPr lvl="1"/>
            <a:r>
              <a:rPr lang="en-AU" dirty="0" smtClean="0"/>
              <a:t>Folder structure</a:t>
            </a:r>
            <a:endParaRPr lang="en-AU" dirty="0"/>
          </a:p>
        </p:txBody>
      </p:sp>
    </p:spTree>
    <p:extLst>
      <p:ext uri="{BB962C8B-B14F-4D97-AF65-F5344CB8AC3E}">
        <p14:creationId xmlns:p14="http://schemas.microsoft.com/office/powerpoint/2010/main" val="7452598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HTML5, CSS3, ES5</a:t>
            </a:r>
          </a:p>
        </p:txBody>
      </p:sp>
      <p:sp>
        <p:nvSpPr>
          <p:cNvPr id="3" name="Content Placeholder 2"/>
          <p:cNvSpPr>
            <a:spLocks noGrp="1"/>
          </p:cNvSpPr>
          <p:nvPr>
            <p:ph type="body" sz="quarter" idx="10"/>
          </p:nvPr>
        </p:nvSpPr>
        <p:spPr/>
        <p:txBody>
          <a:bodyPr/>
          <a:lstStyle/>
          <a:p>
            <a:r>
              <a:rPr lang="en-AU" dirty="0"/>
              <a:t>Some browsers have partial implementations</a:t>
            </a:r>
          </a:p>
          <a:p>
            <a:r>
              <a:rPr lang="en-AU" dirty="0"/>
              <a:t>Browser prefixes often used</a:t>
            </a:r>
          </a:p>
          <a:p>
            <a:r>
              <a:rPr lang="en-AU" dirty="0"/>
              <a:t>New releases support more features</a:t>
            </a:r>
          </a:p>
          <a:p>
            <a:r>
              <a:rPr lang="en-AU" dirty="0" smtClean="0"/>
              <a:t>Older browsers still exist</a:t>
            </a:r>
          </a:p>
          <a:p>
            <a:r>
              <a:rPr lang="en-AU" dirty="0" smtClean="0"/>
              <a:t>Clients still want them supported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1230781"/>
            <a:ext cx="5040560" cy="3610301"/>
          </a:xfrm>
          <a:prstGeom prst="rect">
            <a:avLst/>
          </a:prstGeom>
        </p:spPr>
      </p:pic>
    </p:spTree>
    <p:extLst>
      <p:ext uri="{BB962C8B-B14F-4D97-AF65-F5344CB8AC3E}">
        <p14:creationId xmlns:p14="http://schemas.microsoft.com/office/powerpoint/2010/main" val="42079955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What Works?</a:t>
            </a:r>
            <a:endParaRPr lang="en-AU" dirty="0"/>
          </a:p>
        </p:txBody>
      </p:sp>
      <p:sp>
        <p:nvSpPr>
          <p:cNvPr id="3" name="Content Placeholder 2"/>
          <p:cNvSpPr>
            <a:spLocks noGrp="1"/>
          </p:cNvSpPr>
          <p:nvPr>
            <p:ph idx="1"/>
          </p:nvPr>
        </p:nvSpPr>
        <p:spPr>
          <a:xfrm>
            <a:off x="389436" y="1085849"/>
            <a:ext cx="8363938" cy="3790157"/>
          </a:xfrm>
        </p:spPr>
        <p:txBody>
          <a:bodyPr>
            <a:normAutofit/>
          </a:bodyPr>
          <a:lstStyle/>
          <a:p>
            <a:r>
              <a:rPr lang="en-AU" dirty="0" smtClean="0"/>
              <a:t>User Agent sniffing</a:t>
            </a:r>
          </a:p>
          <a:p>
            <a:pPr lvl="1"/>
            <a:r>
              <a:rPr lang="en-AU" dirty="0" smtClean="0"/>
              <a:t>Bad</a:t>
            </a:r>
          </a:p>
          <a:p>
            <a:pPr lvl="1"/>
            <a:r>
              <a:rPr lang="en-AU" dirty="0" smtClean="0"/>
              <a:t>Locks into the idea of “Browsers I understand”</a:t>
            </a:r>
          </a:p>
          <a:p>
            <a:pPr lvl="1"/>
            <a:r>
              <a:rPr lang="en-AU" dirty="0" smtClean="0"/>
              <a:t>User Agent can be faked</a:t>
            </a:r>
          </a:p>
          <a:p>
            <a:r>
              <a:rPr lang="en-AU" dirty="0" smtClean="0"/>
              <a:t>Feature detection</a:t>
            </a:r>
          </a:p>
          <a:p>
            <a:pPr lvl="1"/>
            <a:r>
              <a:rPr lang="en-AU" dirty="0" smtClean="0"/>
              <a:t>Query the browser to find out what it supports</a:t>
            </a:r>
          </a:p>
          <a:p>
            <a:pPr lvl="1"/>
            <a:r>
              <a:rPr lang="en-AU" dirty="0" smtClean="0"/>
              <a:t>Harder for the browser to lie</a:t>
            </a:r>
            <a:endParaRPr lang="en-AU" dirty="0"/>
          </a:p>
        </p:txBody>
      </p:sp>
    </p:spTree>
    <p:extLst>
      <p:ext uri="{BB962C8B-B14F-4D97-AF65-F5344CB8AC3E}">
        <p14:creationId xmlns:p14="http://schemas.microsoft.com/office/powerpoint/2010/main" val="2074317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AU" dirty="0" smtClean="0"/>
              <a:t>Demo</a:t>
            </a:r>
            <a:endParaRPr lang="en-AU" dirty="0"/>
          </a:p>
        </p:txBody>
      </p:sp>
      <p:sp>
        <p:nvSpPr>
          <p:cNvPr id="4" name="Title 3"/>
          <p:cNvSpPr>
            <a:spLocks noGrp="1"/>
          </p:cNvSpPr>
          <p:nvPr>
            <p:ph type="ctrTitle"/>
          </p:nvPr>
        </p:nvSpPr>
        <p:spPr/>
        <p:txBody>
          <a:bodyPr/>
          <a:lstStyle/>
          <a:p>
            <a:r>
              <a:rPr lang="en-AU" dirty="0" smtClean="0"/>
              <a:t>Feature Detection</a:t>
            </a:r>
            <a:endParaRPr lang="en-AU" dirty="0"/>
          </a:p>
        </p:txBody>
      </p:sp>
      <p:sp>
        <p:nvSpPr>
          <p:cNvPr id="2" name="Subtitle 1"/>
          <p:cNvSpPr>
            <a:spLocks noGrp="1"/>
          </p:cNvSpPr>
          <p:nvPr>
            <p:ph type="subTitle" idx="1"/>
          </p:nvPr>
        </p:nvSpPr>
        <p:spPr/>
        <p:txBody>
          <a:bodyPr/>
          <a:lstStyle/>
          <a:p>
            <a:endParaRPr lang="en-AU"/>
          </a:p>
        </p:txBody>
      </p:sp>
    </p:spTree>
    <p:extLst>
      <p:ext uri="{BB962C8B-B14F-4D97-AF65-F5344CB8AC3E}">
        <p14:creationId xmlns:p14="http://schemas.microsoft.com/office/powerpoint/2010/main" val="87001648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Recap – Feature Detection</a:t>
            </a:r>
            <a:endParaRPr lang="en-AU" dirty="0"/>
          </a:p>
        </p:txBody>
      </p:sp>
      <p:sp>
        <p:nvSpPr>
          <p:cNvPr id="3" name="Text Placeholder 2"/>
          <p:cNvSpPr>
            <a:spLocks noGrp="1"/>
          </p:cNvSpPr>
          <p:nvPr>
            <p:ph type="body" sz="quarter" idx="10"/>
          </p:nvPr>
        </p:nvSpPr>
        <p:spPr>
          <a:xfrm>
            <a:off x="389436" y="1085850"/>
            <a:ext cx="8363938" cy="2617640"/>
          </a:xfrm>
        </p:spPr>
        <p:txBody>
          <a:bodyPr/>
          <a:lstStyle/>
          <a:p>
            <a:r>
              <a:rPr lang="en-AU" dirty="0" smtClean="0"/>
              <a:t>Don’t user agent sniff</a:t>
            </a:r>
          </a:p>
          <a:p>
            <a:pPr lvl="1"/>
            <a:r>
              <a:rPr lang="en-AU" dirty="0" smtClean="0"/>
              <a:t>User agents can be faked</a:t>
            </a:r>
          </a:p>
          <a:p>
            <a:r>
              <a:rPr lang="en-AU" dirty="0" smtClean="0"/>
              <a:t>Query the browser for support</a:t>
            </a:r>
          </a:p>
          <a:p>
            <a:r>
              <a:rPr lang="en-AU" dirty="0" smtClean="0"/>
              <a:t>If support doesn’t exist use a </a:t>
            </a:r>
            <a:r>
              <a:rPr lang="en-AU" dirty="0" err="1" smtClean="0"/>
              <a:t>polyfill</a:t>
            </a:r>
            <a:r>
              <a:rPr lang="en-AU" dirty="0" smtClean="0"/>
              <a:t> or shim</a:t>
            </a:r>
          </a:p>
          <a:p>
            <a:pPr lvl="1"/>
            <a:r>
              <a:rPr lang="en-AU" dirty="0" err="1" smtClean="0"/>
              <a:t>Polyfill</a:t>
            </a:r>
            <a:r>
              <a:rPr lang="en-AU" dirty="0" smtClean="0"/>
              <a:t> – adds existing functionality</a:t>
            </a:r>
          </a:p>
          <a:p>
            <a:pPr lvl="1"/>
            <a:r>
              <a:rPr lang="en-AU" dirty="0" smtClean="0"/>
              <a:t>Shim – replicate functionality the best way you can</a:t>
            </a:r>
          </a:p>
          <a:p>
            <a:endParaRPr lang="en-AU" dirty="0"/>
          </a:p>
        </p:txBody>
      </p:sp>
    </p:spTree>
    <p:extLst>
      <p:ext uri="{BB962C8B-B14F-4D97-AF65-F5344CB8AC3E}">
        <p14:creationId xmlns:p14="http://schemas.microsoft.com/office/powerpoint/2010/main" val="3962835862"/>
      </p:ext>
    </p:extLst>
  </p:cSld>
  <p:clrMapOvr>
    <a:masterClrMapping/>
  </p:clrMapOvr>
  <p:transition>
    <p:fade/>
  </p:transition>
</p:sld>
</file>

<file path=ppt/theme/theme1.xml><?xml version="1.0" encoding="utf-8"?>
<a:theme xmlns:a="http://schemas.openxmlformats.org/drawingml/2006/main" name="TENZ2011 Final PPT">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tx2">
                <a:lumMod val="50000"/>
              </a:schemeClr>
            </a:gs>
            <a:gs pos="80000">
              <a:schemeClr val="tx2"/>
            </a:gs>
            <a:gs pos="100000">
              <a:schemeClr val="tx2"/>
            </a:gs>
          </a:gsLst>
        </a:gradFill>
        <a:ln>
          <a:solidFill>
            <a:schemeClr val="tx2"/>
          </a:solid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solidFill>
              <a:schemeClr val="tx1">
                <a:alpha val="99000"/>
              </a:schemeClr>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MS_TechEd_NorthAmerica_2011">
      <a:dk1>
        <a:srgbClr val="000000"/>
      </a:dk1>
      <a:lt1>
        <a:srgbClr val="FFFFFF"/>
      </a:lt1>
      <a:dk2>
        <a:srgbClr val="03C2F1"/>
      </a:dk2>
      <a:lt2>
        <a:srgbClr val="005A84"/>
      </a:lt2>
      <a:accent1>
        <a:srgbClr val="FFC425"/>
      </a:accent1>
      <a:accent2>
        <a:srgbClr val="F15C44"/>
      </a:accent2>
      <a:accent3>
        <a:srgbClr val="ED1977"/>
      </a:accent3>
      <a:accent4>
        <a:srgbClr val="FAA634"/>
      </a:accent4>
      <a:accent5>
        <a:srgbClr val="59585A"/>
      </a:accent5>
      <a:accent6>
        <a:srgbClr val="777777"/>
      </a:accent6>
      <a:hlink>
        <a:srgbClr val="F0ED7B"/>
      </a:hlink>
      <a:folHlink>
        <a:srgbClr val="F3EB4F"/>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TENZ2011 Final PPT</Template>
  <TotalTime>1395</TotalTime>
  <Words>802</Words>
  <Application>Microsoft Office PowerPoint</Application>
  <PresentationFormat>On-screen Show (16:9)</PresentationFormat>
  <Paragraphs>176</Paragraphs>
  <Slides>27</Slides>
  <Notes>4</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TENZ2011 Final PPT</vt:lpstr>
      <vt:lpstr>White with Consolas font for code slides</vt:lpstr>
      <vt:lpstr>PowerPoint Presentation</vt:lpstr>
      <vt:lpstr>PowerPoint Presentation</vt:lpstr>
      <vt:lpstr>Why?</vt:lpstr>
      <vt:lpstr>HTML5 Boilerplate</vt:lpstr>
      <vt:lpstr>Recap – HTML5 Boilerplate</vt:lpstr>
      <vt:lpstr>HTML5, CSS3, ES5</vt:lpstr>
      <vt:lpstr>What Works?</vt:lpstr>
      <vt:lpstr>Feature Detection</vt:lpstr>
      <vt:lpstr>Recap – Feature Detection</vt:lpstr>
      <vt:lpstr>Complex Feature  Detection</vt:lpstr>
      <vt:lpstr>Complex Feature  Detection</vt:lpstr>
      <vt:lpstr>Modernizr and YepNope.js</vt:lpstr>
      <vt:lpstr>Recap – Modernizr &amp; Yepnope.js</vt:lpstr>
      <vt:lpstr>Making It Pretty</vt:lpstr>
      <vt:lpstr>Raphael and EaselJS</vt:lpstr>
      <vt:lpstr>Recap - Raphael</vt:lpstr>
      <vt:lpstr>Recap - EaselJS</vt:lpstr>
      <vt:lpstr>Simplifying Common  Tasks</vt:lpstr>
      <vt:lpstr>AmplifyJS</vt:lpstr>
      <vt:lpstr>Recap - AmplifyJS</vt:lpstr>
      <vt:lpstr>MVCVVMVP</vt:lpstr>
      <vt:lpstr>Knockout and Backbone</vt:lpstr>
      <vt:lpstr>Recap – Knockout</vt:lpstr>
      <vt:lpstr>Recap - Backbone</vt:lpstr>
      <vt:lpstr>Links</vt:lpstr>
      <vt:lpstr>PowerPoint Presentation</vt:lpstr>
      <vt:lpstr>PowerPoint Presentation</vt:lpstr>
    </vt:vector>
  </TitlesOfParts>
  <Company>Readify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Chasing the evolving web</dc:title>
  <dc:creator>Aaron Powell</dc:creator>
  <cp:lastModifiedBy>Aaron Powell</cp:lastModifiedBy>
  <cp:revision>94</cp:revision>
  <dcterms:created xsi:type="dcterms:W3CDTF">2011-04-19T03:01:22Z</dcterms:created>
  <dcterms:modified xsi:type="dcterms:W3CDTF">2011-08-25T22:23:34Z</dcterms:modified>
</cp:coreProperties>
</file>