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themeOverride+xml" PartName="/ppt/theme/themeOverr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6" y="392866"/>
            <a:ext cx="119937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Using Pivot Tables for Employee Turnover                             Analysis</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sp>
        <p:nvSpPr>
          <p:cNvPr id="34" name="Google Shape;3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35" name="Google Shape;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2554542" y="3314150"/>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PERSIYAL.M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312204369</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             :97028543275B4BBA9B8421B33B34FD41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General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ANNAI VIOLET ARTS AND SCIENCE COLLEGE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