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87" r:id="rId3"/>
    <p:sldId id="288" r:id="rId4"/>
    <p:sldId id="289" r:id="rId5"/>
    <p:sldId id="290" r:id="rId6"/>
    <p:sldId id="291" r:id="rId7"/>
    <p:sldId id="258" r:id="rId8"/>
    <p:sldId id="259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7" r:id="rId20"/>
    <p:sldId id="282" r:id="rId21"/>
    <p:sldId id="284" r:id="rId22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4"/>
      <p:bold r:id="rId25"/>
      <p:italic r:id="rId26"/>
      <p:boldItalic r:id="rId27"/>
    </p:embeddedFont>
    <p:embeddedFont>
      <p:font typeface="Fira Sans Extra Condensed Light" panose="020B0403050000020004" pitchFamily="34" charset="0"/>
      <p:regular r:id="rId28"/>
      <p:bold r:id="rId29"/>
      <p:italic r:id="rId30"/>
      <p:boldItalic r:id="rId31"/>
    </p:embeddedFont>
    <p:embeddedFont>
      <p:font typeface="Fira Sans Extra Condensed Medium" panose="020B0604020202020204" charset="0"/>
      <p:regular r:id="rId32"/>
      <p:bold r:id="rId33"/>
      <p:italic r:id="rId34"/>
      <p:boldItalic r:id="rId35"/>
    </p:embeddedFont>
    <p:embeddedFont>
      <p:font typeface="Poppins" panose="00000500000000000000" pitchFamily="2" charset="0"/>
      <p:regular r:id="rId36"/>
      <p:bold r:id="rId37"/>
      <p:italic r:id="rId38"/>
      <p:boldItalic r:id="rId39"/>
    </p:embeddedFon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Roboto Medium" panose="02000000000000000000" pitchFamily="2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font" Target="fonts/font24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font" Target="fonts/font2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font" Target="fonts/font23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ea72f4a77_6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ea72f4a77_6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ab8bef9c2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ab8bef9c2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8ab8bef9c2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8ab8bef9c2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8ab8bef9c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8ab8bef9c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8a22a4a535_2_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8a22a4a535_2_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8a22a4a535_2_8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8a22a4a535_2_8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8a22a4a535_2_1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8a22a4a535_2_1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8a22a4a535_2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8a22a4a535_2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8ab8bef9c2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8ab8bef9c2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8ab8bef9c2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8ab8bef9c2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8cb5e294cb_0_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8cb5e294cb_0_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61295F19-E1F5-6A8E-DC94-C10CE6EFE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27C4FC20-0DC9-B6F3-6DA2-23D8DC45DA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3F2B94E5-BF12-549C-5101-1E78719B63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504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g8cb5e294cb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1" name="Google Shape;1371;g8cb5e294cb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g8a22a4a535_2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1" name="Google Shape;1491;g8a22a4a535_2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8A41B075-7150-CE87-78F2-5F0F35693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2D9D66F6-2658-4A92-4288-E69F166076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5FD6DA81-B040-F32B-C4AC-1C823DF60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27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B4BC3B44-EA57-9C0A-9B20-0663FE4DA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5FFB314C-7B53-016B-0BB4-67AFABDEF9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F9080842-2B2F-A152-4F46-9F7980925C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1487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093A28F3-CC2A-FF0C-6CEB-E59616DDF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441C3E11-5F67-AA9A-003C-EBA1CA69E1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CF5DE437-7EF1-AD12-30A0-491ABAC52E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26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5A161AE5-D89E-6C79-5B99-D65AF722C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8ab8bef9c2_0_383:notes">
            <a:extLst>
              <a:ext uri="{FF2B5EF4-FFF2-40B4-BE49-F238E27FC236}">
                <a16:creationId xmlns:a16="http://schemas.microsoft.com/office/drawing/2014/main" id="{F6EF7365-22F8-160C-244B-91EA2FB845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8ab8bef9c2_0_383:notes">
            <a:extLst>
              <a:ext uri="{FF2B5EF4-FFF2-40B4-BE49-F238E27FC236}">
                <a16:creationId xmlns:a16="http://schemas.microsoft.com/office/drawing/2014/main" id="{58B334FE-F6D2-E0B7-7F6A-A3936A0522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17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a22a4a535_2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a22a4a535_2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a22a4a535_2_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a22a4a535_2_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8bb4d846c5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8bb4d846c5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1724988" y="947725"/>
            <a:ext cx="5694000" cy="90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US Accidents Analysis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1724988" y="1784475"/>
            <a:ext cx="5694000" cy="3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</a:rPr>
              <a:t>Ahmed Osama Helmy 		Abdallah Ahmed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chemeClr val="accent1"/>
                </a:solidFill>
              </a:rPr>
              <a:t>Aliaa </a:t>
            </a:r>
            <a:r>
              <a:rPr lang="en-US" sz="1700" dirty="0" err="1">
                <a:solidFill>
                  <a:schemeClr val="accent1"/>
                </a:solidFill>
              </a:rPr>
              <a:t>Gheis</a:t>
            </a:r>
            <a:r>
              <a:rPr lang="en-US" sz="1700" dirty="0">
                <a:solidFill>
                  <a:schemeClr val="accent1"/>
                </a:solidFill>
              </a:rPr>
              <a:t> 			Omar Mahmoud</a:t>
            </a:r>
            <a:endParaRPr sz="1700" dirty="0">
              <a:solidFill>
                <a:schemeClr val="accent1"/>
              </a:solidFill>
            </a:endParaRPr>
          </a:p>
        </p:txBody>
      </p:sp>
      <p:grpSp>
        <p:nvGrpSpPr>
          <p:cNvPr id="57" name="Google Shape;57;p15"/>
          <p:cNvGrpSpPr/>
          <p:nvPr/>
        </p:nvGrpSpPr>
        <p:grpSpPr>
          <a:xfrm>
            <a:off x="-1765072" y="2664807"/>
            <a:ext cx="10787812" cy="3283202"/>
            <a:chOff x="711150" y="1559663"/>
            <a:chExt cx="7721575" cy="2350013"/>
          </a:xfrm>
        </p:grpSpPr>
        <p:sp>
          <p:nvSpPr>
            <p:cNvPr id="58" name="Google Shape;58;p15"/>
            <p:cNvSpPr/>
            <p:nvPr/>
          </p:nvSpPr>
          <p:spPr>
            <a:xfrm>
              <a:off x="711150" y="1595125"/>
              <a:ext cx="7721575" cy="2314550"/>
            </a:xfrm>
            <a:custGeom>
              <a:avLst/>
              <a:gdLst/>
              <a:ahLst/>
              <a:cxnLst/>
              <a:rect l="l" t="t" r="r" b="b"/>
              <a:pathLst>
                <a:path w="308863" h="92582" extrusionOk="0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Google Shape;59;p15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15"/>
          <p:cNvGrpSpPr/>
          <p:nvPr/>
        </p:nvGrpSpPr>
        <p:grpSpPr>
          <a:xfrm>
            <a:off x="-823039" y="2664804"/>
            <a:ext cx="10790078" cy="2519041"/>
            <a:chOff x="710288" y="2137750"/>
            <a:chExt cx="7723197" cy="1803050"/>
          </a:xfrm>
        </p:grpSpPr>
        <p:sp>
          <p:nvSpPr>
            <p:cNvPr id="72" name="Google Shape;72;p15"/>
            <p:cNvSpPr/>
            <p:nvPr/>
          </p:nvSpPr>
          <p:spPr>
            <a:xfrm>
              <a:off x="710288" y="2172905"/>
              <a:ext cx="7723197" cy="1739465"/>
            </a:xfrm>
            <a:custGeom>
              <a:avLst/>
              <a:gdLst/>
              <a:ahLst/>
              <a:cxnLst/>
              <a:rect l="l" t="t" r="r" b="b"/>
              <a:pathLst>
                <a:path w="214429" h="48295" extrusionOk="0">
                  <a:moveTo>
                    <a:pt x="0" y="48101"/>
                  </a:moveTo>
                  <a:lnTo>
                    <a:pt x="17026" y="32099"/>
                  </a:lnTo>
                  <a:lnTo>
                    <a:pt x="33957" y="40100"/>
                  </a:lnTo>
                  <a:lnTo>
                    <a:pt x="50912" y="8072"/>
                  </a:lnTo>
                  <a:lnTo>
                    <a:pt x="67890" y="48077"/>
                  </a:lnTo>
                  <a:lnTo>
                    <a:pt x="84797" y="24003"/>
                  </a:lnTo>
                  <a:lnTo>
                    <a:pt x="101751" y="32099"/>
                  </a:lnTo>
                  <a:lnTo>
                    <a:pt x="118658" y="24122"/>
                  </a:lnTo>
                  <a:lnTo>
                    <a:pt x="135613" y="8025"/>
                  </a:lnTo>
                  <a:lnTo>
                    <a:pt x="152591" y="0"/>
                  </a:lnTo>
                  <a:lnTo>
                    <a:pt x="169522" y="24098"/>
                  </a:lnTo>
                  <a:lnTo>
                    <a:pt x="186500" y="32194"/>
                  </a:lnTo>
                  <a:lnTo>
                    <a:pt x="203611" y="16042"/>
                  </a:lnTo>
                  <a:lnTo>
                    <a:pt x="214429" y="48295"/>
                  </a:lnTo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8000975" y="27185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7390663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678032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170038" y="213775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5559700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4949413" y="300693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4339088" y="32921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3728775" y="30035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3118475" y="3869400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2508163" y="2426363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897850" y="3580775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287538" y="3292188"/>
              <a:ext cx="71400" cy="71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387" name="Google Shape;387;p22"/>
          <p:cNvGrpSpPr/>
          <p:nvPr/>
        </p:nvGrpSpPr>
        <p:grpSpPr>
          <a:xfrm>
            <a:off x="710275" y="2404050"/>
            <a:ext cx="7723500" cy="846600"/>
            <a:chOff x="710275" y="2330425"/>
            <a:chExt cx="7723500" cy="846600"/>
          </a:xfrm>
        </p:grpSpPr>
        <p:sp>
          <p:nvSpPr>
            <p:cNvPr id="388" name="Google Shape;388;p22"/>
            <p:cNvSpPr/>
            <p:nvPr/>
          </p:nvSpPr>
          <p:spPr>
            <a:xfrm>
              <a:off x="7262875" y="24523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89" name="Google Shape;389;p22"/>
            <p:cNvSpPr txBox="1"/>
            <p:nvPr/>
          </p:nvSpPr>
          <p:spPr>
            <a:xfrm>
              <a:off x="710325" y="23304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0" name="Google Shape;390;p22"/>
            <p:cNvSpPr txBox="1"/>
            <p:nvPr/>
          </p:nvSpPr>
          <p:spPr>
            <a:xfrm>
              <a:off x="710275" y="26562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name, but it’s terribly hot, even hotter than Mercury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1" name="Google Shape;391;p22"/>
            <p:cNvSpPr/>
            <p:nvPr/>
          </p:nvSpPr>
          <p:spPr>
            <a:xfrm rot="5400000">
              <a:off x="5031400" y="1235425"/>
              <a:ext cx="439800" cy="3036600"/>
            </a:xfrm>
            <a:prstGeom prst="cube">
              <a:avLst>
                <a:gd name="adj" fmla="val 25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2"/>
          <p:cNvGrpSpPr/>
          <p:nvPr/>
        </p:nvGrpSpPr>
        <p:grpSpPr>
          <a:xfrm>
            <a:off x="710275" y="3519550"/>
            <a:ext cx="7723500" cy="846600"/>
            <a:chOff x="710275" y="3445925"/>
            <a:chExt cx="7723500" cy="846600"/>
          </a:xfrm>
        </p:grpSpPr>
        <p:sp>
          <p:nvSpPr>
            <p:cNvPr id="393" name="Google Shape;393;p22"/>
            <p:cNvSpPr/>
            <p:nvPr/>
          </p:nvSpPr>
          <p:spPr>
            <a:xfrm>
              <a:off x="7262875" y="3567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94" name="Google Shape;394;p22"/>
            <p:cNvSpPr txBox="1"/>
            <p:nvPr/>
          </p:nvSpPr>
          <p:spPr>
            <a:xfrm>
              <a:off x="710325" y="3445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5" name="Google Shape;395;p22"/>
            <p:cNvSpPr txBox="1"/>
            <p:nvPr/>
          </p:nvSpPr>
          <p:spPr>
            <a:xfrm>
              <a:off x="710275" y="3771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fourth-largest planet by diameter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6" name="Google Shape;396;p22"/>
            <p:cNvSpPr/>
            <p:nvPr/>
          </p:nvSpPr>
          <p:spPr>
            <a:xfrm rot="5400000">
              <a:off x="4354605" y="3027425"/>
              <a:ext cx="439800" cy="1683600"/>
            </a:xfrm>
            <a:prstGeom prst="cube">
              <a:avLst>
                <a:gd name="adj" fmla="val 25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22"/>
          <p:cNvGrpSpPr/>
          <p:nvPr/>
        </p:nvGrpSpPr>
        <p:grpSpPr>
          <a:xfrm>
            <a:off x="710275" y="1288550"/>
            <a:ext cx="7723500" cy="846600"/>
            <a:chOff x="710275" y="1214925"/>
            <a:chExt cx="7723500" cy="846600"/>
          </a:xfrm>
        </p:grpSpPr>
        <p:sp>
          <p:nvSpPr>
            <p:cNvPr id="398" name="Google Shape;398;p22"/>
            <p:cNvSpPr/>
            <p:nvPr/>
          </p:nvSpPr>
          <p:spPr>
            <a:xfrm rot="5400000">
              <a:off x="4580924" y="570075"/>
              <a:ext cx="439800" cy="213630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2"/>
            <p:cNvSpPr txBox="1"/>
            <p:nvPr/>
          </p:nvSpPr>
          <p:spPr>
            <a:xfrm>
              <a:off x="710325" y="1214925"/>
              <a:ext cx="2820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0" name="Google Shape;400;p22"/>
            <p:cNvSpPr txBox="1"/>
            <p:nvPr/>
          </p:nvSpPr>
          <p:spPr>
            <a:xfrm>
              <a:off x="710275" y="1540725"/>
              <a:ext cx="2820600" cy="5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actually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7262875" y="1336875"/>
              <a:ext cx="1170900" cy="60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20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4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44" name="Google Shape;444;p24"/>
          <p:cNvGrpSpPr/>
          <p:nvPr/>
        </p:nvGrpSpPr>
        <p:grpSpPr>
          <a:xfrm>
            <a:off x="851762" y="1416052"/>
            <a:ext cx="1244039" cy="1244039"/>
            <a:chOff x="851762" y="1342427"/>
            <a:chExt cx="1244039" cy="1244039"/>
          </a:xfrm>
        </p:grpSpPr>
        <p:sp>
          <p:nvSpPr>
            <p:cNvPr id="445" name="Google Shape;445;p24"/>
            <p:cNvSpPr/>
            <p:nvPr/>
          </p:nvSpPr>
          <p:spPr>
            <a:xfrm>
              <a:off x="851762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4"/>
            <p:cNvSpPr/>
            <p:nvPr/>
          </p:nvSpPr>
          <p:spPr>
            <a:xfrm>
              <a:off x="895152" y="1385620"/>
              <a:ext cx="1157203" cy="1157571"/>
            </a:xfrm>
            <a:prstGeom prst="blockArc">
              <a:avLst>
                <a:gd name="adj1" fmla="val 10812714"/>
                <a:gd name="adj2" fmla="val 21599774"/>
                <a:gd name="adj3" fmla="val 849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7" name="Google Shape;447;p24"/>
          <p:cNvSpPr/>
          <p:nvPr/>
        </p:nvSpPr>
        <p:spPr>
          <a:xfrm>
            <a:off x="1232707" y="1797873"/>
            <a:ext cx="482078" cy="480326"/>
          </a:xfrm>
          <a:custGeom>
            <a:avLst/>
            <a:gdLst/>
            <a:ahLst/>
            <a:cxnLst/>
            <a:rect l="l" t="t" r="r" b="b"/>
            <a:pathLst>
              <a:path w="11562" h="11520" extrusionOk="0">
                <a:moveTo>
                  <a:pt x="9204" y="402"/>
                </a:moveTo>
                <a:lnTo>
                  <a:pt x="11145" y="2343"/>
                </a:lnTo>
                <a:lnTo>
                  <a:pt x="11073" y="2414"/>
                </a:lnTo>
                <a:lnTo>
                  <a:pt x="9132" y="474"/>
                </a:lnTo>
                <a:lnTo>
                  <a:pt x="9204" y="402"/>
                </a:lnTo>
                <a:close/>
                <a:moveTo>
                  <a:pt x="7049" y="1712"/>
                </a:moveTo>
                <a:lnTo>
                  <a:pt x="9823" y="4486"/>
                </a:lnTo>
                <a:lnTo>
                  <a:pt x="9668" y="4629"/>
                </a:lnTo>
                <a:lnTo>
                  <a:pt x="6906" y="1855"/>
                </a:lnTo>
                <a:lnTo>
                  <a:pt x="7049" y="1712"/>
                </a:lnTo>
                <a:close/>
                <a:moveTo>
                  <a:pt x="5025" y="4927"/>
                </a:moveTo>
                <a:lnTo>
                  <a:pt x="5025" y="4927"/>
                </a:lnTo>
                <a:cubicBezTo>
                  <a:pt x="5192" y="5022"/>
                  <a:pt x="5465" y="5224"/>
                  <a:pt x="5703" y="5760"/>
                </a:cubicBezTo>
                <a:cubicBezTo>
                  <a:pt x="5965" y="6367"/>
                  <a:pt x="6323" y="6629"/>
                  <a:pt x="6596" y="6724"/>
                </a:cubicBezTo>
                <a:lnTo>
                  <a:pt x="5489" y="7832"/>
                </a:lnTo>
                <a:cubicBezTo>
                  <a:pt x="5048" y="8272"/>
                  <a:pt x="4462" y="8519"/>
                  <a:pt x="3836" y="8519"/>
                </a:cubicBezTo>
                <a:cubicBezTo>
                  <a:pt x="3768" y="8519"/>
                  <a:pt x="3700" y="8516"/>
                  <a:pt x="3632" y="8510"/>
                </a:cubicBezTo>
                <a:cubicBezTo>
                  <a:pt x="3298" y="8487"/>
                  <a:pt x="3048" y="8237"/>
                  <a:pt x="3025" y="7903"/>
                </a:cubicBezTo>
                <a:cubicBezTo>
                  <a:pt x="2977" y="7308"/>
                  <a:pt x="3156" y="6713"/>
                  <a:pt x="3525" y="6248"/>
                </a:cubicBezTo>
                <a:cubicBezTo>
                  <a:pt x="4358" y="7058"/>
                  <a:pt x="4334" y="7117"/>
                  <a:pt x="4465" y="7117"/>
                </a:cubicBezTo>
                <a:cubicBezTo>
                  <a:pt x="4608" y="7117"/>
                  <a:pt x="4691" y="6939"/>
                  <a:pt x="4584" y="6832"/>
                </a:cubicBezTo>
                <a:lnTo>
                  <a:pt x="3763" y="6010"/>
                </a:lnTo>
                <a:lnTo>
                  <a:pt x="4120" y="5653"/>
                </a:lnTo>
                <a:cubicBezTo>
                  <a:pt x="4477" y="5998"/>
                  <a:pt x="4489" y="6093"/>
                  <a:pt x="4608" y="6093"/>
                </a:cubicBezTo>
                <a:cubicBezTo>
                  <a:pt x="4763" y="6093"/>
                  <a:pt x="4834" y="5915"/>
                  <a:pt x="4727" y="5808"/>
                </a:cubicBezTo>
                <a:lnTo>
                  <a:pt x="4358" y="5439"/>
                </a:lnTo>
                <a:lnTo>
                  <a:pt x="4715" y="5081"/>
                </a:lnTo>
                <a:cubicBezTo>
                  <a:pt x="5072" y="5415"/>
                  <a:pt x="5084" y="5510"/>
                  <a:pt x="5203" y="5510"/>
                </a:cubicBezTo>
                <a:cubicBezTo>
                  <a:pt x="5358" y="5510"/>
                  <a:pt x="5430" y="5331"/>
                  <a:pt x="5322" y="5224"/>
                </a:cubicBezTo>
                <a:lnTo>
                  <a:pt x="5025" y="4927"/>
                </a:lnTo>
                <a:close/>
                <a:moveTo>
                  <a:pt x="2751" y="8248"/>
                </a:moveTo>
                <a:cubicBezTo>
                  <a:pt x="2858" y="8487"/>
                  <a:pt x="3048" y="8677"/>
                  <a:pt x="3287" y="8784"/>
                </a:cubicBezTo>
                <a:cubicBezTo>
                  <a:pt x="3036" y="9022"/>
                  <a:pt x="3001" y="9106"/>
                  <a:pt x="2882" y="9106"/>
                </a:cubicBezTo>
                <a:cubicBezTo>
                  <a:pt x="2763" y="9106"/>
                  <a:pt x="2727" y="9010"/>
                  <a:pt x="2477" y="8784"/>
                </a:cubicBezTo>
                <a:cubicBezTo>
                  <a:pt x="2405" y="8713"/>
                  <a:pt x="2405" y="8594"/>
                  <a:pt x="2477" y="8510"/>
                </a:cubicBezTo>
                <a:lnTo>
                  <a:pt x="2751" y="8248"/>
                </a:lnTo>
                <a:close/>
                <a:moveTo>
                  <a:pt x="9216" y="0"/>
                </a:moveTo>
                <a:cubicBezTo>
                  <a:pt x="9171" y="0"/>
                  <a:pt x="9127" y="15"/>
                  <a:pt x="9097" y="45"/>
                </a:cubicBezTo>
                <a:lnTo>
                  <a:pt x="8775" y="355"/>
                </a:lnTo>
                <a:cubicBezTo>
                  <a:pt x="8716" y="414"/>
                  <a:pt x="8716" y="533"/>
                  <a:pt x="8775" y="593"/>
                </a:cubicBezTo>
                <a:lnTo>
                  <a:pt x="9037" y="855"/>
                </a:lnTo>
                <a:lnTo>
                  <a:pt x="8775" y="1105"/>
                </a:lnTo>
                <a:cubicBezTo>
                  <a:pt x="8716" y="1164"/>
                  <a:pt x="8716" y="1283"/>
                  <a:pt x="8775" y="1343"/>
                </a:cubicBezTo>
                <a:cubicBezTo>
                  <a:pt x="8805" y="1373"/>
                  <a:pt x="8850" y="1387"/>
                  <a:pt x="8894" y="1387"/>
                </a:cubicBezTo>
                <a:cubicBezTo>
                  <a:pt x="8939" y="1387"/>
                  <a:pt x="8984" y="1373"/>
                  <a:pt x="9013" y="1343"/>
                </a:cubicBezTo>
                <a:lnTo>
                  <a:pt x="9275" y="1093"/>
                </a:lnTo>
                <a:lnTo>
                  <a:pt x="10466" y="2283"/>
                </a:lnTo>
                <a:lnTo>
                  <a:pt x="9275" y="3474"/>
                </a:lnTo>
                <a:lnTo>
                  <a:pt x="8085" y="2283"/>
                </a:lnTo>
                <a:lnTo>
                  <a:pt x="8406" y="1950"/>
                </a:lnTo>
                <a:cubicBezTo>
                  <a:pt x="8466" y="1890"/>
                  <a:pt x="8466" y="1771"/>
                  <a:pt x="8406" y="1712"/>
                </a:cubicBezTo>
                <a:cubicBezTo>
                  <a:pt x="8376" y="1682"/>
                  <a:pt x="8332" y="1667"/>
                  <a:pt x="8287" y="1667"/>
                </a:cubicBezTo>
                <a:cubicBezTo>
                  <a:pt x="8242" y="1667"/>
                  <a:pt x="8198" y="1682"/>
                  <a:pt x="8168" y="1712"/>
                </a:cubicBezTo>
                <a:lnTo>
                  <a:pt x="7847" y="2045"/>
                </a:lnTo>
                <a:cubicBezTo>
                  <a:pt x="7168" y="1390"/>
                  <a:pt x="7168" y="1331"/>
                  <a:pt x="7049" y="1331"/>
                </a:cubicBezTo>
                <a:cubicBezTo>
                  <a:pt x="6930" y="1331"/>
                  <a:pt x="6906" y="1414"/>
                  <a:pt x="6549" y="1760"/>
                </a:cubicBezTo>
                <a:cubicBezTo>
                  <a:pt x="6489" y="1819"/>
                  <a:pt x="6489" y="1938"/>
                  <a:pt x="6549" y="1998"/>
                </a:cubicBezTo>
                <a:lnTo>
                  <a:pt x="6918" y="2367"/>
                </a:lnTo>
                <a:lnTo>
                  <a:pt x="3346" y="5939"/>
                </a:lnTo>
                <a:cubicBezTo>
                  <a:pt x="2870" y="6462"/>
                  <a:pt x="2620" y="7165"/>
                  <a:pt x="2644" y="7879"/>
                </a:cubicBezTo>
                <a:lnTo>
                  <a:pt x="2215" y="8308"/>
                </a:lnTo>
                <a:cubicBezTo>
                  <a:pt x="2108" y="8403"/>
                  <a:pt x="2072" y="8534"/>
                  <a:pt x="2072" y="8677"/>
                </a:cubicBezTo>
                <a:cubicBezTo>
                  <a:pt x="2072" y="8915"/>
                  <a:pt x="2227" y="9070"/>
                  <a:pt x="2227" y="9070"/>
                </a:cubicBezTo>
                <a:lnTo>
                  <a:pt x="60" y="11237"/>
                </a:lnTo>
                <a:cubicBezTo>
                  <a:pt x="0" y="11296"/>
                  <a:pt x="0" y="11415"/>
                  <a:pt x="60" y="11475"/>
                </a:cubicBezTo>
                <a:cubicBezTo>
                  <a:pt x="90" y="11505"/>
                  <a:pt x="134" y="11520"/>
                  <a:pt x="179" y="11520"/>
                </a:cubicBezTo>
                <a:cubicBezTo>
                  <a:pt x="224" y="11520"/>
                  <a:pt x="268" y="11505"/>
                  <a:pt x="298" y="11475"/>
                </a:cubicBezTo>
                <a:lnTo>
                  <a:pt x="2465" y="9296"/>
                </a:lnTo>
                <a:lnTo>
                  <a:pt x="2477" y="9320"/>
                </a:lnTo>
                <a:cubicBezTo>
                  <a:pt x="2584" y="9421"/>
                  <a:pt x="2718" y="9472"/>
                  <a:pt x="2852" y="9472"/>
                </a:cubicBezTo>
                <a:cubicBezTo>
                  <a:pt x="2986" y="9472"/>
                  <a:pt x="3120" y="9421"/>
                  <a:pt x="3227" y="9320"/>
                </a:cubicBezTo>
                <a:lnTo>
                  <a:pt x="3656" y="8891"/>
                </a:lnTo>
                <a:cubicBezTo>
                  <a:pt x="3685" y="8892"/>
                  <a:pt x="3715" y="8893"/>
                  <a:pt x="3745" y="8893"/>
                </a:cubicBezTo>
                <a:cubicBezTo>
                  <a:pt x="4485" y="8893"/>
                  <a:pt x="5176" y="8609"/>
                  <a:pt x="5680" y="8094"/>
                </a:cubicBezTo>
                <a:lnTo>
                  <a:pt x="7835" y="5939"/>
                </a:lnTo>
                <a:cubicBezTo>
                  <a:pt x="7906" y="5879"/>
                  <a:pt x="7906" y="5760"/>
                  <a:pt x="7835" y="5700"/>
                </a:cubicBezTo>
                <a:cubicBezTo>
                  <a:pt x="7805" y="5671"/>
                  <a:pt x="7760" y="5656"/>
                  <a:pt x="7717" y="5656"/>
                </a:cubicBezTo>
                <a:cubicBezTo>
                  <a:pt x="7674" y="5656"/>
                  <a:pt x="7632" y="5671"/>
                  <a:pt x="7608" y="5700"/>
                </a:cubicBezTo>
                <a:lnTo>
                  <a:pt x="6811" y="6486"/>
                </a:lnTo>
                <a:cubicBezTo>
                  <a:pt x="6668" y="6462"/>
                  <a:pt x="6275" y="6343"/>
                  <a:pt x="5965" y="5641"/>
                </a:cubicBezTo>
                <a:cubicBezTo>
                  <a:pt x="5680" y="5022"/>
                  <a:pt x="5358" y="4748"/>
                  <a:pt x="5120" y="4629"/>
                </a:cubicBezTo>
                <a:lnTo>
                  <a:pt x="5251" y="4498"/>
                </a:lnTo>
                <a:lnTo>
                  <a:pt x="6073" y="5319"/>
                </a:lnTo>
                <a:cubicBezTo>
                  <a:pt x="6102" y="5349"/>
                  <a:pt x="6147" y="5364"/>
                  <a:pt x="6192" y="5364"/>
                </a:cubicBezTo>
                <a:cubicBezTo>
                  <a:pt x="6236" y="5364"/>
                  <a:pt x="6281" y="5349"/>
                  <a:pt x="6311" y="5319"/>
                </a:cubicBezTo>
                <a:cubicBezTo>
                  <a:pt x="6370" y="5260"/>
                  <a:pt x="6370" y="5141"/>
                  <a:pt x="6311" y="5081"/>
                </a:cubicBezTo>
                <a:lnTo>
                  <a:pt x="5489" y="4260"/>
                </a:lnTo>
                <a:lnTo>
                  <a:pt x="5846" y="3903"/>
                </a:lnTo>
                <a:lnTo>
                  <a:pt x="6215" y="4272"/>
                </a:lnTo>
                <a:cubicBezTo>
                  <a:pt x="6245" y="4301"/>
                  <a:pt x="6290" y="4316"/>
                  <a:pt x="6335" y="4316"/>
                </a:cubicBezTo>
                <a:cubicBezTo>
                  <a:pt x="6379" y="4316"/>
                  <a:pt x="6424" y="4301"/>
                  <a:pt x="6454" y="4272"/>
                </a:cubicBezTo>
                <a:cubicBezTo>
                  <a:pt x="6513" y="4212"/>
                  <a:pt x="6513" y="4093"/>
                  <a:pt x="6454" y="4034"/>
                </a:cubicBezTo>
                <a:lnTo>
                  <a:pt x="6084" y="3665"/>
                </a:lnTo>
                <a:lnTo>
                  <a:pt x="6442" y="3307"/>
                </a:lnTo>
                <a:lnTo>
                  <a:pt x="6811" y="3676"/>
                </a:lnTo>
                <a:cubicBezTo>
                  <a:pt x="6841" y="3706"/>
                  <a:pt x="6885" y="3721"/>
                  <a:pt x="6930" y="3721"/>
                </a:cubicBezTo>
                <a:cubicBezTo>
                  <a:pt x="6974" y="3721"/>
                  <a:pt x="7019" y="3706"/>
                  <a:pt x="7049" y="3676"/>
                </a:cubicBezTo>
                <a:cubicBezTo>
                  <a:pt x="7108" y="3617"/>
                  <a:pt x="7108" y="3498"/>
                  <a:pt x="7049" y="3438"/>
                </a:cubicBezTo>
                <a:lnTo>
                  <a:pt x="6680" y="3069"/>
                </a:lnTo>
                <a:lnTo>
                  <a:pt x="7144" y="2605"/>
                </a:lnTo>
                <a:lnTo>
                  <a:pt x="8906" y="4379"/>
                </a:lnTo>
                <a:lnTo>
                  <a:pt x="8287" y="4998"/>
                </a:lnTo>
                <a:cubicBezTo>
                  <a:pt x="8228" y="5058"/>
                  <a:pt x="8228" y="5177"/>
                  <a:pt x="8287" y="5236"/>
                </a:cubicBezTo>
                <a:cubicBezTo>
                  <a:pt x="8317" y="5266"/>
                  <a:pt x="8362" y="5281"/>
                  <a:pt x="8406" y="5281"/>
                </a:cubicBezTo>
                <a:cubicBezTo>
                  <a:pt x="8451" y="5281"/>
                  <a:pt x="8495" y="5266"/>
                  <a:pt x="8525" y="5236"/>
                </a:cubicBezTo>
                <a:lnTo>
                  <a:pt x="9144" y="4617"/>
                </a:lnTo>
                <a:cubicBezTo>
                  <a:pt x="9502" y="4962"/>
                  <a:pt x="9525" y="5034"/>
                  <a:pt x="9644" y="5034"/>
                </a:cubicBezTo>
                <a:cubicBezTo>
                  <a:pt x="9680" y="5034"/>
                  <a:pt x="9728" y="5010"/>
                  <a:pt x="9764" y="4986"/>
                </a:cubicBezTo>
                <a:cubicBezTo>
                  <a:pt x="10121" y="4617"/>
                  <a:pt x="10192" y="4593"/>
                  <a:pt x="10192" y="4486"/>
                </a:cubicBezTo>
                <a:cubicBezTo>
                  <a:pt x="10192" y="4367"/>
                  <a:pt x="10133" y="4379"/>
                  <a:pt x="9478" y="3688"/>
                </a:cubicBezTo>
                <a:lnTo>
                  <a:pt x="10668" y="2498"/>
                </a:lnTo>
                <a:cubicBezTo>
                  <a:pt x="10907" y="2724"/>
                  <a:pt x="10930" y="2819"/>
                  <a:pt x="11037" y="2819"/>
                </a:cubicBezTo>
                <a:cubicBezTo>
                  <a:pt x="11085" y="2819"/>
                  <a:pt x="11133" y="2795"/>
                  <a:pt x="11157" y="2772"/>
                </a:cubicBezTo>
                <a:lnTo>
                  <a:pt x="11502" y="2462"/>
                </a:lnTo>
                <a:cubicBezTo>
                  <a:pt x="11561" y="2402"/>
                  <a:pt x="11561" y="2283"/>
                  <a:pt x="11502" y="2224"/>
                </a:cubicBezTo>
                <a:lnTo>
                  <a:pt x="9335" y="45"/>
                </a:lnTo>
                <a:cubicBezTo>
                  <a:pt x="9305" y="15"/>
                  <a:pt x="9260" y="0"/>
                  <a:pt x="92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4935067" y="3223204"/>
            <a:ext cx="1244039" cy="1244039"/>
            <a:chOff x="4935067" y="3073379"/>
            <a:chExt cx="1244039" cy="1244039"/>
          </a:xfrm>
        </p:grpSpPr>
        <p:sp>
          <p:nvSpPr>
            <p:cNvPr id="449" name="Google Shape;449;p24"/>
            <p:cNvSpPr/>
            <p:nvPr/>
          </p:nvSpPr>
          <p:spPr>
            <a:xfrm>
              <a:off x="4935067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4978457" y="3116572"/>
              <a:ext cx="1157203" cy="1157571"/>
            </a:xfrm>
            <a:prstGeom prst="blockArc">
              <a:avLst>
                <a:gd name="adj1" fmla="val 2738786"/>
                <a:gd name="adj2" fmla="val 21599774"/>
                <a:gd name="adj3" fmla="val 849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4"/>
          <p:cNvGrpSpPr/>
          <p:nvPr/>
        </p:nvGrpSpPr>
        <p:grpSpPr>
          <a:xfrm>
            <a:off x="5352904" y="3637451"/>
            <a:ext cx="451729" cy="415472"/>
            <a:chOff x="6195998" y="1983102"/>
            <a:chExt cx="368308" cy="338746"/>
          </a:xfrm>
        </p:grpSpPr>
        <p:sp>
          <p:nvSpPr>
            <p:cNvPr id="452" name="Google Shape;452;p24"/>
            <p:cNvSpPr/>
            <p:nvPr/>
          </p:nvSpPr>
          <p:spPr>
            <a:xfrm>
              <a:off x="6267289" y="2161012"/>
              <a:ext cx="67533" cy="67150"/>
            </a:xfrm>
            <a:custGeom>
              <a:avLst/>
              <a:gdLst/>
              <a:ahLst/>
              <a:cxnLst/>
              <a:rect l="l" t="t" r="r" b="b"/>
              <a:pathLst>
                <a:path w="2120" h="2108" extrusionOk="0">
                  <a:moveTo>
                    <a:pt x="1060" y="0"/>
                  </a:moveTo>
                  <a:cubicBezTo>
                    <a:pt x="953" y="0"/>
                    <a:pt x="882" y="71"/>
                    <a:pt x="882" y="179"/>
                  </a:cubicBezTo>
                  <a:lnTo>
                    <a:pt x="882" y="881"/>
                  </a:lnTo>
                  <a:lnTo>
                    <a:pt x="179" y="881"/>
                  </a:lnTo>
                  <a:cubicBezTo>
                    <a:pt x="84" y="881"/>
                    <a:pt x="0" y="953"/>
                    <a:pt x="0" y="1060"/>
                  </a:cubicBezTo>
                  <a:cubicBezTo>
                    <a:pt x="0" y="1143"/>
                    <a:pt x="84" y="1238"/>
                    <a:pt x="179" y="1238"/>
                  </a:cubicBezTo>
                  <a:lnTo>
                    <a:pt x="882" y="1238"/>
                  </a:lnTo>
                  <a:lnTo>
                    <a:pt x="882" y="1941"/>
                  </a:lnTo>
                  <a:cubicBezTo>
                    <a:pt x="882" y="2024"/>
                    <a:pt x="953" y="2107"/>
                    <a:pt x="1060" y="2107"/>
                  </a:cubicBezTo>
                  <a:cubicBezTo>
                    <a:pt x="1155" y="2107"/>
                    <a:pt x="1239" y="2036"/>
                    <a:pt x="1239" y="1941"/>
                  </a:cubicBezTo>
                  <a:lnTo>
                    <a:pt x="1239" y="1238"/>
                  </a:lnTo>
                  <a:lnTo>
                    <a:pt x="1941" y="1238"/>
                  </a:lnTo>
                  <a:cubicBezTo>
                    <a:pt x="2048" y="1238"/>
                    <a:pt x="2120" y="1167"/>
                    <a:pt x="2120" y="1060"/>
                  </a:cubicBezTo>
                  <a:cubicBezTo>
                    <a:pt x="2120" y="953"/>
                    <a:pt x="2036" y="881"/>
                    <a:pt x="1941" y="881"/>
                  </a:cubicBezTo>
                  <a:lnTo>
                    <a:pt x="1239" y="881"/>
                  </a:lnTo>
                  <a:lnTo>
                    <a:pt x="1239" y="179"/>
                  </a:lnTo>
                  <a:cubicBezTo>
                    <a:pt x="1239" y="95"/>
                    <a:pt x="1167" y="0"/>
                    <a:pt x="1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6235052" y="2128393"/>
              <a:ext cx="132007" cy="131625"/>
            </a:xfrm>
            <a:custGeom>
              <a:avLst/>
              <a:gdLst/>
              <a:ahLst/>
              <a:cxnLst/>
              <a:rect l="l" t="t" r="r" b="b"/>
              <a:pathLst>
                <a:path w="4144" h="4132" extrusionOk="0">
                  <a:moveTo>
                    <a:pt x="2072" y="357"/>
                  </a:moveTo>
                  <a:cubicBezTo>
                    <a:pt x="3013" y="357"/>
                    <a:pt x="3799" y="1131"/>
                    <a:pt x="3799" y="2084"/>
                  </a:cubicBezTo>
                  <a:cubicBezTo>
                    <a:pt x="3799" y="3024"/>
                    <a:pt x="3025" y="3798"/>
                    <a:pt x="2072" y="3798"/>
                  </a:cubicBezTo>
                  <a:cubicBezTo>
                    <a:pt x="1120" y="3798"/>
                    <a:pt x="370" y="3024"/>
                    <a:pt x="370" y="2084"/>
                  </a:cubicBezTo>
                  <a:cubicBezTo>
                    <a:pt x="370" y="1131"/>
                    <a:pt x="1143" y="357"/>
                    <a:pt x="2072" y="357"/>
                  </a:cubicBezTo>
                  <a:close/>
                  <a:moveTo>
                    <a:pt x="2072" y="0"/>
                  </a:moveTo>
                  <a:cubicBezTo>
                    <a:pt x="929" y="0"/>
                    <a:pt x="0" y="917"/>
                    <a:pt x="0" y="2072"/>
                  </a:cubicBezTo>
                  <a:cubicBezTo>
                    <a:pt x="0" y="3215"/>
                    <a:pt x="929" y="4132"/>
                    <a:pt x="2072" y="4132"/>
                  </a:cubicBezTo>
                  <a:cubicBezTo>
                    <a:pt x="3227" y="4132"/>
                    <a:pt x="4144" y="3215"/>
                    <a:pt x="4144" y="2072"/>
                  </a:cubicBezTo>
                  <a:cubicBezTo>
                    <a:pt x="4144" y="917"/>
                    <a:pt x="3227" y="0"/>
                    <a:pt x="20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6195998" y="1983102"/>
              <a:ext cx="368308" cy="338746"/>
            </a:xfrm>
            <a:custGeom>
              <a:avLst/>
              <a:gdLst/>
              <a:ahLst/>
              <a:cxnLst/>
              <a:rect l="l" t="t" r="r" b="b"/>
              <a:pathLst>
                <a:path w="11562" h="10634" extrusionOk="0">
                  <a:moveTo>
                    <a:pt x="3143" y="382"/>
                  </a:moveTo>
                  <a:lnTo>
                    <a:pt x="3143" y="1989"/>
                  </a:lnTo>
                  <a:lnTo>
                    <a:pt x="2227" y="1989"/>
                  </a:lnTo>
                  <a:lnTo>
                    <a:pt x="2227" y="382"/>
                  </a:lnTo>
                  <a:close/>
                  <a:moveTo>
                    <a:pt x="4382" y="382"/>
                  </a:moveTo>
                  <a:lnTo>
                    <a:pt x="4382" y="1989"/>
                  </a:lnTo>
                  <a:lnTo>
                    <a:pt x="3477" y="1989"/>
                  </a:lnTo>
                  <a:lnTo>
                    <a:pt x="3477" y="382"/>
                  </a:lnTo>
                  <a:close/>
                  <a:moveTo>
                    <a:pt x="5584" y="382"/>
                  </a:moveTo>
                  <a:lnTo>
                    <a:pt x="5584" y="1989"/>
                  </a:lnTo>
                  <a:lnTo>
                    <a:pt x="4727" y="1989"/>
                  </a:lnTo>
                  <a:lnTo>
                    <a:pt x="4727" y="382"/>
                  </a:lnTo>
                  <a:close/>
                  <a:moveTo>
                    <a:pt x="4846" y="2323"/>
                  </a:moveTo>
                  <a:lnTo>
                    <a:pt x="4846" y="2656"/>
                  </a:lnTo>
                  <a:lnTo>
                    <a:pt x="1750" y="2656"/>
                  </a:lnTo>
                  <a:lnTo>
                    <a:pt x="1750" y="2323"/>
                  </a:lnTo>
                  <a:close/>
                  <a:moveTo>
                    <a:pt x="7918" y="6073"/>
                  </a:moveTo>
                  <a:cubicBezTo>
                    <a:pt x="8442" y="6073"/>
                    <a:pt x="8894" y="6276"/>
                    <a:pt x="9251" y="6585"/>
                  </a:cubicBezTo>
                  <a:lnTo>
                    <a:pt x="6322" y="9514"/>
                  </a:lnTo>
                  <a:cubicBezTo>
                    <a:pt x="5144" y="8121"/>
                    <a:pt x="6203" y="6073"/>
                    <a:pt x="7918" y="6073"/>
                  </a:cubicBezTo>
                  <a:close/>
                  <a:moveTo>
                    <a:pt x="11204" y="6585"/>
                  </a:moveTo>
                  <a:lnTo>
                    <a:pt x="11204" y="7990"/>
                  </a:lnTo>
                  <a:cubicBezTo>
                    <a:pt x="11204" y="8776"/>
                    <a:pt x="10656" y="9431"/>
                    <a:pt x="9906" y="9562"/>
                  </a:cubicBezTo>
                  <a:cubicBezTo>
                    <a:pt x="10168" y="9193"/>
                    <a:pt x="10347" y="8669"/>
                    <a:pt x="10347" y="8181"/>
                  </a:cubicBezTo>
                  <a:cubicBezTo>
                    <a:pt x="10347" y="7764"/>
                    <a:pt x="10251" y="7550"/>
                    <a:pt x="10251" y="7538"/>
                  </a:cubicBezTo>
                  <a:cubicBezTo>
                    <a:pt x="10168" y="7192"/>
                    <a:pt x="10144" y="7228"/>
                    <a:pt x="10073" y="7073"/>
                  </a:cubicBezTo>
                  <a:cubicBezTo>
                    <a:pt x="9966" y="6883"/>
                    <a:pt x="9954" y="6823"/>
                    <a:pt x="9751" y="6585"/>
                  </a:cubicBezTo>
                  <a:close/>
                  <a:moveTo>
                    <a:pt x="9513" y="6823"/>
                  </a:moveTo>
                  <a:lnTo>
                    <a:pt x="9513" y="6823"/>
                  </a:lnTo>
                  <a:cubicBezTo>
                    <a:pt x="10704" y="8216"/>
                    <a:pt x="9632" y="10240"/>
                    <a:pt x="7918" y="10240"/>
                  </a:cubicBezTo>
                  <a:cubicBezTo>
                    <a:pt x="7890" y="10242"/>
                    <a:pt x="7862" y="10242"/>
                    <a:pt x="7834" y="10242"/>
                  </a:cubicBezTo>
                  <a:cubicBezTo>
                    <a:pt x="7345" y="10242"/>
                    <a:pt x="6910" y="10045"/>
                    <a:pt x="6572" y="9752"/>
                  </a:cubicBezTo>
                  <a:lnTo>
                    <a:pt x="9513" y="6823"/>
                  </a:lnTo>
                  <a:close/>
                  <a:moveTo>
                    <a:pt x="881" y="1"/>
                  </a:moveTo>
                  <a:cubicBezTo>
                    <a:pt x="786" y="1"/>
                    <a:pt x="703" y="84"/>
                    <a:pt x="703" y="180"/>
                  </a:cubicBezTo>
                  <a:lnTo>
                    <a:pt x="703" y="525"/>
                  </a:lnTo>
                  <a:cubicBezTo>
                    <a:pt x="703" y="620"/>
                    <a:pt x="774" y="703"/>
                    <a:pt x="881" y="703"/>
                  </a:cubicBezTo>
                  <a:cubicBezTo>
                    <a:pt x="976" y="703"/>
                    <a:pt x="1060" y="632"/>
                    <a:pt x="1060" y="525"/>
                  </a:cubicBezTo>
                  <a:lnTo>
                    <a:pt x="1060" y="358"/>
                  </a:lnTo>
                  <a:lnTo>
                    <a:pt x="1905" y="358"/>
                  </a:lnTo>
                  <a:lnTo>
                    <a:pt x="1905" y="1966"/>
                  </a:lnTo>
                  <a:lnTo>
                    <a:pt x="1060" y="1966"/>
                  </a:lnTo>
                  <a:lnTo>
                    <a:pt x="1060" y="1418"/>
                  </a:lnTo>
                  <a:cubicBezTo>
                    <a:pt x="1060" y="1323"/>
                    <a:pt x="976" y="1239"/>
                    <a:pt x="881" y="1239"/>
                  </a:cubicBezTo>
                  <a:cubicBezTo>
                    <a:pt x="786" y="1239"/>
                    <a:pt x="703" y="1311"/>
                    <a:pt x="703" y="1418"/>
                  </a:cubicBezTo>
                  <a:lnTo>
                    <a:pt x="703" y="2144"/>
                  </a:lnTo>
                  <a:cubicBezTo>
                    <a:pt x="703" y="2239"/>
                    <a:pt x="774" y="2323"/>
                    <a:pt x="881" y="2323"/>
                  </a:cubicBezTo>
                  <a:lnTo>
                    <a:pt x="1429" y="2323"/>
                  </a:lnTo>
                  <a:lnTo>
                    <a:pt x="1429" y="2656"/>
                  </a:lnTo>
                  <a:lnTo>
                    <a:pt x="905" y="2656"/>
                  </a:lnTo>
                  <a:cubicBezTo>
                    <a:pt x="405" y="2656"/>
                    <a:pt x="0" y="3049"/>
                    <a:pt x="0" y="3561"/>
                  </a:cubicBezTo>
                  <a:lnTo>
                    <a:pt x="0" y="9693"/>
                  </a:lnTo>
                  <a:cubicBezTo>
                    <a:pt x="0" y="10193"/>
                    <a:pt x="405" y="10598"/>
                    <a:pt x="905" y="10598"/>
                  </a:cubicBezTo>
                  <a:lnTo>
                    <a:pt x="3774" y="10598"/>
                  </a:lnTo>
                  <a:cubicBezTo>
                    <a:pt x="3882" y="10598"/>
                    <a:pt x="3953" y="10526"/>
                    <a:pt x="3953" y="10419"/>
                  </a:cubicBezTo>
                  <a:cubicBezTo>
                    <a:pt x="3953" y="10336"/>
                    <a:pt x="3882" y="10240"/>
                    <a:pt x="3774" y="10240"/>
                  </a:cubicBezTo>
                  <a:lnTo>
                    <a:pt x="905" y="10240"/>
                  </a:lnTo>
                  <a:cubicBezTo>
                    <a:pt x="595" y="10240"/>
                    <a:pt x="357" y="9990"/>
                    <a:pt x="357" y="9693"/>
                  </a:cubicBezTo>
                  <a:lnTo>
                    <a:pt x="357" y="3561"/>
                  </a:lnTo>
                  <a:cubicBezTo>
                    <a:pt x="357" y="3251"/>
                    <a:pt x="607" y="3013"/>
                    <a:pt x="905" y="3013"/>
                  </a:cubicBezTo>
                  <a:lnTo>
                    <a:pt x="5739" y="3013"/>
                  </a:lnTo>
                  <a:cubicBezTo>
                    <a:pt x="6060" y="3013"/>
                    <a:pt x="6298" y="3263"/>
                    <a:pt x="6298" y="3561"/>
                  </a:cubicBezTo>
                  <a:lnTo>
                    <a:pt x="6298" y="6359"/>
                  </a:lnTo>
                  <a:lnTo>
                    <a:pt x="6251" y="6407"/>
                  </a:lnTo>
                  <a:cubicBezTo>
                    <a:pt x="6191" y="6466"/>
                    <a:pt x="6132" y="6538"/>
                    <a:pt x="6072" y="6609"/>
                  </a:cubicBezTo>
                  <a:cubicBezTo>
                    <a:pt x="5917" y="6788"/>
                    <a:pt x="5941" y="6752"/>
                    <a:pt x="5787" y="7026"/>
                  </a:cubicBezTo>
                  <a:cubicBezTo>
                    <a:pt x="5715" y="7180"/>
                    <a:pt x="5679" y="7169"/>
                    <a:pt x="5584" y="7538"/>
                  </a:cubicBezTo>
                  <a:cubicBezTo>
                    <a:pt x="5584" y="7550"/>
                    <a:pt x="5477" y="7776"/>
                    <a:pt x="5477" y="8181"/>
                  </a:cubicBezTo>
                  <a:cubicBezTo>
                    <a:pt x="5477" y="8502"/>
                    <a:pt x="5536" y="8835"/>
                    <a:pt x="5667" y="9133"/>
                  </a:cubicBezTo>
                  <a:cubicBezTo>
                    <a:pt x="5703" y="9181"/>
                    <a:pt x="5727" y="9228"/>
                    <a:pt x="5763" y="9288"/>
                  </a:cubicBezTo>
                  <a:cubicBezTo>
                    <a:pt x="5917" y="9621"/>
                    <a:pt x="5906" y="9562"/>
                    <a:pt x="6037" y="9728"/>
                  </a:cubicBezTo>
                  <a:cubicBezTo>
                    <a:pt x="6096" y="9776"/>
                    <a:pt x="6144" y="9859"/>
                    <a:pt x="6203" y="9919"/>
                  </a:cubicBezTo>
                  <a:lnTo>
                    <a:pt x="6239" y="9943"/>
                  </a:lnTo>
                  <a:cubicBezTo>
                    <a:pt x="6144" y="10145"/>
                    <a:pt x="5953" y="10276"/>
                    <a:pt x="5727" y="10276"/>
                  </a:cubicBezTo>
                  <a:lnTo>
                    <a:pt x="4548" y="10276"/>
                  </a:lnTo>
                  <a:cubicBezTo>
                    <a:pt x="4465" y="10276"/>
                    <a:pt x="4370" y="10347"/>
                    <a:pt x="4370" y="10455"/>
                  </a:cubicBezTo>
                  <a:cubicBezTo>
                    <a:pt x="4370" y="10538"/>
                    <a:pt x="4453" y="10633"/>
                    <a:pt x="4548" y="10633"/>
                  </a:cubicBezTo>
                  <a:lnTo>
                    <a:pt x="5727" y="10633"/>
                  </a:lnTo>
                  <a:cubicBezTo>
                    <a:pt x="6060" y="10633"/>
                    <a:pt x="6358" y="10455"/>
                    <a:pt x="6501" y="10169"/>
                  </a:cubicBezTo>
                  <a:cubicBezTo>
                    <a:pt x="6931" y="10472"/>
                    <a:pt x="7425" y="10620"/>
                    <a:pt x="7915" y="10620"/>
                  </a:cubicBezTo>
                  <a:cubicBezTo>
                    <a:pt x="8523" y="10620"/>
                    <a:pt x="9123" y="10391"/>
                    <a:pt x="9585" y="9943"/>
                  </a:cubicBezTo>
                  <a:cubicBezTo>
                    <a:pt x="9606" y="9943"/>
                    <a:pt x="9627" y="9944"/>
                    <a:pt x="9648" y="9944"/>
                  </a:cubicBezTo>
                  <a:cubicBezTo>
                    <a:pt x="10702" y="9944"/>
                    <a:pt x="11549" y="9076"/>
                    <a:pt x="11549" y="8026"/>
                  </a:cubicBezTo>
                  <a:lnTo>
                    <a:pt x="11549" y="4847"/>
                  </a:lnTo>
                  <a:cubicBezTo>
                    <a:pt x="11561" y="3966"/>
                    <a:pt x="10978" y="3192"/>
                    <a:pt x="10144" y="2966"/>
                  </a:cubicBezTo>
                  <a:cubicBezTo>
                    <a:pt x="10132" y="2962"/>
                    <a:pt x="10118" y="2960"/>
                    <a:pt x="10105" y="2960"/>
                  </a:cubicBezTo>
                  <a:cubicBezTo>
                    <a:pt x="10031" y="2960"/>
                    <a:pt x="9952" y="3014"/>
                    <a:pt x="9942" y="3085"/>
                  </a:cubicBezTo>
                  <a:cubicBezTo>
                    <a:pt x="9906" y="3180"/>
                    <a:pt x="9966" y="3275"/>
                    <a:pt x="10061" y="3299"/>
                  </a:cubicBezTo>
                  <a:cubicBezTo>
                    <a:pt x="10740" y="3490"/>
                    <a:pt x="11204" y="4109"/>
                    <a:pt x="11204" y="4811"/>
                  </a:cubicBezTo>
                  <a:lnTo>
                    <a:pt x="11204" y="6228"/>
                  </a:lnTo>
                  <a:lnTo>
                    <a:pt x="9394" y="6228"/>
                  </a:lnTo>
                  <a:cubicBezTo>
                    <a:pt x="9251" y="6121"/>
                    <a:pt x="9275" y="6133"/>
                    <a:pt x="9120" y="6061"/>
                  </a:cubicBezTo>
                  <a:cubicBezTo>
                    <a:pt x="8882" y="5930"/>
                    <a:pt x="8894" y="5942"/>
                    <a:pt x="8704" y="5871"/>
                  </a:cubicBezTo>
                  <a:cubicBezTo>
                    <a:pt x="8465" y="5776"/>
                    <a:pt x="8454" y="5776"/>
                    <a:pt x="8239" y="5752"/>
                  </a:cubicBezTo>
                  <a:cubicBezTo>
                    <a:pt x="8180" y="5728"/>
                    <a:pt x="8120" y="5716"/>
                    <a:pt x="8061" y="5716"/>
                  </a:cubicBezTo>
                  <a:lnTo>
                    <a:pt x="8061" y="4799"/>
                  </a:lnTo>
                  <a:cubicBezTo>
                    <a:pt x="8061" y="4037"/>
                    <a:pt x="8620" y="3382"/>
                    <a:pt x="9358" y="3251"/>
                  </a:cubicBezTo>
                  <a:cubicBezTo>
                    <a:pt x="9454" y="3228"/>
                    <a:pt x="9525" y="3144"/>
                    <a:pt x="9513" y="3037"/>
                  </a:cubicBezTo>
                  <a:cubicBezTo>
                    <a:pt x="9491" y="2960"/>
                    <a:pt x="9418" y="2893"/>
                    <a:pt x="9322" y="2893"/>
                  </a:cubicBezTo>
                  <a:cubicBezTo>
                    <a:pt x="9315" y="2893"/>
                    <a:pt x="9307" y="2893"/>
                    <a:pt x="9299" y="2894"/>
                  </a:cubicBezTo>
                  <a:cubicBezTo>
                    <a:pt x="8382" y="3061"/>
                    <a:pt x="7727" y="3847"/>
                    <a:pt x="7727" y="4787"/>
                  </a:cubicBezTo>
                  <a:lnTo>
                    <a:pt x="7727" y="5716"/>
                  </a:lnTo>
                  <a:cubicBezTo>
                    <a:pt x="7322" y="5752"/>
                    <a:pt x="6965" y="5871"/>
                    <a:pt x="6632" y="6073"/>
                  </a:cubicBezTo>
                  <a:lnTo>
                    <a:pt x="6632" y="3549"/>
                  </a:lnTo>
                  <a:cubicBezTo>
                    <a:pt x="6632" y="3037"/>
                    <a:pt x="6239" y="2632"/>
                    <a:pt x="5727" y="2632"/>
                  </a:cubicBezTo>
                  <a:lnTo>
                    <a:pt x="5203" y="2632"/>
                  </a:lnTo>
                  <a:lnTo>
                    <a:pt x="5203" y="2311"/>
                  </a:lnTo>
                  <a:lnTo>
                    <a:pt x="5763" y="2311"/>
                  </a:lnTo>
                  <a:cubicBezTo>
                    <a:pt x="5846" y="2311"/>
                    <a:pt x="5941" y="2239"/>
                    <a:pt x="5941" y="2132"/>
                  </a:cubicBezTo>
                  <a:lnTo>
                    <a:pt x="5941" y="180"/>
                  </a:lnTo>
                  <a:cubicBezTo>
                    <a:pt x="5941" y="96"/>
                    <a:pt x="5858" y="1"/>
                    <a:pt x="57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24"/>
          <p:cNvGrpSpPr/>
          <p:nvPr/>
        </p:nvGrpSpPr>
        <p:grpSpPr>
          <a:xfrm>
            <a:off x="4935067" y="1416052"/>
            <a:ext cx="1244039" cy="1244039"/>
            <a:chOff x="4935067" y="1342427"/>
            <a:chExt cx="1244039" cy="1244039"/>
          </a:xfrm>
        </p:grpSpPr>
        <p:sp>
          <p:nvSpPr>
            <p:cNvPr id="456" name="Google Shape;456;p24"/>
            <p:cNvSpPr/>
            <p:nvPr/>
          </p:nvSpPr>
          <p:spPr>
            <a:xfrm>
              <a:off x="4935067" y="1342427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4978457" y="1385620"/>
              <a:ext cx="1157203" cy="1157571"/>
            </a:xfrm>
            <a:prstGeom prst="blockArc">
              <a:avLst>
                <a:gd name="adj1" fmla="val 7014339"/>
                <a:gd name="adj2" fmla="val 21599774"/>
                <a:gd name="adj3" fmla="val 849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4"/>
          <p:cNvGrpSpPr/>
          <p:nvPr/>
        </p:nvGrpSpPr>
        <p:grpSpPr>
          <a:xfrm>
            <a:off x="5400562" y="1807131"/>
            <a:ext cx="312796" cy="461731"/>
            <a:chOff x="4942472" y="3809318"/>
            <a:chExt cx="238976" cy="352762"/>
          </a:xfrm>
        </p:grpSpPr>
        <p:sp>
          <p:nvSpPr>
            <p:cNvPr id="459" name="Google Shape;459;p24"/>
            <p:cNvSpPr/>
            <p:nvPr/>
          </p:nvSpPr>
          <p:spPr>
            <a:xfrm>
              <a:off x="4975473" y="3837159"/>
              <a:ext cx="77790" cy="77790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06" y="334"/>
                  </a:moveTo>
                  <a:cubicBezTo>
                    <a:pt x="1372" y="334"/>
                    <a:pt x="1546" y="383"/>
                    <a:pt x="1715" y="496"/>
                  </a:cubicBezTo>
                  <a:lnTo>
                    <a:pt x="489" y="1722"/>
                  </a:lnTo>
                  <a:cubicBezTo>
                    <a:pt x="54" y="1069"/>
                    <a:pt x="566" y="334"/>
                    <a:pt x="1206" y="334"/>
                  </a:cubicBezTo>
                  <a:close/>
                  <a:moveTo>
                    <a:pt x="1941" y="722"/>
                  </a:moveTo>
                  <a:lnTo>
                    <a:pt x="1941" y="722"/>
                  </a:lnTo>
                  <a:cubicBezTo>
                    <a:pt x="2403" y="1372"/>
                    <a:pt x="1880" y="2119"/>
                    <a:pt x="1235" y="2119"/>
                  </a:cubicBezTo>
                  <a:cubicBezTo>
                    <a:pt x="1065" y="2119"/>
                    <a:pt x="886" y="2067"/>
                    <a:pt x="715" y="1948"/>
                  </a:cubicBezTo>
                  <a:lnTo>
                    <a:pt x="1941" y="722"/>
                  </a:lnTo>
                  <a:close/>
                  <a:moveTo>
                    <a:pt x="1243" y="1"/>
                  </a:moveTo>
                  <a:cubicBezTo>
                    <a:pt x="616" y="1"/>
                    <a:pt x="1" y="477"/>
                    <a:pt x="1" y="1210"/>
                  </a:cubicBezTo>
                  <a:cubicBezTo>
                    <a:pt x="1" y="1555"/>
                    <a:pt x="144" y="1853"/>
                    <a:pt x="358" y="2079"/>
                  </a:cubicBezTo>
                  <a:cubicBezTo>
                    <a:pt x="604" y="2330"/>
                    <a:pt x="909" y="2442"/>
                    <a:pt x="1209" y="2442"/>
                  </a:cubicBezTo>
                  <a:cubicBezTo>
                    <a:pt x="1837" y="2442"/>
                    <a:pt x="2442" y="1951"/>
                    <a:pt x="2442" y="1210"/>
                  </a:cubicBezTo>
                  <a:cubicBezTo>
                    <a:pt x="2442" y="889"/>
                    <a:pt x="2311" y="579"/>
                    <a:pt x="2084" y="353"/>
                  </a:cubicBezTo>
                  <a:cubicBezTo>
                    <a:pt x="1845" y="110"/>
                    <a:pt x="1543" y="1"/>
                    <a:pt x="1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056640" y="3837000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10" y="339"/>
                  </a:moveTo>
                  <a:cubicBezTo>
                    <a:pt x="1773" y="339"/>
                    <a:pt x="1944" y="388"/>
                    <a:pt x="2108" y="501"/>
                  </a:cubicBezTo>
                  <a:lnTo>
                    <a:pt x="894" y="1727"/>
                  </a:lnTo>
                  <a:cubicBezTo>
                    <a:pt x="459" y="1074"/>
                    <a:pt x="978" y="339"/>
                    <a:pt x="1610" y="339"/>
                  </a:cubicBezTo>
                  <a:close/>
                  <a:moveTo>
                    <a:pt x="2358" y="727"/>
                  </a:moveTo>
                  <a:lnTo>
                    <a:pt x="2358" y="727"/>
                  </a:lnTo>
                  <a:cubicBezTo>
                    <a:pt x="2801" y="1377"/>
                    <a:pt x="2289" y="2124"/>
                    <a:pt x="1649" y="2124"/>
                  </a:cubicBezTo>
                  <a:cubicBezTo>
                    <a:pt x="1481" y="2124"/>
                    <a:pt x="1303" y="2072"/>
                    <a:pt x="1132" y="1953"/>
                  </a:cubicBezTo>
                  <a:lnTo>
                    <a:pt x="2358" y="727"/>
                  </a:lnTo>
                  <a:close/>
                  <a:moveTo>
                    <a:pt x="1620" y="1"/>
                  </a:moveTo>
                  <a:cubicBezTo>
                    <a:pt x="525" y="1"/>
                    <a:pt x="1" y="1358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905"/>
                    <a:pt x="2727" y="596"/>
                    <a:pt x="2489" y="358"/>
                  </a:cubicBezTo>
                  <a:cubicBezTo>
                    <a:pt x="2275" y="143"/>
                    <a:pt x="1965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4962572" y="3943969"/>
              <a:ext cx="90691" cy="77662"/>
            </a:xfrm>
            <a:custGeom>
              <a:avLst/>
              <a:gdLst/>
              <a:ahLst/>
              <a:cxnLst/>
              <a:rect l="l" t="t" r="r" b="b"/>
              <a:pathLst>
                <a:path w="2847" h="2438" extrusionOk="0">
                  <a:moveTo>
                    <a:pt x="1604" y="333"/>
                  </a:moveTo>
                  <a:cubicBezTo>
                    <a:pt x="1772" y="333"/>
                    <a:pt x="1949" y="383"/>
                    <a:pt x="2120" y="500"/>
                  </a:cubicBezTo>
                  <a:lnTo>
                    <a:pt x="894" y="1715"/>
                  </a:lnTo>
                  <a:cubicBezTo>
                    <a:pt x="461" y="1065"/>
                    <a:pt x="966" y="333"/>
                    <a:pt x="1604" y="333"/>
                  </a:cubicBezTo>
                  <a:close/>
                  <a:moveTo>
                    <a:pt x="2346" y="726"/>
                  </a:moveTo>
                  <a:lnTo>
                    <a:pt x="2346" y="726"/>
                  </a:lnTo>
                  <a:cubicBezTo>
                    <a:pt x="2808" y="1377"/>
                    <a:pt x="2285" y="2124"/>
                    <a:pt x="1640" y="2124"/>
                  </a:cubicBezTo>
                  <a:cubicBezTo>
                    <a:pt x="1470" y="2124"/>
                    <a:pt x="1291" y="2072"/>
                    <a:pt x="1120" y="1953"/>
                  </a:cubicBezTo>
                  <a:lnTo>
                    <a:pt x="2346" y="726"/>
                  </a:lnTo>
                  <a:close/>
                  <a:moveTo>
                    <a:pt x="1632" y="0"/>
                  </a:moveTo>
                  <a:cubicBezTo>
                    <a:pt x="561" y="0"/>
                    <a:pt x="1" y="1310"/>
                    <a:pt x="763" y="2072"/>
                  </a:cubicBezTo>
                  <a:cubicBezTo>
                    <a:pt x="1016" y="2325"/>
                    <a:pt x="1325" y="2438"/>
                    <a:pt x="1628" y="2438"/>
                  </a:cubicBezTo>
                  <a:cubicBezTo>
                    <a:pt x="2252" y="2438"/>
                    <a:pt x="2847" y="1956"/>
                    <a:pt x="2847" y="1227"/>
                  </a:cubicBezTo>
                  <a:cubicBezTo>
                    <a:pt x="2847" y="881"/>
                    <a:pt x="2716" y="584"/>
                    <a:pt x="2489" y="357"/>
                  </a:cubicBezTo>
                  <a:cubicBezTo>
                    <a:pt x="2287" y="155"/>
                    <a:pt x="1977" y="0"/>
                    <a:pt x="1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056640" y="3943969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35"/>
                  </a:moveTo>
                  <a:cubicBezTo>
                    <a:pt x="1769" y="335"/>
                    <a:pt x="1941" y="385"/>
                    <a:pt x="2108" y="500"/>
                  </a:cubicBezTo>
                  <a:lnTo>
                    <a:pt x="894" y="1715"/>
                  </a:lnTo>
                  <a:cubicBezTo>
                    <a:pt x="468" y="1081"/>
                    <a:pt x="974" y="335"/>
                    <a:pt x="1606" y="335"/>
                  </a:cubicBezTo>
                  <a:close/>
                  <a:moveTo>
                    <a:pt x="2358" y="726"/>
                  </a:moveTo>
                  <a:cubicBezTo>
                    <a:pt x="2801" y="1367"/>
                    <a:pt x="2289" y="2127"/>
                    <a:pt x="1649" y="2127"/>
                  </a:cubicBezTo>
                  <a:cubicBezTo>
                    <a:pt x="1481" y="2127"/>
                    <a:pt x="1303" y="2074"/>
                    <a:pt x="1132" y="1953"/>
                  </a:cubicBezTo>
                  <a:lnTo>
                    <a:pt x="2358" y="726"/>
                  </a:lnTo>
                  <a:close/>
                  <a:moveTo>
                    <a:pt x="1620" y="0"/>
                  </a:moveTo>
                  <a:cubicBezTo>
                    <a:pt x="525" y="0"/>
                    <a:pt x="1" y="1357"/>
                    <a:pt x="763" y="2084"/>
                  </a:cubicBezTo>
                  <a:cubicBezTo>
                    <a:pt x="1006" y="2335"/>
                    <a:pt x="1310" y="2447"/>
                    <a:pt x="1610" y="2447"/>
                  </a:cubicBezTo>
                  <a:cubicBezTo>
                    <a:pt x="2237" y="2447"/>
                    <a:pt x="2846" y="1959"/>
                    <a:pt x="2846" y="1227"/>
                  </a:cubicBezTo>
                  <a:cubicBezTo>
                    <a:pt x="2846" y="560"/>
                    <a:pt x="2311" y="0"/>
                    <a:pt x="16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4975473" y="4050492"/>
              <a:ext cx="77790" cy="78300"/>
            </a:xfrm>
            <a:custGeom>
              <a:avLst/>
              <a:gdLst/>
              <a:ahLst/>
              <a:cxnLst/>
              <a:rect l="l" t="t" r="r" b="b"/>
              <a:pathLst>
                <a:path w="2442" h="2458" extrusionOk="0">
                  <a:moveTo>
                    <a:pt x="1941" y="740"/>
                  </a:moveTo>
                  <a:lnTo>
                    <a:pt x="1941" y="740"/>
                  </a:lnTo>
                  <a:cubicBezTo>
                    <a:pt x="2401" y="1388"/>
                    <a:pt x="1892" y="2132"/>
                    <a:pt x="1247" y="2132"/>
                  </a:cubicBezTo>
                  <a:cubicBezTo>
                    <a:pt x="1074" y="2132"/>
                    <a:pt x="892" y="2078"/>
                    <a:pt x="715" y="1954"/>
                  </a:cubicBezTo>
                  <a:lnTo>
                    <a:pt x="1941" y="740"/>
                  </a:lnTo>
                  <a:close/>
                  <a:moveTo>
                    <a:pt x="1226" y="1"/>
                  </a:moveTo>
                  <a:cubicBezTo>
                    <a:pt x="1024" y="1"/>
                    <a:pt x="816" y="53"/>
                    <a:pt x="620" y="169"/>
                  </a:cubicBezTo>
                  <a:cubicBezTo>
                    <a:pt x="537" y="216"/>
                    <a:pt x="513" y="323"/>
                    <a:pt x="560" y="395"/>
                  </a:cubicBezTo>
                  <a:cubicBezTo>
                    <a:pt x="585" y="444"/>
                    <a:pt x="643" y="476"/>
                    <a:pt x="700" y="476"/>
                  </a:cubicBezTo>
                  <a:cubicBezTo>
                    <a:pt x="726" y="476"/>
                    <a:pt x="752" y="469"/>
                    <a:pt x="775" y="454"/>
                  </a:cubicBezTo>
                  <a:cubicBezTo>
                    <a:pt x="918" y="383"/>
                    <a:pt x="1072" y="335"/>
                    <a:pt x="1227" y="335"/>
                  </a:cubicBezTo>
                  <a:cubicBezTo>
                    <a:pt x="1406" y="335"/>
                    <a:pt x="1572" y="407"/>
                    <a:pt x="1715" y="502"/>
                  </a:cubicBezTo>
                  <a:lnTo>
                    <a:pt x="489" y="1716"/>
                  </a:lnTo>
                  <a:cubicBezTo>
                    <a:pt x="346" y="1502"/>
                    <a:pt x="287" y="1276"/>
                    <a:pt x="358" y="1026"/>
                  </a:cubicBezTo>
                  <a:cubicBezTo>
                    <a:pt x="370" y="931"/>
                    <a:pt x="334" y="847"/>
                    <a:pt x="239" y="823"/>
                  </a:cubicBezTo>
                  <a:cubicBezTo>
                    <a:pt x="230" y="822"/>
                    <a:pt x="222" y="822"/>
                    <a:pt x="213" y="822"/>
                  </a:cubicBezTo>
                  <a:cubicBezTo>
                    <a:pt x="137" y="822"/>
                    <a:pt x="59" y="868"/>
                    <a:pt x="48" y="942"/>
                  </a:cubicBezTo>
                  <a:cubicBezTo>
                    <a:pt x="36" y="1038"/>
                    <a:pt x="13" y="1145"/>
                    <a:pt x="13" y="1228"/>
                  </a:cubicBezTo>
                  <a:cubicBezTo>
                    <a:pt x="1" y="1573"/>
                    <a:pt x="144" y="1883"/>
                    <a:pt x="358" y="2097"/>
                  </a:cubicBezTo>
                  <a:cubicBezTo>
                    <a:pt x="607" y="2346"/>
                    <a:pt x="911" y="2457"/>
                    <a:pt x="1209" y="2457"/>
                  </a:cubicBezTo>
                  <a:cubicBezTo>
                    <a:pt x="1839" y="2457"/>
                    <a:pt x="2442" y="1963"/>
                    <a:pt x="2442" y="1228"/>
                  </a:cubicBezTo>
                  <a:cubicBezTo>
                    <a:pt x="2442" y="515"/>
                    <a:pt x="1860" y="1"/>
                    <a:pt x="1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056640" y="4051288"/>
              <a:ext cx="90691" cy="77949"/>
            </a:xfrm>
            <a:custGeom>
              <a:avLst/>
              <a:gdLst/>
              <a:ahLst/>
              <a:cxnLst/>
              <a:rect l="l" t="t" r="r" b="b"/>
              <a:pathLst>
                <a:path w="2847" h="2447" extrusionOk="0">
                  <a:moveTo>
                    <a:pt x="1606" y="326"/>
                  </a:moveTo>
                  <a:cubicBezTo>
                    <a:pt x="1771" y="326"/>
                    <a:pt x="1943" y="375"/>
                    <a:pt x="2108" y="489"/>
                  </a:cubicBezTo>
                  <a:lnTo>
                    <a:pt x="894" y="1715"/>
                  </a:lnTo>
                  <a:cubicBezTo>
                    <a:pt x="459" y="1054"/>
                    <a:pt x="976" y="326"/>
                    <a:pt x="1606" y="326"/>
                  </a:cubicBezTo>
                  <a:close/>
                  <a:moveTo>
                    <a:pt x="2358" y="715"/>
                  </a:moveTo>
                  <a:lnTo>
                    <a:pt x="2358" y="715"/>
                  </a:lnTo>
                  <a:cubicBezTo>
                    <a:pt x="2809" y="1363"/>
                    <a:pt x="2297" y="2107"/>
                    <a:pt x="1658" y="2107"/>
                  </a:cubicBezTo>
                  <a:cubicBezTo>
                    <a:pt x="1486" y="2107"/>
                    <a:pt x="1306" y="2053"/>
                    <a:pt x="1132" y="1929"/>
                  </a:cubicBezTo>
                  <a:lnTo>
                    <a:pt x="2358" y="715"/>
                  </a:lnTo>
                  <a:close/>
                  <a:moveTo>
                    <a:pt x="1620" y="1"/>
                  </a:moveTo>
                  <a:cubicBezTo>
                    <a:pt x="536" y="1"/>
                    <a:pt x="1" y="1322"/>
                    <a:pt x="763" y="2084"/>
                  </a:cubicBezTo>
                  <a:cubicBezTo>
                    <a:pt x="1005" y="2335"/>
                    <a:pt x="1309" y="2447"/>
                    <a:pt x="1609" y="2447"/>
                  </a:cubicBezTo>
                  <a:cubicBezTo>
                    <a:pt x="2236" y="2447"/>
                    <a:pt x="2846" y="1956"/>
                    <a:pt x="2846" y="1215"/>
                  </a:cubicBezTo>
                  <a:cubicBezTo>
                    <a:pt x="2846" y="548"/>
                    <a:pt x="2311" y="1"/>
                    <a:pt x="1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4942472" y="3809318"/>
              <a:ext cx="238976" cy="352762"/>
            </a:xfrm>
            <a:custGeom>
              <a:avLst/>
              <a:gdLst/>
              <a:ahLst/>
              <a:cxnLst/>
              <a:rect l="l" t="t" r="r" b="b"/>
              <a:pathLst>
                <a:path w="7502" h="11074" extrusionOk="0">
                  <a:moveTo>
                    <a:pt x="775" y="0"/>
                  </a:moveTo>
                  <a:cubicBezTo>
                    <a:pt x="334" y="0"/>
                    <a:pt x="1" y="358"/>
                    <a:pt x="1" y="774"/>
                  </a:cubicBezTo>
                  <a:lnTo>
                    <a:pt x="1" y="10299"/>
                  </a:lnTo>
                  <a:cubicBezTo>
                    <a:pt x="1" y="10728"/>
                    <a:pt x="358" y="11073"/>
                    <a:pt x="775" y="11073"/>
                  </a:cubicBezTo>
                  <a:lnTo>
                    <a:pt x="6728" y="11073"/>
                  </a:lnTo>
                  <a:cubicBezTo>
                    <a:pt x="7157" y="11073"/>
                    <a:pt x="7502" y="10716"/>
                    <a:pt x="7502" y="10299"/>
                  </a:cubicBezTo>
                  <a:lnTo>
                    <a:pt x="7502" y="4799"/>
                  </a:lnTo>
                  <a:cubicBezTo>
                    <a:pt x="7502" y="4703"/>
                    <a:pt x="7419" y="4632"/>
                    <a:pt x="7335" y="4632"/>
                  </a:cubicBezTo>
                  <a:cubicBezTo>
                    <a:pt x="7252" y="4632"/>
                    <a:pt x="7168" y="4703"/>
                    <a:pt x="7168" y="4799"/>
                  </a:cubicBezTo>
                  <a:lnTo>
                    <a:pt x="7168" y="10299"/>
                  </a:lnTo>
                  <a:cubicBezTo>
                    <a:pt x="7168" y="10561"/>
                    <a:pt x="6966" y="10752"/>
                    <a:pt x="6728" y="10752"/>
                  </a:cubicBezTo>
                  <a:lnTo>
                    <a:pt x="775" y="10752"/>
                  </a:lnTo>
                  <a:cubicBezTo>
                    <a:pt x="525" y="10752"/>
                    <a:pt x="322" y="10537"/>
                    <a:pt x="322" y="10299"/>
                  </a:cubicBezTo>
                  <a:lnTo>
                    <a:pt x="322" y="774"/>
                  </a:lnTo>
                  <a:cubicBezTo>
                    <a:pt x="322" y="524"/>
                    <a:pt x="537" y="334"/>
                    <a:pt x="775" y="334"/>
                  </a:cubicBezTo>
                  <a:lnTo>
                    <a:pt x="6728" y="334"/>
                  </a:lnTo>
                  <a:cubicBezTo>
                    <a:pt x="6978" y="334"/>
                    <a:pt x="7168" y="536"/>
                    <a:pt x="7168" y="774"/>
                  </a:cubicBezTo>
                  <a:lnTo>
                    <a:pt x="7168" y="3930"/>
                  </a:lnTo>
                  <a:cubicBezTo>
                    <a:pt x="7168" y="4025"/>
                    <a:pt x="7252" y="4096"/>
                    <a:pt x="7335" y="4096"/>
                  </a:cubicBezTo>
                  <a:cubicBezTo>
                    <a:pt x="7419" y="4096"/>
                    <a:pt x="7502" y="4025"/>
                    <a:pt x="7502" y="3930"/>
                  </a:cubicBezTo>
                  <a:lnTo>
                    <a:pt x="7502" y="774"/>
                  </a:lnTo>
                  <a:cubicBezTo>
                    <a:pt x="7502" y="346"/>
                    <a:pt x="7145" y="0"/>
                    <a:pt x="67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24"/>
          <p:cNvGrpSpPr/>
          <p:nvPr/>
        </p:nvGrpSpPr>
        <p:grpSpPr>
          <a:xfrm>
            <a:off x="851762" y="3223204"/>
            <a:ext cx="1244039" cy="1244039"/>
            <a:chOff x="851762" y="3073379"/>
            <a:chExt cx="1244039" cy="1244039"/>
          </a:xfrm>
        </p:grpSpPr>
        <p:sp>
          <p:nvSpPr>
            <p:cNvPr id="467" name="Google Shape;467;p24"/>
            <p:cNvSpPr/>
            <p:nvPr/>
          </p:nvSpPr>
          <p:spPr>
            <a:xfrm>
              <a:off x="851762" y="3073379"/>
              <a:ext cx="1244039" cy="1244039"/>
            </a:xfrm>
            <a:prstGeom prst="donut">
              <a:avLst>
                <a:gd name="adj" fmla="val 15028"/>
              </a:avLst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895152" y="3116572"/>
              <a:ext cx="1157203" cy="1157571"/>
            </a:xfrm>
            <a:prstGeom prst="blockArc">
              <a:avLst>
                <a:gd name="adj1" fmla="val 5431384"/>
                <a:gd name="adj2" fmla="val 21599774"/>
                <a:gd name="adj3" fmla="val 849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4"/>
          <p:cNvGrpSpPr/>
          <p:nvPr/>
        </p:nvGrpSpPr>
        <p:grpSpPr>
          <a:xfrm>
            <a:off x="1243499" y="3619570"/>
            <a:ext cx="460559" cy="451260"/>
            <a:chOff x="6657194" y="2434073"/>
            <a:chExt cx="375507" cy="367925"/>
          </a:xfrm>
        </p:grpSpPr>
        <p:sp>
          <p:nvSpPr>
            <p:cNvPr id="470" name="Google Shape;470;p24"/>
            <p:cNvSpPr/>
            <p:nvPr/>
          </p:nvSpPr>
          <p:spPr>
            <a:xfrm>
              <a:off x="6657194" y="2434073"/>
              <a:ext cx="190780" cy="367925"/>
            </a:xfrm>
            <a:custGeom>
              <a:avLst/>
              <a:gdLst/>
              <a:ahLst/>
              <a:cxnLst/>
              <a:rect l="l" t="t" r="r" b="b"/>
              <a:pathLst>
                <a:path w="5989" h="11550" extrusionOk="0">
                  <a:moveTo>
                    <a:pt x="3024" y="346"/>
                  </a:moveTo>
                  <a:cubicBezTo>
                    <a:pt x="4465" y="346"/>
                    <a:pt x="5644" y="1524"/>
                    <a:pt x="5644" y="2965"/>
                  </a:cubicBezTo>
                  <a:lnTo>
                    <a:pt x="5644" y="5596"/>
                  </a:lnTo>
                  <a:lnTo>
                    <a:pt x="2977" y="5596"/>
                  </a:lnTo>
                  <a:cubicBezTo>
                    <a:pt x="2893" y="5596"/>
                    <a:pt x="2810" y="5668"/>
                    <a:pt x="2810" y="5763"/>
                  </a:cubicBezTo>
                  <a:cubicBezTo>
                    <a:pt x="2810" y="5846"/>
                    <a:pt x="2893" y="5930"/>
                    <a:pt x="2977" y="5930"/>
                  </a:cubicBezTo>
                  <a:lnTo>
                    <a:pt x="5644" y="5930"/>
                  </a:lnTo>
                  <a:lnTo>
                    <a:pt x="5644" y="8561"/>
                  </a:lnTo>
                  <a:cubicBezTo>
                    <a:pt x="5644" y="10002"/>
                    <a:pt x="4465" y="11180"/>
                    <a:pt x="3024" y="11180"/>
                  </a:cubicBezTo>
                  <a:lnTo>
                    <a:pt x="2965" y="11180"/>
                  </a:lnTo>
                  <a:cubicBezTo>
                    <a:pt x="1524" y="11180"/>
                    <a:pt x="345" y="10002"/>
                    <a:pt x="345" y="8561"/>
                  </a:cubicBezTo>
                  <a:lnTo>
                    <a:pt x="345" y="5930"/>
                  </a:lnTo>
                  <a:lnTo>
                    <a:pt x="2119" y="5930"/>
                  </a:lnTo>
                  <a:cubicBezTo>
                    <a:pt x="2203" y="5930"/>
                    <a:pt x="2274" y="5846"/>
                    <a:pt x="2274" y="5763"/>
                  </a:cubicBezTo>
                  <a:cubicBezTo>
                    <a:pt x="2274" y="5668"/>
                    <a:pt x="2203" y="5596"/>
                    <a:pt x="2119" y="5596"/>
                  </a:cubicBezTo>
                  <a:lnTo>
                    <a:pt x="345" y="5596"/>
                  </a:lnTo>
                  <a:lnTo>
                    <a:pt x="345" y="2965"/>
                  </a:lnTo>
                  <a:cubicBezTo>
                    <a:pt x="345" y="1524"/>
                    <a:pt x="1524" y="346"/>
                    <a:pt x="2965" y="346"/>
                  </a:cubicBezTo>
                  <a:close/>
                  <a:moveTo>
                    <a:pt x="2965" y="0"/>
                  </a:moveTo>
                  <a:cubicBezTo>
                    <a:pt x="1322" y="0"/>
                    <a:pt x="0" y="1322"/>
                    <a:pt x="0" y="2965"/>
                  </a:cubicBezTo>
                  <a:lnTo>
                    <a:pt x="0" y="8585"/>
                  </a:lnTo>
                  <a:cubicBezTo>
                    <a:pt x="0" y="10228"/>
                    <a:pt x="1322" y="11550"/>
                    <a:pt x="2965" y="11550"/>
                  </a:cubicBezTo>
                  <a:lnTo>
                    <a:pt x="3024" y="11550"/>
                  </a:lnTo>
                  <a:cubicBezTo>
                    <a:pt x="4655" y="11550"/>
                    <a:pt x="5989" y="10228"/>
                    <a:pt x="5989" y="8585"/>
                  </a:cubicBezTo>
                  <a:lnTo>
                    <a:pt x="5989" y="2953"/>
                  </a:lnTo>
                  <a:cubicBezTo>
                    <a:pt x="5965" y="1322"/>
                    <a:pt x="4644" y="0"/>
                    <a:pt x="30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4"/>
            <p:cNvSpPr/>
            <p:nvPr/>
          </p:nvSpPr>
          <p:spPr>
            <a:xfrm>
              <a:off x="6854409" y="2464399"/>
              <a:ext cx="178292" cy="162365"/>
            </a:xfrm>
            <a:custGeom>
              <a:avLst/>
              <a:gdLst/>
              <a:ahLst/>
              <a:cxnLst/>
              <a:rect l="l" t="t" r="r" b="b"/>
              <a:pathLst>
                <a:path w="5597" h="5097" extrusionOk="0">
                  <a:moveTo>
                    <a:pt x="2807" y="346"/>
                  </a:moveTo>
                  <a:cubicBezTo>
                    <a:pt x="3371" y="346"/>
                    <a:pt x="3933" y="564"/>
                    <a:pt x="4358" y="1001"/>
                  </a:cubicBezTo>
                  <a:cubicBezTo>
                    <a:pt x="5180" y="1835"/>
                    <a:pt x="5227" y="3132"/>
                    <a:pt x="4477" y="3990"/>
                  </a:cubicBezTo>
                  <a:lnTo>
                    <a:pt x="3441" y="2954"/>
                  </a:lnTo>
                  <a:cubicBezTo>
                    <a:pt x="3411" y="2924"/>
                    <a:pt x="3367" y="2909"/>
                    <a:pt x="3322" y="2909"/>
                  </a:cubicBezTo>
                  <a:cubicBezTo>
                    <a:pt x="3278" y="2909"/>
                    <a:pt x="3233" y="2924"/>
                    <a:pt x="3203" y="2954"/>
                  </a:cubicBezTo>
                  <a:cubicBezTo>
                    <a:pt x="3144" y="3013"/>
                    <a:pt x="3144" y="3132"/>
                    <a:pt x="3203" y="3192"/>
                  </a:cubicBezTo>
                  <a:lnTo>
                    <a:pt x="4239" y="4228"/>
                  </a:lnTo>
                  <a:cubicBezTo>
                    <a:pt x="3831" y="4584"/>
                    <a:pt x="3321" y="4763"/>
                    <a:pt x="2810" y="4763"/>
                  </a:cubicBezTo>
                  <a:cubicBezTo>
                    <a:pt x="2246" y="4763"/>
                    <a:pt x="1681" y="4546"/>
                    <a:pt x="1250" y="4109"/>
                  </a:cubicBezTo>
                  <a:cubicBezTo>
                    <a:pt x="417" y="3287"/>
                    <a:pt x="393" y="1977"/>
                    <a:pt x="1131" y="1120"/>
                  </a:cubicBezTo>
                  <a:lnTo>
                    <a:pt x="1131" y="1120"/>
                  </a:lnTo>
                  <a:lnTo>
                    <a:pt x="2679" y="2668"/>
                  </a:lnTo>
                  <a:cubicBezTo>
                    <a:pt x="2709" y="2698"/>
                    <a:pt x="2754" y="2713"/>
                    <a:pt x="2798" y="2713"/>
                  </a:cubicBezTo>
                  <a:cubicBezTo>
                    <a:pt x="2843" y="2713"/>
                    <a:pt x="2888" y="2698"/>
                    <a:pt x="2917" y="2668"/>
                  </a:cubicBezTo>
                  <a:cubicBezTo>
                    <a:pt x="2977" y="2608"/>
                    <a:pt x="2977" y="2489"/>
                    <a:pt x="2917" y="2430"/>
                  </a:cubicBezTo>
                  <a:lnTo>
                    <a:pt x="1370" y="882"/>
                  </a:lnTo>
                  <a:cubicBezTo>
                    <a:pt x="1783" y="525"/>
                    <a:pt x="2296" y="346"/>
                    <a:pt x="2807" y="346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7"/>
                    <a:pt x="1000" y="4347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7"/>
                  </a:cubicBezTo>
                  <a:cubicBezTo>
                    <a:pt x="5596" y="3347"/>
                    <a:pt x="5596" y="1739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4"/>
            <p:cNvSpPr/>
            <p:nvPr/>
          </p:nvSpPr>
          <p:spPr>
            <a:xfrm>
              <a:off x="6854409" y="2631288"/>
              <a:ext cx="177528" cy="162365"/>
            </a:xfrm>
            <a:custGeom>
              <a:avLst/>
              <a:gdLst/>
              <a:ahLst/>
              <a:cxnLst/>
              <a:rect l="l" t="t" r="r" b="b"/>
              <a:pathLst>
                <a:path w="5573" h="5097" extrusionOk="0">
                  <a:moveTo>
                    <a:pt x="2805" y="338"/>
                  </a:moveTo>
                  <a:cubicBezTo>
                    <a:pt x="3314" y="338"/>
                    <a:pt x="3821" y="515"/>
                    <a:pt x="4227" y="870"/>
                  </a:cubicBezTo>
                  <a:lnTo>
                    <a:pt x="1120" y="3977"/>
                  </a:lnTo>
                  <a:cubicBezTo>
                    <a:pt x="393" y="3108"/>
                    <a:pt x="417" y="1799"/>
                    <a:pt x="1239" y="989"/>
                  </a:cubicBezTo>
                  <a:cubicBezTo>
                    <a:pt x="1671" y="556"/>
                    <a:pt x="2239" y="338"/>
                    <a:pt x="2805" y="338"/>
                  </a:cubicBezTo>
                  <a:close/>
                  <a:moveTo>
                    <a:pt x="2803" y="1"/>
                  </a:moveTo>
                  <a:cubicBezTo>
                    <a:pt x="2152" y="1"/>
                    <a:pt x="1501" y="251"/>
                    <a:pt x="1000" y="751"/>
                  </a:cubicBezTo>
                  <a:cubicBezTo>
                    <a:pt x="0" y="1739"/>
                    <a:pt x="0" y="3346"/>
                    <a:pt x="1000" y="4346"/>
                  </a:cubicBezTo>
                  <a:cubicBezTo>
                    <a:pt x="1501" y="4847"/>
                    <a:pt x="2152" y="5097"/>
                    <a:pt x="2803" y="5097"/>
                  </a:cubicBezTo>
                  <a:cubicBezTo>
                    <a:pt x="3453" y="5097"/>
                    <a:pt x="4102" y="4847"/>
                    <a:pt x="4596" y="4346"/>
                  </a:cubicBezTo>
                  <a:cubicBezTo>
                    <a:pt x="4656" y="4287"/>
                    <a:pt x="4656" y="4168"/>
                    <a:pt x="4596" y="4108"/>
                  </a:cubicBezTo>
                  <a:cubicBezTo>
                    <a:pt x="4566" y="4079"/>
                    <a:pt x="4522" y="4064"/>
                    <a:pt x="4477" y="4064"/>
                  </a:cubicBezTo>
                  <a:cubicBezTo>
                    <a:pt x="4432" y="4064"/>
                    <a:pt x="4388" y="4079"/>
                    <a:pt x="4358" y="4108"/>
                  </a:cubicBezTo>
                  <a:cubicBezTo>
                    <a:pt x="3933" y="4540"/>
                    <a:pt x="3370" y="4754"/>
                    <a:pt x="2806" y="4754"/>
                  </a:cubicBezTo>
                  <a:cubicBezTo>
                    <a:pt x="2295" y="4754"/>
                    <a:pt x="1783" y="4578"/>
                    <a:pt x="1370" y="4227"/>
                  </a:cubicBezTo>
                  <a:lnTo>
                    <a:pt x="2417" y="3180"/>
                  </a:lnTo>
                  <a:lnTo>
                    <a:pt x="4477" y="1120"/>
                  </a:lnTo>
                  <a:cubicBezTo>
                    <a:pt x="5060" y="1799"/>
                    <a:pt x="5180" y="2775"/>
                    <a:pt x="4763" y="3573"/>
                  </a:cubicBezTo>
                  <a:cubicBezTo>
                    <a:pt x="4715" y="3668"/>
                    <a:pt x="4751" y="3751"/>
                    <a:pt x="4834" y="3799"/>
                  </a:cubicBezTo>
                  <a:cubicBezTo>
                    <a:pt x="4863" y="3813"/>
                    <a:pt x="4890" y="3820"/>
                    <a:pt x="4916" y="3820"/>
                  </a:cubicBezTo>
                  <a:cubicBezTo>
                    <a:pt x="4976" y="3820"/>
                    <a:pt x="5027" y="3782"/>
                    <a:pt x="5060" y="3715"/>
                  </a:cubicBezTo>
                  <a:cubicBezTo>
                    <a:pt x="5572" y="2739"/>
                    <a:pt x="5406" y="1537"/>
                    <a:pt x="4596" y="751"/>
                  </a:cubicBezTo>
                  <a:cubicBezTo>
                    <a:pt x="4102" y="251"/>
                    <a:pt x="3453" y="1"/>
                    <a:pt x="280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4"/>
          <p:cNvGrpSpPr/>
          <p:nvPr/>
        </p:nvGrpSpPr>
        <p:grpSpPr>
          <a:xfrm>
            <a:off x="2324400" y="3350310"/>
            <a:ext cx="1884600" cy="989826"/>
            <a:chOff x="2273150" y="3489923"/>
            <a:chExt cx="1884600" cy="989826"/>
          </a:xfrm>
        </p:grpSpPr>
        <p:sp>
          <p:nvSpPr>
            <p:cNvPr id="474" name="Google Shape;474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5" name="Google Shape;475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6" name="Google Shape;476;p24"/>
          <p:cNvGrpSpPr/>
          <p:nvPr/>
        </p:nvGrpSpPr>
        <p:grpSpPr>
          <a:xfrm>
            <a:off x="2324400" y="1543158"/>
            <a:ext cx="1884600" cy="989826"/>
            <a:chOff x="2273150" y="3489925"/>
            <a:chExt cx="1884600" cy="989826"/>
          </a:xfrm>
        </p:grpSpPr>
        <p:sp>
          <p:nvSpPr>
            <p:cNvPr id="477" name="Google Shape;477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79" name="Google Shape;479;p24"/>
          <p:cNvGrpSpPr/>
          <p:nvPr/>
        </p:nvGrpSpPr>
        <p:grpSpPr>
          <a:xfrm>
            <a:off x="6407700" y="3350310"/>
            <a:ext cx="1884600" cy="989826"/>
            <a:chOff x="2273150" y="3489923"/>
            <a:chExt cx="1884600" cy="989826"/>
          </a:xfrm>
        </p:grpSpPr>
        <p:sp>
          <p:nvSpPr>
            <p:cNvPr id="480" name="Google Shape;480;p24"/>
            <p:cNvSpPr txBox="1"/>
            <p:nvPr/>
          </p:nvSpPr>
          <p:spPr>
            <a:xfrm>
              <a:off x="2273150" y="3782549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2273150" y="3489923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82" name="Google Shape;482;p24"/>
          <p:cNvGrpSpPr/>
          <p:nvPr/>
        </p:nvGrpSpPr>
        <p:grpSpPr>
          <a:xfrm>
            <a:off x="6407700" y="1543158"/>
            <a:ext cx="1884600" cy="989826"/>
            <a:chOff x="2273150" y="3489925"/>
            <a:chExt cx="1884600" cy="989826"/>
          </a:xfrm>
        </p:grpSpPr>
        <p:sp>
          <p:nvSpPr>
            <p:cNvPr id="483" name="Google Shape;483;p24"/>
            <p:cNvSpPr txBox="1"/>
            <p:nvPr/>
          </p:nvSpPr>
          <p:spPr>
            <a:xfrm>
              <a:off x="2273150" y="378255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2273150" y="3489925"/>
              <a:ext cx="1884600" cy="273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5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490" name="Google Shape;490;p25"/>
          <p:cNvGrpSpPr/>
          <p:nvPr/>
        </p:nvGrpSpPr>
        <p:grpSpPr>
          <a:xfrm>
            <a:off x="710263" y="2088600"/>
            <a:ext cx="1702500" cy="2532562"/>
            <a:chOff x="1652925" y="1726763"/>
            <a:chExt cx="1702500" cy="2532562"/>
          </a:xfrm>
        </p:grpSpPr>
        <p:grpSp>
          <p:nvGrpSpPr>
            <p:cNvPr id="491" name="Google Shape;491;p25"/>
            <p:cNvGrpSpPr/>
            <p:nvPr/>
          </p:nvGrpSpPr>
          <p:grpSpPr>
            <a:xfrm>
              <a:off x="171144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2" name="Google Shape;492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21538366"/>
                  <a:gd name="adj2" fmla="val 16198046"/>
                  <a:gd name="adj3" fmla="val 1613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4" name="Google Shape;494;p25"/>
            <p:cNvSpPr txBox="1"/>
            <p:nvPr/>
          </p:nvSpPr>
          <p:spPr>
            <a:xfrm>
              <a:off x="16529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95" name="Google Shape;495;p25"/>
            <p:cNvSpPr txBox="1"/>
            <p:nvPr/>
          </p:nvSpPr>
          <p:spPr>
            <a:xfrm>
              <a:off x="16529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It’s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6" name="Google Shape;496;p25"/>
            <p:cNvSpPr txBox="1"/>
            <p:nvPr/>
          </p:nvSpPr>
          <p:spPr>
            <a:xfrm>
              <a:off x="20967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20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97" name="Google Shape;497;p25"/>
          <p:cNvGrpSpPr/>
          <p:nvPr/>
        </p:nvGrpSpPr>
        <p:grpSpPr>
          <a:xfrm>
            <a:off x="2717267" y="2088600"/>
            <a:ext cx="1702500" cy="2532562"/>
            <a:chOff x="3940675" y="1726763"/>
            <a:chExt cx="1702500" cy="2532562"/>
          </a:xfrm>
        </p:grpSpPr>
        <p:grpSp>
          <p:nvGrpSpPr>
            <p:cNvPr id="498" name="Google Shape;498;p25"/>
            <p:cNvGrpSpPr/>
            <p:nvPr/>
          </p:nvGrpSpPr>
          <p:grpSpPr>
            <a:xfrm>
              <a:off x="3999197" y="1726763"/>
              <a:ext cx="1585067" cy="1585067"/>
              <a:chOff x="6868325" y="1240250"/>
              <a:chExt cx="1423500" cy="1423500"/>
            </a:xfrm>
          </p:grpSpPr>
          <p:sp>
            <p:nvSpPr>
              <p:cNvPr id="499" name="Google Shape;499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5415375"/>
                  <a:gd name="adj2" fmla="val 16198046"/>
                  <a:gd name="adj3" fmla="val 1613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1" name="Google Shape;501;p25"/>
            <p:cNvSpPr txBox="1"/>
            <p:nvPr/>
          </p:nvSpPr>
          <p:spPr>
            <a:xfrm>
              <a:off x="394067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2" name="Google Shape;502;p25"/>
            <p:cNvSpPr txBox="1"/>
            <p:nvPr/>
          </p:nvSpPr>
          <p:spPr>
            <a:xfrm>
              <a:off x="394067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03" name="Google Shape;503;p25"/>
            <p:cNvSpPr txBox="1"/>
            <p:nvPr/>
          </p:nvSpPr>
          <p:spPr>
            <a:xfrm>
              <a:off x="438448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20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04" name="Google Shape;504;p25"/>
          <p:cNvGrpSpPr/>
          <p:nvPr/>
        </p:nvGrpSpPr>
        <p:grpSpPr>
          <a:xfrm>
            <a:off x="4724271" y="2088600"/>
            <a:ext cx="1702500" cy="2532562"/>
            <a:chOff x="6287325" y="1726763"/>
            <a:chExt cx="1702500" cy="2532562"/>
          </a:xfrm>
        </p:grpSpPr>
        <p:grpSp>
          <p:nvGrpSpPr>
            <p:cNvPr id="505" name="Google Shape;505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06" name="Google Shape;506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9289951"/>
                  <a:gd name="adj2" fmla="val 16198046"/>
                  <a:gd name="adj3" fmla="val 1613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8" name="Google Shape;508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09" name="Google Shape;509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30</a:t>
              </a:r>
              <a:r>
                <a:rPr lang="en" sz="20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511" name="Google Shape;511;p25"/>
          <p:cNvGrpSpPr/>
          <p:nvPr/>
        </p:nvGrpSpPr>
        <p:grpSpPr>
          <a:xfrm>
            <a:off x="6731275" y="2088600"/>
            <a:ext cx="1702500" cy="2532562"/>
            <a:chOff x="6287325" y="1726763"/>
            <a:chExt cx="1702500" cy="2532562"/>
          </a:xfrm>
        </p:grpSpPr>
        <p:grpSp>
          <p:nvGrpSpPr>
            <p:cNvPr id="512" name="Google Shape;512;p25"/>
            <p:cNvGrpSpPr/>
            <p:nvPr/>
          </p:nvGrpSpPr>
          <p:grpSpPr>
            <a:xfrm>
              <a:off x="6345847" y="1726763"/>
              <a:ext cx="1585067" cy="1585067"/>
              <a:chOff x="6868325" y="1240250"/>
              <a:chExt cx="1423500" cy="1423500"/>
            </a:xfrm>
          </p:grpSpPr>
          <p:sp>
            <p:nvSpPr>
              <p:cNvPr id="513" name="Google Shape;513;p25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6212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5"/>
              <p:cNvSpPr/>
              <p:nvPr/>
            </p:nvSpPr>
            <p:spPr>
              <a:xfrm>
                <a:off x="6869962" y="1241900"/>
                <a:ext cx="1420200" cy="1420200"/>
              </a:xfrm>
              <a:prstGeom prst="blockArc">
                <a:avLst>
                  <a:gd name="adj1" fmla="val 18563123"/>
                  <a:gd name="adj2" fmla="val 16198046"/>
                  <a:gd name="adj3" fmla="val 161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25"/>
            <p:cNvSpPr txBox="1"/>
            <p:nvPr/>
          </p:nvSpPr>
          <p:spPr>
            <a:xfrm>
              <a:off x="6287325" y="3446950"/>
              <a:ext cx="1702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6287325" y="3778125"/>
              <a:ext cx="1702500" cy="48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17" name="Google Shape;517;p25"/>
            <p:cNvSpPr txBox="1"/>
            <p:nvPr/>
          </p:nvSpPr>
          <p:spPr>
            <a:xfrm>
              <a:off x="6731138" y="2343050"/>
              <a:ext cx="814500" cy="3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200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18" name="Google Shape;518;p25"/>
          <p:cNvSpPr/>
          <p:nvPr/>
        </p:nvSpPr>
        <p:spPr>
          <a:xfrm>
            <a:off x="1375649" y="1490736"/>
            <a:ext cx="371760" cy="370160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9" name="Google Shape;519;p25"/>
          <p:cNvGrpSpPr/>
          <p:nvPr/>
        </p:nvGrpSpPr>
        <p:grpSpPr>
          <a:xfrm>
            <a:off x="3376208" y="1499117"/>
            <a:ext cx="384617" cy="353398"/>
            <a:chOff x="1952836" y="2774422"/>
            <a:chExt cx="372835" cy="342573"/>
          </a:xfrm>
        </p:grpSpPr>
        <p:sp>
          <p:nvSpPr>
            <p:cNvPr id="520" name="Google Shape;520;p25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25"/>
          <p:cNvGrpSpPr/>
          <p:nvPr/>
        </p:nvGrpSpPr>
        <p:grpSpPr>
          <a:xfrm>
            <a:off x="5383039" y="1519804"/>
            <a:ext cx="384977" cy="312024"/>
            <a:chOff x="5220616" y="2791061"/>
            <a:chExt cx="373185" cy="302466"/>
          </a:xfrm>
        </p:grpSpPr>
        <p:sp>
          <p:nvSpPr>
            <p:cNvPr id="524" name="Google Shape;524;p25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5"/>
          <p:cNvGrpSpPr/>
          <p:nvPr/>
        </p:nvGrpSpPr>
        <p:grpSpPr>
          <a:xfrm>
            <a:off x="7415956" y="1496382"/>
            <a:ext cx="333121" cy="358869"/>
            <a:chOff x="6896644" y="3216007"/>
            <a:chExt cx="322917" cy="347876"/>
          </a:xfrm>
        </p:grpSpPr>
        <p:sp>
          <p:nvSpPr>
            <p:cNvPr id="543" name="Google Shape;543;p25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6"/>
          <p:cNvGrpSpPr/>
          <p:nvPr/>
        </p:nvGrpSpPr>
        <p:grpSpPr>
          <a:xfrm>
            <a:off x="3045775" y="1453488"/>
            <a:ext cx="3052500" cy="3052500"/>
            <a:chOff x="4389375" y="1045500"/>
            <a:chExt cx="3052500" cy="3052500"/>
          </a:xfrm>
        </p:grpSpPr>
        <p:sp>
          <p:nvSpPr>
            <p:cNvPr id="555" name="Google Shape;555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2991682"/>
                <a:gd name="adj2" fmla="val 11353025"/>
              </a:avLst>
            </a:prstGeom>
            <a:solidFill>
              <a:schemeClr val="accent5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8630211"/>
                <a:gd name="adj2" fmla="val 2992373"/>
              </a:avLst>
            </a:prstGeom>
            <a:solidFill>
              <a:schemeClr val="accent3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5043696"/>
                <a:gd name="adj2" fmla="val 18626570"/>
              </a:avLst>
            </a:prstGeom>
            <a:solidFill>
              <a:schemeClr val="accent2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6"/>
            <p:cNvSpPr/>
            <p:nvPr/>
          </p:nvSpPr>
          <p:spPr>
            <a:xfrm>
              <a:off x="4389375" y="1045500"/>
              <a:ext cx="3052500" cy="3052500"/>
            </a:xfrm>
            <a:prstGeom prst="pie">
              <a:avLst>
                <a:gd name="adj1" fmla="val 11361736"/>
                <a:gd name="adj2" fmla="val 15052745"/>
              </a:avLst>
            </a:prstGeom>
            <a:solidFill>
              <a:schemeClr val="accent1"/>
            </a:solidFill>
            <a:ln w="190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6"/>
            <p:cNvSpPr txBox="1"/>
            <p:nvPr/>
          </p:nvSpPr>
          <p:spPr>
            <a:xfrm>
              <a:off x="5040364" y="30547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35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0" name="Google Shape;560;p26"/>
            <p:cNvSpPr txBox="1"/>
            <p:nvPr/>
          </p:nvSpPr>
          <p:spPr>
            <a:xfrm>
              <a:off x="6351589" y="234937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25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1" name="Google Shape;561;p26"/>
            <p:cNvSpPr txBox="1"/>
            <p:nvPr/>
          </p:nvSpPr>
          <p:spPr>
            <a:xfrm>
              <a:off x="5658014" y="1471924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62" name="Google Shape;562;p26"/>
            <p:cNvSpPr txBox="1"/>
            <p:nvPr/>
          </p:nvSpPr>
          <p:spPr>
            <a:xfrm>
              <a:off x="4651564" y="1792349"/>
              <a:ext cx="915300" cy="39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15</a:t>
              </a:r>
              <a:r>
                <a:rPr lang="en" sz="18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%</a:t>
              </a:r>
              <a:endParaRPr sz="180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563" name="Google Shape;563;p2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64" name="Google Shape;564;p26"/>
          <p:cNvGrpSpPr/>
          <p:nvPr/>
        </p:nvGrpSpPr>
        <p:grpSpPr>
          <a:xfrm>
            <a:off x="710275" y="1592600"/>
            <a:ext cx="2851100" cy="1179763"/>
            <a:chOff x="710275" y="1442775"/>
            <a:chExt cx="2851100" cy="1179763"/>
          </a:xfrm>
        </p:grpSpPr>
        <p:sp>
          <p:nvSpPr>
            <p:cNvPr id="565" name="Google Shape;565;p26"/>
            <p:cNvSpPr txBox="1"/>
            <p:nvPr/>
          </p:nvSpPr>
          <p:spPr>
            <a:xfrm>
              <a:off x="7102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66" name="Google Shape;566;p26"/>
            <p:cNvSpPr txBox="1"/>
            <p:nvPr/>
          </p:nvSpPr>
          <p:spPr>
            <a:xfrm>
              <a:off x="7102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67" name="Google Shape;567;p26"/>
            <p:cNvSpPr/>
            <p:nvPr/>
          </p:nvSpPr>
          <p:spPr>
            <a:xfrm>
              <a:off x="815175" y="1442775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68" name="Google Shape;568;p26"/>
            <p:cNvCxnSpPr/>
            <p:nvPr/>
          </p:nvCxnSpPr>
          <p:spPr>
            <a:xfrm>
              <a:off x="15750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69" name="Google Shape;569;p26"/>
          <p:cNvGrpSpPr/>
          <p:nvPr/>
        </p:nvGrpSpPr>
        <p:grpSpPr>
          <a:xfrm>
            <a:off x="710275" y="3187125"/>
            <a:ext cx="2171600" cy="1179763"/>
            <a:chOff x="710275" y="3037300"/>
            <a:chExt cx="2171600" cy="1179763"/>
          </a:xfrm>
        </p:grpSpPr>
        <p:sp>
          <p:nvSpPr>
            <p:cNvPr id="570" name="Google Shape;570;p26"/>
            <p:cNvSpPr txBox="1"/>
            <p:nvPr/>
          </p:nvSpPr>
          <p:spPr>
            <a:xfrm>
              <a:off x="7102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3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1" name="Google Shape;571;p26"/>
            <p:cNvSpPr txBox="1"/>
            <p:nvPr/>
          </p:nvSpPr>
          <p:spPr>
            <a:xfrm>
              <a:off x="7102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2" name="Google Shape;572;p26"/>
            <p:cNvSpPr/>
            <p:nvPr/>
          </p:nvSpPr>
          <p:spPr>
            <a:xfrm>
              <a:off x="815175" y="3037300"/>
              <a:ext cx="607500" cy="921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3" name="Google Shape;573;p26"/>
            <p:cNvCxnSpPr/>
            <p:nvPr/>
          </p:nvCxnSpPr>
          <p:spPr>
            <a:xfrm>
              <a:off x="15750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4" name="Google Shape;574;p26"/>
          <p:cNvGrpSpPr/>
          <p:nvPr/>
        </p:nvGrpSpPr>
        <p:grpSpPr>
          <a:xfrm>
            <a:off x="5582675" y="1592600"/>
            <a:ext cx="2851100" cy="1179763"/>
            <a:chOff x="5582675" y="1442775"/>
            <a:chExt cx="2851100" cy="1179763"/>
          </a:xfrm>
        </p:grpSpPr>
        <p:sp>
          <p:nvSpPr>
            <p:cNvPr id="575" name="Google Shape;575;p26"/>
            <p:cNvSpPr txBox="1"/>
            <p:nvPr/>
          </p:nvSpPr>
          <p:spPr>
            <a:xfrm>
              <a:off x="6549175" y="16077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76" name="Google Shape;576;p26"/>
            <p:cNvSpPr txBox="1"/>
            <p:nvPr/>
          </p:nvSpPr>
          <p:spPr>
            <a:xfrm>
              <a:off x="6549175" y="18617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7721375" y="1442775"/>
              <a:ext cx="607500" cy="92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78" name="Google Shape;578;p26"/>
            <p:cNvCxnSpPr/>
            <p:nvPr/>
          </p:nvCxnSpPr>
          <p:spPr>
            <a:xfrm>
              <a:off x="5582675" y="1488825"/>
              <a:ext cx="1986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79" name="Google Shape;579;p26"/>
          <p:cNvGrpSpPr/>
          <p:nvPr/>
        </p:nvGrpSpPr>
        <p:grpSpPr>
          <a:xfrm>
            <a:off x="6262175" y="3187125"/>
            <a:ext cx="2171600" cy="1179763"/>
            <a:chOff x="6262175" y="3037300"/>
            <a:chExt cx="2171600" cy="1179763"/>
          </a:xfrm>
        </p:grpSpPr>
        <p:sp>
          <p:nvSpPr>
            <p:cNvPr id="580" name="Google Shape;580;p26"/>
            <p:cNvSpPr txBox="1"/>
            <p:nvPr/>
          </p:nvSpPr>
          <p:spPr>
            <a:xfrm>
              <a:off x="6549175" y="32022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Quarter 4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581" name="Google Shape;581;p26"/>
            <p:cNvSpPr txBox="1"/>
            <p:nvPr/>
          </p:nvSpPr>
          <p:spPr>
            <a:xfrm>
              <a:off x="6549175" y="34562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82" name="Google Shape;582;p26"/>
            <p:cNvSpPr/>
            <p:nvPr/>
          </p:nvSpPr>
          <p:spPr>
            <a:xfrm>
              <a:off x="7721375" y="3037300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3" name="Google Shape;583;p26"/>
            <p:cNvCxnSpPr/>
            <p:nvPr/>
          </p:nvCxnSpPr>
          <p:spPr>
            <a:xfrm>
              <a:off x="6262175" y="3083350"/>
              <a:ext cx="1306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589" name="Google Shape;589;p27"/>
          <p:cNvGrpSpPr/>
          <p:nvPr/>
        </p:nvGrpSpPr>
        <p:grpSpPr>
          <a:xfrm>
            <a:off x="2888625" y="1296450"/>
            <a:ext cx="3366600" cy="3366600"/>
            <a:chOff x="2888625" y="1279825"/>
            <a:chExt cx="3366600" cy="3366600"/>
          </a:xfrm>
        </p:grpSpPr>
        <p:grpSp>
          <p:nvGrpSpPr>
            <p:cNvPr id="590" name="Google Shape;590;p27"/>
            <p:cNvGrpSpPr/>
            <p:nvPr/>
          </p:nvGrpSpPr>
          <p:grpSpPr>
            <a:xfrm>
              <a:off x="3504625" y="1895825"/>
              <a:ext cx="2164750" cy="2134800"/>
              <a:chOff x="3504625" y="1743425"/>
              <a:chExt cx="2164750" cy="2134800"/>
            </a:xfrm>
          </p:grpSpPr>
          <p:sp>
            <p:nvSpPr>
              <p:cNvPr id="591" name="Google Shape;591;p27"/>
              <p:cNvSpPr/>
              <p:nvPr/>
            </p:nvSpPr>
            <p:spPr>
              <a:xfrm>
                <a:off x="3504625" y="1743425"/>
                <a:ext cx="2134800" cy="2134800"/>
              </a:xfrm>
              <a:prstGeom prst="pie">
                <a:avLst>
                  <a:gd name="adj1" fmla="val 19001718"/>
                  <a:gd name="adj2" fmla="val 2901665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7"/>
              <p:cNvSpPr txBox="1"/>
              <p:nvPr/>
            </p:nvSpPr>
            <p:spPr>
              <a:xfrm>
                <a:off x="4788575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10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3" name="Google Shape;593;p27"/>
            <p:cNvGrpSpPr/>
            <p:nvPr/>
          </p:nvGrpSpPr>
          <p:grpSpPr>
            <a:xfrm>
              <a:off x="3261050" y="1652250"/>
              <a:ext cx="2622000" cy="2622000"/>
              <a:chOff x="3261050" y="1499850"/>
              <a:chExt cx="2622000" cy="2622000"/>
            </a:xfrm>
          </p:grpSpPr>
          <p:sp>
            <p:nvSpPr>
              <p:cNvPr id="594" name="Google Shape;594;p27"/>
              <p:cNvSpPr/>
              <p:nvPr/>
            </p:nvSpPr>
            <p:spPr>
              <a:xfrm>
                <a:off x="3261050" y="1499850"/>
                <a:ext cx="2622000" cy="2622000"/>
              </a:xfrm>
              <a:prstGeom prst="pie">
                <a:avLst>
                  <a:gd name="adj1" fmla="val 2863663"/>
                  <a:gd name="adj2" fmla="val 8037408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7"/>
              <p:cNvSpPr txBox="1"/>
              <p:nvPr/>
            </p:nvSpPr>
            <p:spPr>
              <a:xfrm>
                <a:off x="4131500" y="33574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15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6" name="Google Shape;596;p27"/>
            <p:cNvGrpSpPr/>
            <p:nvPr/>
          </p:nvGrpSpPr>
          <p:grpSpPr>
            <a:xfrm>
              <a:off x="3123960" y="1515160"/>
              <a:ext cx="2895900" cy="2895900"/>
              <a:chOff x="3123960" y="1362760"/>
              <a:chExt cx="2895900" cy="2895900"/>
            </a:xfrm>
          </p:grpSpPr>
          <p:sp>
            <p:nvSpPr>
              <p:cNvPr id="597" name="Google Shape;597;p27"/>
              <p:cNvSpPr/>
              <p:nvPr/>
            </p:nvSpPr>
            <p:spPr>
              <a:xfrm>
                <a:off x="3123960" y="1362760"/>
                <a:ext cx="2895900" cy="2895900"/>
              </a:xfrm>
              <a:prstGeom prst="pie">
                <a:avLst>
                  <a:gd name="adj1" fmla="val 7942849"/>
                  <a:gd name="adj2" fmla="val 1350011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7"/>
              <p:cNvSpPr txBox="1"/>
              <p:nvPr/>
            </p:nvSpPr>
            <p:spPr>
              <a:xfrm>
                <a:off x="3261050" y="2550300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35</a:t>
                </a:r>
                <a:r>
                  <a:rPr lang="en" sz="1600">
                    <a:solidFill>
                      <a:schemeClr val="lt1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99" name="Google Shape;599;p27"/>
            <p:cNvGrpSpPr/>
            <p:nvPr/>
          </p:nvGrpSpPr>
          <p:grpSpPr>
            <a:xfrm>
              <a:off x="2888625" y="1279825"/>
              <a:ext cx="3366600" cy="3366600"/>
              <a:chOff x="2888625" y="1127425"/>
              <a:chExt cx="3366600" cy="3366600"/>
            </a:xfrm>
          </p:grpSpPr>
          <p:sp>
            <p:nvSpPr>
              <p:cNvPr id="600" name="Google Shape;600;p27"/>
              <p:cNvSpPr/>
              <p:nvPr/>
            </p:nvSpPr>
            <p:spPr>
              <a:xfrm>
                <a:off x="2888625" y="1127425"/>
                <a:ext cx="3366600" cy="3366600"/>
              </a:xfrm>
              <a:prstGeom prst="pie">
                <a:avLst>
                  <a:gd name="adj1" fmla="val 13421822"/>
                  <a:gd name="adj2" fmla="val 19067991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7"/>
              <p:cNvSpPr txBox="1"/>
              <p:nvPr/>
            </p:nvSpPr>
            <p:spPr>
              <a:xfrm>
                <a:off x="4131500" y="1510025"/>
                <a:ext cx="880800" cy="52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50</a:t>
                </a:r>
                <a:r>
                  <a:rPr lang="en" sz="1600">
                    <a:solidFill>
                      <a:srgbClr val="FFFFFF"/>
                    </a:solidFill>
                    <a:latin typeface="Fira Sans Extra Condensed Light"/>
                    <a:ea typeface="Fira Sans Extra Condensed Light"/>
                    <a:cs typeface="Fira Sans Extra Condensed Light"/>
                    <a:sym typeface="Fira Sans Extra Condensed Light"/>
                  </a:rPr>
                  <a:t>%</a:t>
                </a:r>
                <a:endParaRPr sz="16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endParaRPr>
              </a:p>
            </p:txBody>
          </p:sp>
        </p:grpSp>
        <p:sp>
          <p:nvSpPr>
            <p:cNvPr id="602" name="Google Shape;602;p27"/>
            <p:cNvSpPr/>
            <p:nvPr/>
          </p:nvSpPr>
          <p:spPr>
            <a:xfrm>
              <a:off x="4260450" y="2651650"/>
              <a:ext cx="622800" cy="6228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7"/>
          <p:cNvGrpSpPr/>
          <p:nvPr/>
        </p:nvGrpSpPr>
        <p:grpSpPr>
          <a:xfrm>
            <a:off x="6549175" y="1624388"/>
            <a:ext cx="1884600" cy="1014775"/>
            <a:chOff x="6549175" y="1626963"/>
            <a:chExt cx="1884600" cy="1014775"/>
          </a:xfrm>
        </p:grpSpPr>
        <p:sp>
          <p:nvSpPr>
            <p:cNvPr id="604" name="Google Shape;604;p27"/>
            <p:cNvSpPr txBox="1"/>
            <p:nvPr/>
          </p:nvSpPr>
          <p:spPr>
            <a:xfrm>
              <a:off x="65491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5" name="Google Shape;605;p27"/>
            <p:cNvSpPr txBox="1"/>
            <p:nvPr/>
          </p:nvSpPr>
          <p:spPr>
            <a:xfrm>
              <a:off x="65491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6" name="Google Shape;606;p27"/>
          <p:cNvGrpSpPr/>
          <p:nvPr/>
        </p:nvGrpSpPr>
        <p:grpSpPr>
          <a:xfrm>
            <a:off x="710275" y="3218913"/>
            <a:ext cx="1884600" cy="1014775"/>
            <a:chOff x="710275" y="3221488"/>
            <a:chExt cx="1884600" cy="1014775"/>
          </a:xfrm>
        </p:grpSpPr>
        <p:sp>
          <p:nvSpPr>
            <p:cNvPr id="607" name="Google Shape;607;p27"/>
            <p:cNvSpPr txBox="1"/>
            <p:nvPr/>
          </p:nvSpPr>
          <p:spPr>
            <a:xfrm>
              <a:off x="7102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08" name="Google Shape;608;p27"/>
            <p:cNvSpPr txBox="1"/>
            <p:nvPr/>
          </p:nvSpPr>
          <p:spPr>
            <a:xfrm>
              <a:off x="7102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09" name="Google Shape;609;p27"/>
          <p:cNvGrpSpPr/>
          <p:nvPr/>
        </p:nvGrpSpPr>
        <p:grpSpPr>
          <a:xfrm>
            <a:off x="710275" y="1624388"/>
            <a:ext cx="1884600" cy="1014775"/>
            <a:chOff x="710275" y="1626963"/>
            <a:chExt cx="1884600" cy="1014775"/>
          </a:xfrm>
        </p:grpSpPr>
        <p:sp>
          <p:nvSpPr>
            <p:cNvPr id="610" name="Google Shape;610;p27"/>
            <p:cNvSpPr txBox="1"/>
            <p:nvPr/>
          </p:nvSpPr>
          <p:spPr>
            <a:xfrm>
              <a:off x="710275" y="1626963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1" name="Google Shape;611;p27"/>
            <p:cNvSpPr txBox="1"/>
            <p:nvPr/>
          </p:nvSpPr>
          <p:spPr>
            <a:xfrm>
              <a:off x="710275" y="1880938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12" name="Google Shape;612;p27"/>
          <p:cNvGrpSpPr/>
          <p:nvPr/>
        </p:nvGrpSpPr>
        <p:grpSpPr>
          <a:xfrm>
            <a:off x="6549175" y="3218913"/>
            <a:ext cx="1884600" cy="1014775"/>
            <a:chOff x="6549175" y="3221488"/>
            <a:chExt cx="1884600" cy="1014775"/>
          </a:xfrm>
        </p:grpSpPr>
        <p:sp>
          <p:nvSpPr>
            <p:cNvPr id="613" name="Google Shape;613;p27"/>
            <p:cNvSpPr txBox="1"/>
            <p:nvPr/>
          </p:nvSpPr>
          <p:spPr>
            <a:xfrm>
              <a:off x="6549175" y="3221488"/>
              <a:ext cx="18846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14" name="Google Shape;614;p27"/>
            <p:cNvSpPr txBox="1"/>
            <p:nvPr/>
          </p:nvSpPr>
          <p:spPr>
            <a:xfrm>
              <a:off x="6549175" y="3475463"/>
              <a:ext cx="1884600" cy="76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20" name="Google Shape;620;p28"/>
          <p:cNvGrpSpPr/>
          <p:nvPr/>
        </p:nvGrpSpPr>
        <p:grpSpPr>
          <a:xfrm>
            <a:off x="5520225" y="3652574"/>
            <a:ext cx="2673900" cy="856326"/>
            <a:chOff x="5520225" y="3502762"/>
            <a:chExt cx="2673900" cy="856326"/>
          </a:xfrm>
        </p:grpSpPr>
        <p:sp>
          <p:nvSpPr>
            <p:cNvPr id="621" name="Google Shape;621;p28"/>
            <p:cNvSpPr txBox="1"/>
            <p:nvPr/>
          </p:nvSpPr>
          <p:spPr>
            <a:xfrm>
              <a:off x="5520225" y="3795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2" name="Google Shape;622;p28"/>
            <p:cNvSpPr/>
            <p:nvPr/>
          </p:nvSpPr>
          <p:spPr>
            <a:xfrm>
              <a:off x="5520225" y="3502762"/>
              <a:ext cx="2673900" cy="273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3" name="Google Shape;623;p28"/>
          <p:cNvGrpSpPr/>
          <p:nvPr/>
        </p:nvGrpSpPr>
        <p:grpSpPr>
          <a:xfrm>
            <a:off x="5520225" y="1450575"/>
            <a:ext cx="2673900" cy="856325"/>
            <a:chOff x="5520225" y="1300763"/>
            <a:chExt cx="2673900" cy="856325"/>
          </a:xfrm>
        </p:grpSpPr>
        <p:sp>
          <p:nvSpPr>
            <p:cNvPr id="624" name="Google Shape;624;p28"/>
            <p:cNvSpPr txBox="1"/>
            <p:nvPr/>
          </p:nvSpPr>
          <p:spPr>
            <a:xfrm>
              <a:off x="5520225" y="1593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5" name="Google Shape;625;p28"/>
            <p:cNvSpPr/>
            <p:nvPr/>
          </p:nvSpPr>
          <p:spPr>
            <a:xfrm>
              <a:off x="5520225" y="1300763"/>
              <a:ext cx="2673900" cy="273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6" name="Google Shape;626;p28"/>
          <p:cNvGrpSpPr/>
          <p:nvPr/>
        </p:nvGrpSpPr>
        <p:grpSpPr>
          <a:xfrm>
            <a:off x="5520225" y="2551576"/>
            <a:ext cx="2673900" cy="856325"/>
            <a:chOff x="5520225" y="2401763"/>
            <a:chExt cx="2673900" cy="856325"/>
          </a:xfrm>
        </p:grpSpPr>
        <p:sp>
          <p:nvSpPr>
            <p:cNvPr id="627" name="Google Shape;627;p28"/>
            <p:cNvSpPr txBox="1"/>
            <p:nvPr/>
          </p:nvSpPr>
          <p:spPr>
            <a:xfrm>
              <a:off x="5520225" y="2694388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8" name="Google Shape;628;p28"/>
            <p:cNvSpPr/>
            <p:nvPr/>
          </p:nvSpPr>
          <p:spPr>
            <a:xfrm>
              <a:off x="5520225" y="2401763"/>
              <a:ext cx="2673900" cy="273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9" name="Google Shape;629;p28"/>
          <p:cNvGrpSpPr/>
          <p:nvPr/>
        </p:nvGrpSpPr>
        <p:grpSpPr>
          <a:xfrm>
            <a:off x="949925" y="1553960"/>
            <a:ext cx="3933296" cy="2851555"/>
            <a:chOff x="949925" y="1404147"/>
            <a:chExt cx="3933296" cy="2851555"/>
          </a:xfrm>
        </p:grpSpPr>
        <p:grpSp>
          <p:nvGrpSpPr>
            <p:cNvPr id="630" name="Google Shape;630;p28"/>
            <p:cNvGrpSpPr/>
            <p:nvPr/>
          </p:nvGrpSpPr>
          <p:grpSpPr>
            <a:xfrm>
              <a:off x="2031665" y="1404147"/>
              <a:ext cx="2851555" cy="2851555"/>
              <a:chOff x="6868325" y="1240250"/>
              <a:chExt cx="1423500" cy="1423500"/>
            </a:xfrm>
          </p:grpSpPr>
          <p:sp>
            <p:nvSpPr>
              <p:cNvPr id="631" name="Google Shape;631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8248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8"/>
              <p:cNvSpPr/>
              <p:nvPr/>
            </p:nvSpPr>
            <p:spPr>
              <a:xfrm>
                <a:off x="6869962" y="1240253"/>
                <a:ext cx="1420200" cy="1420200"/>
              </a:xfrm>
              <a:prstGeom prst="blockArc">
                <a:avLst>
                  <a:gd name="adj1" fmla="val 21597691"/>
                  <a:gd name="adj2" fmla="val 16212183"/>
                  <a:gd name="adj3" fmla="val 8272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3" name="Google Shape;633;p28"/>
            <p:cNvSpPr/>
            <p:nvPr/>
          </p:nvSpPr>
          <p:spPr>
            <a:xfrm>
              <a:off x="2335593" y="1708075"/>
              <a:ext cx="2243700" cy="2243700"/>
            </a:xfrm>
            <a:prstGeom prst="donut">
              <a:avLst>
                <a:gd name="adj" fmla="val 1062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8"/>
            <p:cNvSpPr/>
            <p:nvPr/>
          </p:nvSpPr>
          <p:spPr>
            <a:xfrm>
              <a:off x="2338143" y="1710625"/>
              <a:ext cx="2238600" cy="2238600"/>
            </a:xfrm>
            <a:prstGeom prst="blockArc">
              <a:avLst>
                <a:gd name="adj1" fmla="val 2077565"/>
                <a:gd name="adj2" fmla="val 16217890"/>
                <a:gd name="adj3" fmla="val 10528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5" name="Google Shape;635;p28"/>
            <p:cNvGrpSpPr/>
            <p:nvPr/>
          </p:nvGrpSpPr>
          <p:grpSpPr>
            <a:xfrm>
              <a:off x="2668966" y="2041000"/>
              <a:ext cx="1576953" cy="1577850"/>
              <a:chOff x="6868325" y="1239440"/>
              <a:chExt cx="1423500" cy="1424310"/>
            </a:xfrm>
          </p:grpSpPr>
          <p:sp>
            <p:nvSpPr>
              <p:cNvPr id="636" name="Google Shape;636;p28"/>
              <p:cNvSpPr/>
              <p:nvPr/>
            </p:nvSpPr>
            <p:spPr>
              <a:xfrm>
                <a:off x="6868325" y="1240250"/>
                <a:ext cx="1423500" cy="1423500"/>
              </a:xfrm>
              <a:prstGeom prst="donut">
                <a:avLst>
                  <a:gd name="adj" fmla="val 15076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8"/>
              <p:cNvSpPr/>
              <p:nvPr/>
            </p:nvSpPr>
            <p:spPr>
              <a:xfrm>
                <a:off x="6869962" y="1239440"/>
                <a:ext cx="1420200" cy="1420200"/>
              </a:xfrm>
              <a:prstGeom prst="blockArc">
                <a:avLst>
                  <a:gd name="adj1" fmla="val 5423556"/>
                  <a:gd name="adj2" fmla="val 16203475"/>
                  <a:gd name="adj3" fmla="val 14985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8" name="Google Shape;638;p28"/>
            <p:cNvSpPr/>
            <p:nvPr/>
          </p:nvSpPr>
          <p:spPr>
            <a:xfrm>
              <a:off x="949925" y="1404152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39" name="Google Shape;639;p28"/>
            <p:cNvSpPr/>
            <p:nvPr/>
          </p:nvSpPr>
          <p:spPr>
            <a:xfrm>
              <a:off x="949925" y="190266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65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sp>
          <p:nvSpPr>
            <p:cNvPr id="640" name="Google Shape;640;p28"/>
            <p:cNvSpPr/>
            <p:nvPr/>
          </p:nvSpPr>
          <p:spPr>
            <a:xfrm>
              <a:off x="949925" y="24011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  <p:cxnSp>
          <p:nvCxnSpPr>
            <p:cNvPr id="641" name="Google Shape;641;p28"/>
            <p:cNvCxnSpPr>
              <a:stCxn id="638" idx="3"/>
            </p:cNvCxnSpPr>
            <p:nvPr/>
          </p:nvCxnSpPr>
          <p:spPr>
            <a:xfrm>
              <a:off x="1610525" y="1591202"/>
              <a:ext cx="1477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2" name="Google Shape;642;p28"/>
            <p:cNvCxnSpPr>
              <a:stCxn id="639" idx="3"/>
            </p:cNvCxnSpPr>
            <p:nvPr/>
          </p:nvCxnSpPr>
          <p:spPr>
            <a:xfrm>
              <a:off x="1610525" y="2089714"/>
              <a:ext cx="1171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643" name="Google Shape;643;p28"/>
            <p:cNvCxnSpPr>
              <a:stCxn id="640" idx="3"/>
            </p:cNvCxnSpPr>
            <p:nvPr/>
          </p:nvCxnSpPr>
          <p:spPr>
            <a:xfrm>
              <a:off x="1610525" y="2588227"/>
              <a:ext cx="1242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9"/>
          <p:cNvGrpSpPr/>
          <p:nvPr/>
        </p:nvGrpSpPr>
        <p:grpSpPr>
          <a:xfrm>
            <a:off x="792375" y="1312800"/>
            <a:ext cx="3064800" cy="3064800"/>
            <a:chOff x="792375" y="1239425"/>
            <a:chExt cx="3064800" cy="3064800"/>
          </a:xfrm>
        </p:grpSpPr>
        <p:sp>
          <p:nvSpPr>
            <p:cNvPr id="649" name="Google Shape;649;p29"/>
            <p:cNvSpPr/>
            <p:nvPr/>
          </p:nvSpPr>
          <p:spPr>
            <a:xfrm>
              <a:off x="923625" y="1370675"/>
              <a:ext cx="2802300" cy="28023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 rot="10800000" flipH="1">
              <a:off x="792375" y="1239425"/>
              <a:ext cx="3064800" cy="3064800"/>
            </a:xfrm>
            <a:prstGeom prst="blockArc">
              <a:avLst>
                <a:gd name="adj1" fmla="val 5383899"/>
                <a:gd name="adj2" fmla="val 16197592"/>
                <a:gd name="adj3" fmla="val 8071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9"/>
          <p:cNvGrpSpPr/>
          <p:nvPr/>
        </p:nvGrpSpPr>
        <p:grpSpPr>
          <a:xfrm>
            <a:off x="1038675" y="1559250"/>
            <a:ext cx="2572200" cy="2571900"/>
            <a:chOff x="1038675" y="1485875"/>
            <a:chExt cx="2572200" cy="2571900"/>
          </a:xfrm>
        </p:grpSpPr>
        <p:sp>
          <p:nvSpPr>
            <p:cNvPr id="652" name="Google Shape;652;p29"/>
            <p:cNvSpPr/>
            <p:nvPr/>
          </p:nvSpPr>
          <p:spPr>
            <a:xfrm>
              <a:off x="1159025" y="1606050"/>
              <a:ext cx="2331600" cy="23316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9"/>
            <p:cNvSpPr/>
            <p:nvPr/>
          </p:nvSpPr>
          <p:spPr>
            <a:xfrm rot="10800000" flipH="1">
              <a:off x="1038675" y="1485875"/>
              <a:ext cx="2572200" cy="2571900"/>
            </a:xfrm>
            <a:prstGeom prst="blockArc">
              <a:avLst>
                <a:gd name="adj1" fmla="val 3698438"/>
                <a:gd name="adj2" fmla="val 16196780"/>
                <a:gd name="adj3" fmla="val 953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9"/>
          <p:cNvGrpSpPr/>
          <p:nvPr/>
        </p:nvGrpSpPr>
        <p:grpSpPr>
          <a:xfrm>
            <a:off x="1283325" y="1803750"/>
            <a:ext cx="2082900" cy="2082900"/>
            <a:chOff x="1283325" y="1730375"/>
            <a:chExt cx="2082900" cy="2082900"/>
          </a:xfrm>
        </p:grpSpPr>
        <p:sp>
          <p:nvSpPr>
            <p:cNvPr id="655" name="Google Shape;655;p29"/>
            <p:cNvSpPr/>
            <p:nvPr/>
          </p:nvSpPr>
          <p:spPr>
            <a:xfrm>
              <a:off x="1399175" y="1846200"/>
              <a:ext cx="1851300" cy="1851300"/>
            </a:xfrm>
            <a:prstGeom prst="ellipse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9"/>
            <p:cNvSpPr/>
            <p:nvPr/>
          </p:nvSpPr>
          <p:spPr>
            <a:xfrm rot="10800000" flipH="1">
              <a:off x="1283325" y="1730375"/>
              <a:ext cx="2082900" cy="2082900"/>
            </a:xfrm>
            <a:prstGeom prst="blockArc">
              <a:avLst>
                <a:gd name="adj1" fmla="val 1545075"/>
                <a:gd name="adj2" fmla="val 16195235"/>
                <a:gd name="adj3" fmla="val 11901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9"/>
          <p:cNvGrpSpPr/>
          <p:nvPr/>
        </p:nvGrpSpPr>
        <p:grpSpPr>
          <a:xfrm>
            <a:off x="1528575" y="2049000"/>
            <a:ext cx="1592400" cy="1592400"/>
            <a:chOff x="1528575" y="1975625"/>
            <a:chExt cx="1592400" cy="1592400"/>
          </a:xfrm>
        </p:grpSpPr>
        <p:sp>
          <p:nvSpPr>
            <p:cNvPr id="658" name="Google Shape;658;p29"/>
            <p:cNvSpPr/>
            <p:nvPr/>
          </p:nvSpPr>
          <p:spPr>
            <a:xfrm>
              <a:off x="1644350" y="2091375"/>
              <a:ext cx="1360800" cy="13608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9"/>
            <p:cNvSpPr/>
            <p:nvPr/>
          </p:nvSpPr>
          <p:spPr>
            <a:xfrm rot="10800000" flipH="1">
              <a:off x="1528575" y="1975625"/>
              <a:ext cx="1592400" cy="1592400"/>
            </a:xfrm>
            <a:prstGeom prst="blockArc">
              <a:avLst>
                <a:gd name="adj1" fmla="val 19723798"/>
                <a:gd name="adj2" fmla="val 16192946"/>
                <a:gd name="adj3" fmla="val 15569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29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61" name="Google Shape;661;p29"/>
          <p:cNvGrpSpPr/>
          <p:nvPr/>
        </p:nvGrpSpPr>
        <p:grpSpPr>
          <a:xfrm>
            <a:off x="4122675" y="3026752"/>
            <a:ext cx="1884600" cy="1467559"/>
            <a:chOff x="4122675" y="2953377"/>
            <a:chExt cx="1884600" cy="1467559"/>
          </a:xfrm>
        </p:grpSpPr>
        <p:sp>
          <p:nvSpPr>
            <p:cNvPr id="662" name="Google Shape;662;p29"/>
            <p:cNvSpPr txBox="1"/>
            <p:nvPr/>
          </p:nvSpPr>
          <p:spPr>
            <a:xfrm>
              <a:off x="41226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3" name="Google Shape;663;p29"/>
            <p:cNvSpPr/>
            <p:nvPr/>
          </p:nvSpPr>
          <p:spPr>
            <a:xfrm>
              <a:off x="41226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4" name="Google Shape;664;p29"/>
            <p:cNvSpPr/>
            <p:nvPr/>
          </p:nvSpPr>
          <p:spPr>
            <a:xfrm>
              <a:off x="5245713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5" name="Google Shape;665;p29"/>
          <p:cNvGrpSpPr/>
          <p:nvPr/>
        </p:nvGrpSpPr>
        <p:grpSpPr>
          <a:xfrm>
            <a:off x="6467075" y="3026752"/>
            <a:ext cx="1884600" cy="1467559"/>
            <a:chOff x="6467075" y="2953377"/>
            <a:chExt cx="1884600" cy="1467559"/>
          </a:xfrm>
        </p:grpSpPr>
        <p:sp>
          <p:nvSpPr>
            <p:cNvPr id="666" name="Google Shape;666;p29"/>
            <p:cNvSpPr txBox="1"/>
            <p:nvPr/>
          </p:nvSpPr>
          <p:spPr>
            <a:xfrm>
              <a:off x="6467075" y="3723736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9"/>
            <p:cNvSpPr/>
            <p:nvPr/>
          </p:nvSpPr>
          <p:spPr>
            <a:xfrm>
              <a:off x="6467075" y="3431110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68" name="Google Shape;668;p29"/>
            <p:cNvSpPr/>
            <p:nvPr/>
          </p:nvSpPr>
          <p:spPr>
            <a:xfrm>
              <a:off x="7586475" y="2953377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69" name="Google Shape;669;p29"/>
          <p:cNvGrpSpPr/>
          <p:nvPr/>
        </p:nvGrpSpPr>
        <p:grpSpPr>
          <a:xfrm>
            <a:off x="4122675" y="1312789"/>
            <a:ext cx="1884600" cy="1458857"/>
            <a:chOff x="4122675" y="1239414"/>
            <a:chExt cx="1884600" cy="1458857"/>
          </a:xfrm>
        </p:grpSpPr>
        <p:sp>
          <p:nvSpPr>
            <p:cNvPr id="670" name="Google Shape;670;p29"/>
            <p:cNvSpPr txBox="1"/>
            <p:nvPr/>
          </p:nvSpPr>
          <p:spPr>
            <a:xfrm>
              <a:off x="41226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1" name="Google Shape;671;p29"/>
            <p:cNvSpPr/>
            <p:nvPr/>
          </p:nvSpPr>
          <p:spPr>
            <a:xfrm>
              <a:off x="41226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2" name="Google Shape;672;p29"/>
            <p:cNvSpPr/>
            <p:nvPr/>
          </p:nvSpPr>
          <p:spPr>
            <a:xfrm>
              <a:off x="5245713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grpSp>
        <p:nvGrpSpPr>
          <p:cNvPr id="673" name="Google Shape;673;p29"/>
          <p:cNvGrpSpPr/>
          <p:nvPr/>
        </p:nvGrpSpPr>
        <p:grpSpPr>
          <a:xfrm>
            <a:off x="6467075" y="1312789"/>
            <a:ext cx="1884600" cy="1458857"/>
            <a:chOff x="6467075" y="1239414"/>
            <a:chExt cx="1884600" cy="1458857"/>
          </a:xfrm>
        </p:grpSpPr>
        <p:sp>
          <p:nvSpPr>
            <p:cNvPr id="674" name="Google Shape;674;p29"/>
            <p:cNvSpPr txBox="1"/>
            <p:nvPr/>
          </p:nvSpPr>
          <p:spPr>
            <a:xfrm>
              <a:off x="6467075" y="2001071"/>
              <a:ext cx="1884600" cy="6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75" name="Google Shape;675;p29"/>
            <p:cNvSpPr/>
            <p:nvPr/>
          </p:nvSpPr>
          <p:spPr>
            <a:xfrm>
              <a:off x="6467075" y="1708446"/>
              <a:ext cx="18846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76" name="Google Shape;676;p29"/>
            <p:cNvSpPr/>
            <p:nvPr/>
          </p:nvSpPr>
          <p:spPr>
            <a:xfrm>
              <a:off x="7586475" y="1239414"/>
              <a:ext cx="660600" cy="3741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60</a:t>
              </a:r>
              <a:r>
                <a:rPr lang="en" sz="1800">
                  <a:solidFill>
                    <a:srgbClr val="FFFFFF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1200"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681;p30"/>
          <p:cNvGrpSpPr/>
          <p:nvPr/>
        </p:nvGrpSpPr>
        <p:grpSpPr>
          <a:xfrm>
            <a:off x="1171229" y="1317004"/>
            <a:ext cx="3881808" cy="2917470"/>
            <a:chOff x="2805784" y="1248756"/>
            <a:chExt cx="3996096" cy="3003367"/>
          </a:xfrm>
        </p:grpSpPr>
        <p:cxnSp>
          <p:nvCxnSpPr>
            <p:cNvPr id="682" name="Google Shape;682;p30"/>
            <p:cNvCxnSpPr/>
            <p:nvPr/>
          </p:nvCxnSpPr>
          <p:spPr>
            <a:xfrm>
              <a:off x="2810490" y="4212206"/>
              <a:ext cx="2175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3" name="Google Shape;683;p30"/>
            <p:cNvSpPr/>
            <p:nvPr/>
          </p:nvSpPr>
          <p:spPr>
            <a:xfrm>
              <a:off x="3798514" y="1248756"/>
              <a:ext cx="3003367" cy="3003367"/>
            </a:xfrm>
            <a:prstGeom prst="arc">
              <a:avLst>
                <a:gd name="adj1" fmla="val 16200000"/>
                <a:gd name="adj2" fmla="val 6136707"/>
              </a:avLst>
            </a:prstGeom>
            <a:noFill/>
            <a:ln w="2286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 txBox="1"/>
            <p:nvPr/>
          </p:nvSpPr>
          <p:spPr>
            <a:xfrm>
              <a:off x="2805784" y="3788996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55</a:t>
              </a:r>
              <a:r>
                <a:rPr lang="en" sz="2000">
                  <a:solidFill>
                    <a:schemeClr val="accent1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5" name="Google Shape;685;p30"/>
          <p:cNvGrpSpPr/>
          <p:nvPr/>
        </p:nvGrpSpPr>
        <p:grpSpPr>
          <a:xfrm>
            <a:off x="1171229" y="1595532"/>
            <a:ext cx="3603439" cy="2360574"/>
            <a:chOff x="2805784" y="1535483"/>
            <a:chExt cx="3709532" cy="2430074"/>
          </a:xfrm>
        </p:grpSpPr>
        <p:sp>
          <p:nvSpPr>
            <p:cNvPr id="686" name="Google Shape;686;p30"/>
            <p:cNvSpPr/>
            <p:nvPr/>
          </p:nvSpPr>
          <p:spPr>
            <a:xfrm>
              <a:off x="4085242" y="1535483"/>
              <a:ext cx="2430074" cy="2430074"/>
            </a:xfrm>
            <a:prstGeom prst="arc">
              <a:avLst>
                <a:gd name="adj1" fmla="val 16200000"/>
                <a:gd name="adj2" fmla="val 9118718"/>
              </a:avLst>
            </a:prstGeom>
            <a:noFill/>
            <a:ln w="2286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87" name="Google Shape;687;p30"/>
            <p:cNvCxnSpPr/>
            <p:nvPr/>
          </p:nvCxnSpPr>
          <p:spPr>
            <a:xfrm>
              <a:off x="2806030" y="3323525"/>
              <a:ext cx="1438825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88" name="Google Shape;688;p30"/>
            <p:cNvSpPr txBox="1"/>
            <p:nvPr/>
          </p:nvSpPr>
          <p:spPr>
            <a:xfrm>
              <a:off x="2805784" y="290031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70</a:t>
              </a:r>
              <a:r>
                <a:rPr lang="en" sz="2000">
                  <a:solidFill>
                    <a:schemeClr val="accent2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5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89" name="Google Shape;689;p30"/>
          <p:cNvGrpSpPr/>
          <p:nvPr/>
        </p:nvGrpSpPr>
        <p:grpSpPr>
          <a:xfrm>
            <a:off x="1171229" y="1868712"/>
            <a:ext cx="3329954" cy="1813908"/>
            <a:chOff x="2805784" y="1816707"/>
            <a:chExt cx="3427994" cy="1867313"/>
          </a:xfrm>
        </p:grpSpPr>
        <p:sp>
          <p:nvSpPr>
            <p:cNvPr id="690" name="Google Shape;690;p30"/>
            <p:cNvSpPr/>
            <p:nvPr/>
          </p:nvSpPr>
          <p:spPr>
            <a:xfrm>
              <a:off x="4366465" y="1816707"/>
              <a:ext cx="1867313" cy="1867313"/>
            </a:xfrm>
            <a:prstGeom prst="arc">
              <a:avLst>
                <a:gd name="adj1" fmla="val 16200000"/>
                <a:gd name="adj2" fmla="val 12033762"/>
              </a:avLst>
            </a:prstGeom>
            <a:noFill/>
            <a:ln w="2286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91" name="Google Shape;691;p30"/>
            <p:cNvCxnSpPr/>
            <p:nvPr/>
          </p:nvCxnSpPr>
          <p:spPr>
            <a:xfrm>
              <a:off x="2806030" y="2434613"/>
              <a:ext cx="1616539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92" name="Google Shape;692;p30"/>
            <p:cNvSpPr txBox="1"/>
            <p:nvPr/>
          </p:nvSpPr>
          <p:spPr>
            <a:xfrm>
              <a:off x="2805784" y="2011637"/>
              <a:ext cx="1347335" cy="3396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80</a:t>
              </a:r>
              <a:r>
                <a:rPr lang="en" sz="2000">
                  <a:solidFill>
                    <a:schemeClr val="accent3"/>
                  </a:solidFill>
                  <a:latin typeface="Fira Sans Extra Condensed Light"/>
                  <a:ea typeface="Fira Sans Extra Condensed Light"/>
                  <a:cs typeface="Fira Sans Extra Condensed Light"/>
                  <a:sym typeface="Fira Sans Extra Condensed Light"/>
                </a:rPr>
                <a:t>%</a:t>
              </a:r>
              <a:endParaRPr sz="2000">
                <a:solidFill>
                  <a:schemeClr val="accent3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endParaRPr>
            </a:p>
          </p:txBody>
        </p:sp>
      </p:grpSp>
      <p:sp>
        <p:nvSpPr>
          <p:cNvPr id="693" name="Google Shape;693;p30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694" name="Google Shape;694;p30"/>
          <p:cNvGrpSpPr/>
          <p:nvPr/>
        </p:nvGrpSpPr>
        <p:grpSpPr>
          <a:xfrm>
            <a:off x="5759825" y="3666399"/>
            <a:ext cx="2673900" cy="806276"/>
            <a:chOff x="5759825" y="3413487"/>
            <a:chExt cx="2673900" cy="806276"/>
          </a:xfrm>
        </p:grpSpPr>
        <p:sp>
          <p:nvSpPr>
            <p:cNvPr id="695" name="Google Shape;695;p30"/>
            <p:cNvSpPr txBox="1"/>
            <p:nvPr/>
          </p:nvSpPr>
          <p:spPr>
            <a:xfrm>
              <a:off x="5759825" y="36560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of them all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5759825" y="3413487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7" name="Google Shape;697;p30"/>
          <p:cNvGrpSpPr/>
          <p:nvPr/>
        </p:nvGrpSpPr>
        <p:grpSpPr>
          <a:xfrm>
            <a:off x="5759825" y="1145808"/>
            <a:ext cx="2673900" cy="806275"/>
            <a:chOff x="5759825" y="1287688"/>
            <a:chExt cx="2673900" cy="806275"/>
          </a:xfrm>
        </p:grpSpPr>
        <p:sp>
          <p:nvSpPr>
            <p:cNvPr id="698" name="Google Shape;698;p30"/>
            <p:cNvSpPr txBox="1"/>
            <p:nvPr/>
          </p:nvSpPr>
          <p:spPr>
            <a:xfrm>
              <a:off x="5759825" y="15302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5759825" y="12876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0" name="Google Shape;700;p30"/>
          <p:cNvGrpSpPr/>
          <p:nvPr/>
        </p:nvGrpSpPr>
        <p:grpSpPr>
          <a:xfrm>
            <a:off x="5759825" y="2406104"/>
            <a:ext cx="2673900" cy="806275"/>
            <a:chOff x="5759825" y="2350588"/>
            <a:chExt cx="2673900" cy="806275"/>
          </a:xfrm>
        </p:grpSpPr>
        <p:sp>
          <p:nvSpPr>
            <p:cNvPr id="701" name="Google Shape;701;p30"/>
            <p:cNvSpPr txBox="1"/>
            <p:nvPr/>
          </p:nvSpPr>
          <p:spPr>
            <a:xfrm>
              <a:off x="5759825" y="2593163"/>
              <a:ext cx="2673900" cy="563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5759825" y="2350588"/>
              <a:ext cx="2673900" cy="27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03" name="Google Shape;703;p30"/>
          <p:cNvGrpSpPr/>
          <p:nvPr/>
        </p:nvGrpSpPr>
        <p:grpSpPr>
          <a:xfrm>
            <a:off x="710278" y="4046303"/>
            <a:ext cx="291388" cy="291388"/>
            <a:chOff x="4933458" y="1687279"/>
            <a:chExt cx="397907" cy="397907"/>
          </a:xfrm>
        </p:grpSpPr>
        <p:sp>
          <p:nvSpPr>
            <p:cNvPr id="704" name="Google Shape;704;p30"/>
            <p:cNvSpPr/>
            <p:nvPr/>
          </p:nvSpPr>
          <p:spPr>
            <a:xfrm>
              <a:off x="5071801" y="1766541"/>
              <a:ext cx="125867" cy="241215"/>
            </a:xfrm>
            <a:custGeom>
              <a:avLst/>
              <a:gdLst/>
              <a:ahLst/>
              <a:cxnLst/>
              <a:rect l="l" t="t" r="r" b="b"/>
              <a:pathLst>
                <a:path w="6031" h="11558" extrusionOk="0">
                  <a:moveTo>
                    <a:pt x="2415" y="1"/>
                  </a:moveTo>
                  <a:cubicBezTo>
                    <a:pt x="2233" y="993"/>
                    <a:pt x="1808" y="2415"/>
                    <a:pt x="0" y="2785"/>
                  </a:cubicBezTo>
                  <a:lnTo>
                    <a:pt x="0" y="4244"/>
                  </a:lnTo>
                  <a:lnTo>
                    <a:pt x="1228" y="4244"/>
                  </a:lnTo>
                  <a:cubicBezTo>
                    <a:pt x="1537" y="4244"/>
                    <a:pt x="1787" y="4496"/>
                    <a:pt x="1787" y="4803"/>
                  </a:cubicBezTo>
                  <a:lnTo>
                    <a:pt x="1787" y="9077"/>
                  </a:lnTo>
                  <a:cubicBezTo>
                    <a:pt x="1787" y="10222"/>
                    <a:pt x="2553" y="11558"/>
                    <a:pt x="4714" y="11558"/>
                  </a:cubicBezTo>
                  <a:cubicBezTo>
                    <a:pt x="5212" y="11558"/>
                    <a:pt x="5689" y="11535"/>
                    <a:pt x="6031" y="11512"/>
                  </a:cubicBezTo>
                  <a:lnTo>
                    <a:pt x="6031" y="9905"/>
                  </a:lnTo>
                  <a:lnTo>
                    <a:pt x="4891" y="9905"/>
                  </a:lnTo>
                  <a:cubicBezTo>
                    <a:pt x="3535" y="9905"/>
                    <a:pt x="3351" y="9125"/>
                    <a:pt x="3351" y="8363"/>
                  </a:cubicBezTo>
                  <a:lnTo>
                    <a:pt x="3351" y="4803"/>
                  </a:lnTo>
                  <a:cubicBezTo>
                    <a:pt x="3351" y="4496"/>
                    <a:pt x="3600" y="4244"/>
                    <a:pt x="3910" y="4244"/>
                  </a:cubicBezTo>
                  <a:lnTo>
                    <a:pt x="6031" y="4244"/>
                  </a:lnTo>
                  <a:lnTo>
                    <a:pt x="6031" y="2681"/>
                  </a:lnTo>
                  <a:lnTo>
                    <a:pt x="3910" y="2681"/>
                  </a:lnTo>
                  <a:cubicBezTo>
                    <a:pt x="3600" y="2681"/>
                    <a:pt x="3351" y="2431"/>
                    <a:pt x="3351" y="2122"/>
                  </a:cubicBezTo>
                  <a:lnTo>
                    <a:pt x="33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4933458" y="1687279"/>
              <a:ext cx="397907" cy="397907"/>
            </a:xfrm>
            <a:custGeom>
              <a:avLst/>
              <a:gdLst/>
              <a:ahLst/>
              <a:cxnLst/>
              <a:rect l="l" t="t" r="r" b="b"/>
              <a:pathLst>
                <a:path w="19066" h="19066" extrusionOk="0">
                  <a:moveTo>
                    <a:pt x="10539" y="2681"/>
                  </a:moveTo>
                  <a:cubicBezTo>
                    <a:pt x="10846" y="2681"/>
                    <a:pt x="11059" y="2932"/>
                    <a:pt x="11059" y="3240"/>
                  </a:cubicBezTo>
                  <a:lnTo>
                    <a:pt x="11059" y="5362"/>
                  </a:lnTo>
                  <a:lnTo>
                    <a:pt x="13219" y="5362"/>
                  </a:lnTo>
                  <a:cubicBezTo>
                    <a:pt x="13528" y="5362"/>
                    <a:pt x="13778" y="5612"/>
                    <a:pt x="13778" y="5921"/>
                  </a:cubicBezTo>
                  <a:lnTo>
                    <a:pt x="13778" y="8601"/>
                  </a:lnTo>
                  <a:cubicBezTo>
                    <a:pt x="13778" y="8911"/>
                    <a:pt x="13528" y="9160"/>
                    <a:pt x="13219" y="9160"/>
                  </a:cubicBezTo>
                  <a:lnTo>
                    <a:pt x="11096" y="9160"/>
                  </a:lnTo>
                  <a:lnTo>
                    <a:pt x="11096" y="12161"/>
                  </a:lnTo>
                  <a:cubicBezTo>
                    <a:pt x="11096" y="12440"/>
                    <a:pt x="11121" y="12520"/>
                    <a:pt x="11133" y="12541"/>
                  </a:cubicBezTo>
                  <a:cubicBezTo>
                    <a:pt x="11140" y="12541"/>
                    <a:pt x="11234" y="12585"/>
                    <a:pt x="11520" y="12585"/>
                  </a:cubicBezTo>
                  <a:lnTo>
                    <a:pt x="13219" y="12585"/>
                  </a:lnTo>
                  <a:cubicBezTo>
                    <a:pt x="13528" y="12585"/>
                    <a:pt x="13741" y="12836"/>
                    <a:pt x="13741" y="13144"/>
                  </a:cubicBezTo>
                  <a:lnTo>
                    <a:pt x="13741" y="15826"/>
                  </a:lnTo>
                  <a:cubicBezTo>
                    <a:pt x="13741" y="16113"/>
                    <a:pt x="13560" y="16351"/>
                    <a:pt x="13273" y="16382"/>
                  </a:cubicBezTo>
                  <a:cubicBezTo>
                    <a:pt x="13236" y="16385"/>
                    <a:pt x="12341" y="16474"/>
                    <a:pt x="11342" y="16474"/>
                  </a:cubicBezTo>
                  <a:cubicBezTo>
                    <a:pt x="8564" y="16474"/>
                    <a:pt x="7298" y="14609"/>
                    <a:pt x="7298" y="12877"/>
                  </a:cubicBezTo>
                  <a:lnTo>
                    <a:pt x="7298" y="9160"/>
                  </a:lnTo>
                  <a:lnTo>
                    <a:pt x="6070" y="9160"/>
                  </a:lnTo>
                  <a:cubicBezTo>
                    <a:pt x="5760" y="9160"/>
                    <a:pt x="5511" y="8911"/>
                    <a:pt x="5511" y="8601"/>
                  </a:cubicBezTo>
                  <a:lnTo>
                    <a:pt x="5511" y="6100"/>
                  </a:lnTo>
                  <a:cubicBezTo>
                    <a:pt x="5511" y="5808"/>
                    <a:pt x="5734" y="5568"/>
                    <a:pt x="6024" y="5543"/>
                  </a:cubicBezTo>
                  <a:cubicBezTo>
                    <a:pt x="7535" y="5417"/>
                    <a:pt x="7797" y="4524"/>
                    <a:pt x="8000" y="3275"/>
                  </a:cubicBezTo>
                  <a:lnTo>
                    <a:pt x="8021" y="3148"/>
                  </a:lnTo>
                  <a:cubicBezTo>
                    <a:pt x="8066" y="2879"/>
                    <a:pt x="8299" y="2681"/>
                    <a:pt x="8571" y="2681"/>
                  </a:cubicBezTo>
                  <a:close/>
                  <a:moveTo>
                    <a:pt x="2794" y="1"/>
                  </a:moveTo>
                  <a:cubicBezTo>
                    <a:pt x="1253" y="1"/>
                    <a:pt x="1" y="1253"/>
                    <a:pt x="1" y="2794"/>
                  </a:cubicBezTo>
                  <a:lnTo>
                    <a:pt x="1" y="16272"/>
                  </a:lnTo>
                  <a:cubicBezTo>
                    <a:pt x="1" y="17811"/>
                    <a:pt x="1253" y="19065"/>
                    <a:pt x="2794" y="19065"/>
                  </a:cubicBezTo>
                  <a:lnTo>
                    <a:pt x="16272" y="19065"/>
                  </a:lnTo>
                  <a:cubicBezTo>
                    <a:pt x="17813" y="19065"/>
                    <a:pt x="19065" y="17811"/>
                    <a:pt x="19065" y="16272"/>
                  </a:cubicBezTo>
                  <a:lnTo>
                    <a:pt x="19065" y="2792"/>
                  </a:lnTo>
                  <a:cubicBezTo>
                    <a:pt x="19065" y="1253"/>
                    <a:pt x="17813" y="1"/>
                    <a:pt x="16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30"/>
          <p:cNvGrpSpPr/>
          <p:nvPr/>
        </p:nvGrpSpPr>
        <p:grpSpPr>
          <a:xfrm>
            <a:off x="710278" y="3193926"/>
            <a:ext cx="291388" cy="291372"/>
            <a:chOff x="266768" y="1721375"/>
            <a:chExt cx="397907" cy="397887"/>
          </a:xfrm>
        </p:grpSpPr>
        <p:sp>
          <p:nvSpPr>
            <p:cNvPr id="707" name="Google Shape;707;p30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30"/>
          <p:cNvGrpSpPr/>
          <p:nvPr/>
        </p:nvGrpSpPr>
        <p:grpSpPr>
          <a:xfrm>
            <a:off x="710294" y="2313326"/>
            <a:ext cx="291357" cy="291372"/>
            <a:chOff x="864491" y="1723250"/>
            <a:chExt cx="397866" cy="397887"/>
          </a:xfrm>
        </p:grpSpPr>
        <p:sp>
          <p:nvSpPr>
            <p:cNvPr id="710" name="Google Shape;710;p30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2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744" name="Google Shape;744;p32"/>
          <p:cNvGrpSpPr/>
          <p:nvPr/>
        </p:nvGrpSpPr>
        <p:grpSpPr>
          <a:xfrm>
            <a:off x="710275" y="1445175"/>
            <a:ext cx="7723325" cy="548400"/>
            <a:chOff x="710275" y="1371563"/>
            <a:chExt cx="7723325" cy="548400"/>
          </a:xfrm>
        </p:grpSpPr>
        <p:sp>
          <p:nvSpPr>
            <p:cNvPr id="745" name="Google Shape;745;p32"/>
            <p:cNvSpPr txBox="1"/>
            <p:nvPr/>
          </p:nvSpPr>
          <p:spPr>
            <a:xfrm>
              <a:off x="710275" y="1422863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267647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3004607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3332739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3660870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3989001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4317133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2"/>
            <p:cNvSpPr/>
            <p:nvPr/>
          </p:nvSpPr>
          <p:spPr>
            <a:xfrm>
              <a:off x="4645264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2"/>
            <p:cNvSpPr/>
            <p:nvPr/>
          </p:nvSpPr>
          <p:spPr>
            <a:xfrm>
              <a:off x="4973395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5301526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5629658" y="1377250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2"/>
            <p:cNvSpPr txBox="1"/>
            <p:nvPr/>
          </p:nvSpPr>
          <p:spPr>
            <a:xfrm>
              <a:off x="6043438" y="1430950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</a:t>
              </a:r>
              <a:r>
                <a:rPr lang="en" sz="1800">
                  <a:solidFill>
                    <a:schemeClr val="accen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180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7" name="Google Shape;757;p32"/>
            <p:cNvSpPr txBox="1"/>
            <p:nvPr/>
          </p:nvSpPr>
          <p:spPr>
            <a:xfrm>
              <a:off x="6774600" y="1371563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58" name="Google Shape;758;p32"/>
            <p:cNvCxnSpPr>
              <a:stCxn id="745" idx="3"/>
            </p:cNvCxnSpPr>
            <p:nvPr/>
          </p:nvCxnSpPr>
          <p:spPr>
            <a:xfrm>
              <a:off x="1646275" y="1645763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59" name="Google Shape;759;p32"/>
          <p:cNvGrpSpPr/>
          <p:nvPr/>
        </p:nvGrpSpPr>
        <p:grpSpPr>
          <a:xfrm>
            <a:off x="710275" y="2271022"/>
            <a:ext cx="7723325" cy="548400"/>
            <a:chOff x="710275" y="2161004"/>
            <a:chExt cx="7723325" cy="548400"/>
          </a:xfrm>
        </p:grpSpPr>
        <p:sp>
          <p:nvSpPr>
            <p:cNvPr id="760" name="Google Shape;760;p32"/>
            <p:cNvSpPr txBox="1"/>
            <p:nvPr/>
          </p:nvSpPr>
          <p:spPr>
            <a:xfrm>
              <a:off x="710275" y="2212304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267647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2"/>
            <p:cNvSpPr/>
            <p:nvPr/>
          </p:nvSpPr>
          <p:spPr>
            <a:xfrm>
              <a:off x="3004607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2"/>
            <p:cNvSpPr/>
            <p:nvPr/>
          </p:nvSpPr>
          <p:spPr>
            <a:xfrm>
              <a:off x="3332739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3660870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3989001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4317133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4645264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4973395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5301526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5629658" y="2166692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2"/>
            <p:cNvSpPr txBox="1"/>
            <p:nvPr/>
          </p:nvSpPr>
          <p:spPr>
            <a:xfrm>
              <a:off x="6043438" y="2220392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</a:t>
              </a:r>
              <a:r>
                <a:rPr lang="en" sz="1800">
                  <a:solidFill>
                    <a:schemeClr val="accent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2" name="Google Shape;772;p32"/>
            <p:cNvSpPr txBox="1"/>
            <p:nvPr/>
          </p:nvSpPr>
          <p:spPr>
            <a:xfrm>
              <a:off x="6774600" y="2161004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73" name="Google Shape;773;p32"/>
            <p:cNvCxnSpPr/>
            <p:nvPr/>
          </p:nvCxnSpPr>
          <p:spPr>
            <a:xfrm>
              <a:off x="1646275" y="24351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74" name="Google Shape;774;p32"/>
          <p:cNvGrpSpPr/>
          <p:nvPr/>
        </p:nvGrpSpPr>
        <p:grpSpPr>
          <a:xfrm>
            <a:off x="710275" y="3096868"/>
            <a:ext cx="7723325" cy="548400"/>
            <a:chOff x="710275" y="2950446"/>
            <a:chExt cx="7723325" cy="548400"/>
          </a:xfrm>
        </p:grpSpPr>
        <p:sp>
          <p:nvSpPr>
            <p:cNvPr id="775" name="Google Shape;775;p32"/>
            <p:cNvSpPr txBox="1"/>
            <p:nvPr/>
          </p:nvSpPr>
          <p:spPr>
            <a:xfrm>
              <a:off x="710275" y="3001746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76" name="Google Shape;776;p32"/>
            <p:cNvSpPr/>
            <p:nvPr/>
          </p:nvSpPr>
          <p:spPr>
            <a:xfrm>
              <a:off x="267647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2"/>
            <p:cNvSpPr/>
            <p:nvPr/>
          </p:nvSpPr>
          <p:spPr>
            <a:xfrm>
              <a:off x="3004607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2"/>
            <p:cNvSpPr/>
            <p:nvPr/>
          </p:nvSpPr>
          <p:spPr>
            <a:xfrm>
              <a:off x="3332739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2"/>
            <p:cNvSpPr/>
            <p:nvPr/>
          </p:nvSpPr>
          <p:spPr>
            <a:xfrm>
              <a:off x="3660870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2"/>
            <p:cNvSpPr/>
            <p:nvPr/>
          </p:nvSpPr>
          <p:spPr>
            <a:xfrm>
              <a:off x="3989001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2"/>
            <p:cNvSpPr/>
            <p:nvPr/>
          </p:nvSpPr>
          <p:spPr>
            <a:xfrm>
              <a:off x="4317133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2"/>
            <p:cNvSpPr/>
            <p:nvPr/>
          </p:nvSpPr>
          <p:spPr>
            <a:xfrm>
              <a:off x="4645264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2"/>
            <p:cNvSpPr/>
            <p:nvPr/>
          </p:nvSpPr>
          <p:spPr>
            <a:xfrm>
              <a:off x="4973395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2"/>
            <p:cNvSpPr/>
            <p:nvPr/>
          </p:nvSpPr>
          <p:spPr>
            <a:xfrm>
              <a:off x="5301526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5629658" y="2956133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2"/>
            <p:cNvSpPr txBox="1"/>
            <p:nvPr/>
          </p:nvSpPr>
          <p:spPr>
            <a:xfrm>
              <a:off x="6043438" y="3009833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r>
                <a:rPr lang="en" sz="1800">
                  <a:solidFill>
                    <a:schemeClr val="accent3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87" name="Google Shape;787;p32"/>
            <p:cNvSpPr txBox="1"/>
            <p:nvPr/>
          </p:nvSpPr>
          <p:spPr>
            <a:xfrm>
              <a:off x="6774600" y="2950446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Planet Earth is the only one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788" name="Google Shape;788;p32"/>
            <p:cNvCxnSpPr/>
            <p:nvPr/>
          </p:nvCxnSpPr>
          <p:spPr>
            <a:xfrm>
              <a:off x="1646275" y="322463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89" name="Google Shape;789;p32"/>
          <p:cNvGrpSpPr/>
          <p:nvPr/>
        </p:nvGrpSpPr>
        <p:grpSpPr>
          <a:xfrm>
            <a:off x="710275" y="3922715"/>
            <a:ext cx="7723326" cy="548400"/>
            <a:chOff x="710275" y="3739888"/>
            <a:chExt cx="7723326" cy="548400"/>
          </a:xfrm>
        </p:grpSpPr>
        <p:sp>
          <p:nvSpPr>
            <p:cNvPr id="790" name="Google Shape;790;p32"/>
            <p:cNvSpPr txBox="1"/>
            <p:nvPr/>
          </p:nvSpPr>
          <p:spPr>
            <a:xfrm>
              <a:off x="710275" y="3791188"/>
              <a:ext cx="936000" cy="44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791" name="Google Shape;791;p32"/>
            <p:cNvSpPr/>
            <p:nvPr/>
          </p:nvSpPr>
          <p:spPr>
            <a:xfrm>
              <a:off x="267647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2"/>
            <p:cNvSpPr/>
            <p:nvPr/>
          </p:nvSpPr>
          <p:spPr>
            <a:xfrm>
              <a:off x="3004607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2"/>
            <p:cNvSpPr/>
            <p:nvPr/>
          </p:nvSpPr>
          <p:spPr>
            <a:xfrm>
              <a:off x="3332739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2"/>
            <p:cNvSpPr/>
            <p:nvPr/>
          </p:nvSpPr>
          <p:spPr>
            <a:xfrm>
              <a:off x="3660870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2"/>
            <p:cNvSpPr/>
            <p:nvPr/>
          </p:nvSpPr>
          <p:spPr>
            <a:xfrm>
              <a:off x="3989001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2"/>
            <p:cNvSpPr/>
            <p:nvPr/>
          </p:nvSpPr>
          <p:spPr>
            <a:xfrm>
              <a:off x="4317133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2"/>
            <p:cNvSpPr/>
            <p:nvPr/>
          </p:nvSpPr>
          <p:spPr>
            <a:xfrm>
              <a:off x="4645264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2"/>
            <p:cNvSpPr/>
            <p:nvPr/>
          </p:nvSpPr>
          <p:spPr>
            <a:xfrm>
              <a:off x="4973395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2"/>
            <p:cNvSpPr/>
            <p:nvPr/>
          </p:nvSpPr>
          <p:spPr>
            <a:xfrm>
              <a:off x="5301526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2"/>
            <p:cNvSpPr/>
            <p:nvPr/>
          </p:nvSpPr>
          <p:spPr>
            <a:xfrm>
              <a:off x="5629658" y="3745575"/>
              <a:ext cx="173700" cy="5370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2"/>
            <p:cNvSpPr txBox="1"/>
            <p:nvPr/>
          </p:nvSpPr>
          <p:spPr>
            <a:xfrm>
              <a:off x="6043438" y="3799275"/>
              <a:ext cx="663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7</a:t>
              </a:r>
              <a:r>
                <a:rPr lang="en" sz="1800">
                  <a:solidFill>
                    <a:schemeClr val="accent5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/10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02" name="Google Shape;802;p32"/>
            <p:cNvSpPr txBox="1"/>
            <p:nvPr/>
          </p:nvSpPr>
          <p:spPr>
            <a:xfrm>
              <a:off x="6774601" y="3739888"/>
              <a:ext cx="16590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place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803" name="Google Shape;803;p32"/>
            <p:cNvCxnSpPr/>
            <p:nvPr/>
          </p:nvCxnSpPr>
          <p:spPr>
            <a:xfrm>
              <a:off x="1646275" y="4014088"/>
              <a:ext cx="780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6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072" name="Google Shape;1072;p36"/>
          <p:cNvGrpSpPr/>
          <p:nvPr/>
        </p:nvGrpSpPr>
        <p:grpSpPr>
          <a:xfrm>
            <a:off x="710275" y="1117363"/>
            <a:ext cx="7723500" cy="772350"/>
            <a:chOff x="710275" y="1110463"/>
            <a:chExt cx="7723500" cy="772350"/>
          </a:xfrm>
        </p:grpSpPr>
        <p:sp>
          <p:nvSpPr>
            <p:cNvPr id="1073" name="Google Shape;1073;p36"/>
            <p:cNvSpPr/>
            <p:nvPr/>
          </p:nvSpPr>
          <p:spPr>
            <a:xfrm>
              <a:off x="3626425" y="12695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4" name="Google Shape;1074;p36"/>
            <p:cNvGrpSpPr/>
            <p:nvPr/>
          </p:nvGrpSpPr>
          <p:grpSpPr>
            <a:xfrm>
              <a:off x="3672419" y="1303628"/>
              <a:ext cx="3099913" cy="386037"/>
              <a:chOff x="2150376" y="1298150"/>
              <a:chExt cx="3165761" cy="404100"/>
            </a:xfrm>
          </p:grpSpPr>
          <p:sp>
            <p:nvSpPr>
              <p:cNvPr id="1075" name="Google Shape;1075;p36"/>
              <p:cNvSpPr/>
              <p:nvPr/>
            </p:nvSpPr>
            <p:spPr>
              <a:xfrm>
                <a:off x="2571137" y="1298150"/>
                <a:ext cx="2745000" cy="404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6"/>
              <p:cNvSpPr/>
              <p:nvPr/>
            </p:nvSpPr>
            <p:spPr>
              <a:xfrm rot="-5400000">
                <a:off x="2163126" y="1285400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7" name="Google Shape;1077;p36"/>
            <p:cNvSpPr txBox="1"/>
            <p:nvPr/>
          </p:nvSpPr>
          <p:spPr>
            <a:xfrm>
              <a:off x="7501075" y="1341850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9,000</a:t>
              </a:r>
              <a:endParaRPr sz="20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78" name="Google Shape;1078;p36"/>
            <p:cNvGrpSpPr/>
            <p:nvPr/>
          </p:nvGrpSpPr>
          <p:grpSpPr>
            <a:xfrm>
              <a:off x="710275" y="1110463"/>
              <a:ext cx="2649600" cy="772350"/>
              <a:chOff x="710275" y="1186663"/>
              <a:chExt cx="2649600" cy="772350"/>
            </a:xfrm>
          </p:grpSpPr>
          <p:sp>
            <p:nvSpPr>
              <p:cNvPr id="1079" name="Google Shape;1079;p36"/>
              <p:cNvSpPr txBox="1"/>
              <p:nvPr/>
            </p:nvSpPr>
            <p:spPr>
              <a:xfrm>
                <a:off x="710275" y="11866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Venus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0" name="Google Shape;1080;p36"/>
              <p:cNvSpPr txBox="1"/>
              <p:nvPr/>
            </p:nvSpPr>
            <p:spPr>
              <a:xfrm>
                <a:off x="710275" y="14106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81" name="Google Shape;1081;p36"/>
          <p:cNvGrpSpPr/>
          <p:nvPr/>
        </p:nvGrpSpPr>
        <p:grpSpPr>
          <a:xfrm>
            <a:off x="710275" y="1999896"/>
            <a:ext cx="7723500" cy="772350"/>
            <a:chOff x="710275" y="1992996"/>
            <a:chExt cx="7723500" cy="772350"/>
          </a:xfrm>
        </p:grpSpPr>
        <p:sp>
          <p:nvSpPr>
            <p:cNvPr id="1082" name="Google Shape;1082;p36"/>
            <p:cNvSpPr/>
            <p:nvPr/>
          </p:nvSpPr>
          <p:spPr>
            <a:xfrm>
              <a:off x="3626425" y="2152069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36"/>
            <p:cNvGrpSpPr/>
            <p:nvPr/>
          </p:nvGrpSpPr>
          <p:grpSpPr>
            <a:xfrm>
              <a:off x="3672419" y="2186145"/>
              <a:ext cx="1928986" cy="386037"/>
              <a:chOff x="2150376" y="1955331"/>
              <a:chExt cx="1969961" cy="404100"/>
            </a:xfrm>
          </p:grpSpPr>
          <p:sp>
            <p:nvSpPr>
              <p:cNvPr id="1084" name="Google Shape;1084;p36"/>
              <p:cNvSpPr/>
              <p:nvPr/>
            </p:nvSpPr>
            <p:spPr>
              <a:xfrm>
                <a:off x="2571137" y="1955331"/>
                <a:ext cx="1549200" cy="404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6"/>
              <p:cNvSpPr/>
              <p:nvPr/>
            </p:nvSpPr>
            <p:spPr>
              <a:xfrm rot="-5400000">
                <a:off x="2163126" y="1942581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6" name="Google Shape;1086;p36"/>
            <p:cNvSpPr txBox="1"/>
            <p:nvPr/>
          </p:nvSpPr>
          <p:spPr>
            <a:xfrm>
              <a:off x="7501075" y="222436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5,000</a:t>
              </a:r>
              <a:endParaRPr sz="20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87" name="Google Shape;1087;p36"/>
            <p:cNvGrpSpPr/>
            <p:nvPr/>
          </p:nvGrpSpPr>
          <p:grpSpPr>
            <a:xfrm>
              <a:off x="710275" y="1992996"/>
              <a:ext cx="2649600" cy="772350"/>
              <a:chOff x="710275" y="2043796"/>
              <a:chExt cx="2649600" cy="772350"/>
            </a:xfrm>
          </p:grpSpPr>
          <p:sp>
            <p:nvSpPr>
              <p:cNvPr id="1088" name="Google Shape;1088;p36"/>
              <p:cNvSpPr txBox="1"/>
              <p:nvPr/>
            </p:nvSpPr>
            <p:spPr>
              <a:xfrm>
                <a:off x="710275" y="2043796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89" name="Google Shape;1089;p36"/>
              <p:cNvSpPr txBox="1"/>
              <p:nvPr/>
            </p:nvSpPr>
            <p:spPr>
              <a:xfrm>
                <a:off x="710275" y="2267746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0" name="Google Shape;1090;p36"/>
          <p:cNvGrpSpPr/>
          <p:nvPr/>
        </p:nvGrpSpPr>
        <p:grpSpPr>
          <a:xfrm>
            <a:off x="710275" y="2882429"/>
            <a:ext cx="7723500" cy="772350"/>
            <a:chOff x="710275" y="2875529"/>
            <a:chExt cx="7723500" cy="772350"/>
          </a:xfrm>
        </p:grpSpPr>
        <p:sp>
          <p:nvSpPr>
            <p:cNvPr id="1091" name="Google Shape;1091;p36"/>
            <p:cNvSpPr/>
            <p:nvPr/>
          </p:nvSpPr>
          <p:spPr>
            <a:xfrm>
              <a:off x="3626425" y="3034601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2" name="Google Shape;1092;p36"/>
            <p:cNvGrpSpPr/>
            <p:nvPr/>
          </p:nvGrpSpPr>
          <p:grpSpPr>
            <a:xfrm>
              <a:off x="3672419" y="3068675"/>
              <a:ext cx="1439582" cy="386037"/>
              <a:chOff x="2150376" y="2612513"/>
              <a:chExt cx="1470161" cy="404100"/>
            </a:xfrm>
          </p:grpSpPr>
          <p:sp>
            <p:nvSpPr>
              <p:cNvPr id="1093" name="Google Shape;1093;p36"/>
              <p:cNvSpPr/>
              <p:nvPr/>
            </p:nvSpPr>
            <p:spPr>
              <a:xfrm>
                <a:off x="2571137" y="2612513"/>
                <a:ext cx="1049400" cy="4041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6"/>
              <p:cNvSpPr/>
              <p:nvPr/>
            </p:nvSpPr>
            <p:spPr>
              <a:xfrm rot="-5400000">
                <a:off x="2163126" y="2599763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95" name="Google Shape;1095;p36"/>
            <p:cNvSpPr txBox="1"/>
            <p:nvPr/>
          </p:nvSpPr>
          <p:spPr>
            <a:xfrm>
              <a:off x="7501075" y="3106909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4,000</a:t>
              </a:r>
              <a:endParaRPr sz="20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096" name="Google Shape;1096;p36"/>
            <p:cNvGrpSpPr/>
            <p:nvPr/>
          </p:nvGrpSpPr>
          <p:grpSpPr>
            <a:xfrm>
              <a:off x="710275" y="2875529"/>
              <a:ext cx="2649600" cy="772350"/>
              <a:chOff x="710275" y="2900929"/>
              <a:chExt cx="2649600" cy="772350"/>
            </a:xfrm>
          </p:grpSpPr>
          <p:sp>
            <p:nvSpPr>
              <p:cNvPr id="1097" name="Google Shape;1097;p36"/>
              <p:cNvSpPr txBox="1"/>
              <p:nvPr/>
            </p:nvSpPr>
            <p:spPr>
              <a:xfrm>
                <a:off x="710275" y="2900929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098" name="Google Shape;1098;p36"/>
              <p:cNvSpPr txBox="1"/>
              <p:nvPr/>
            </p:nvSpPr>
            <p:spPr>
              <a:xfrm>
                <a:off x="710275" y="3124879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099" name="Google Shape;1099;p36"/>
          <p:cNvGrpSpPr/>
          <p:nvPr/>
        </p:nvGrpSpPr>
        <p:grpSpPr>
          <a:xfrm>
            <a:off x="710275" y="3764963"/>
            <a:ext cx="7723500" cy="772350"/>
            <a:chOff x="710275" y="3758063"/>
            <a:chExt cx="7723500" cy="772350"/>
          </a:xfrm>
        </p:grpSpPr>
        <p:sp>
          <p:nvSpPr>
            <p:cNvPr id="1100" name="Google Shape;1100;p36"/>
            <p:cNvSpPr/>
            <p:nvPr/>
          </p:nvSpPr>
          <p:spPr>
            <a:xfrm>
              <a:off x="3626425" y="3917150"/>
              <a:ext cx="3760500" cy="4542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1" name="Google Shape;1101;p36"/>
            <p:cNvGrpSpPr/>
            <p:nvPr/>
          </p:nvGrpSpPr>
          <p:grpSpPr>
            <a:xfrm>
              <a:off x="3672419" y="3951222"/>
              <a:ext cx="2729482" cy="386037"/>
              <a:chOff x="2150376" y="3269694"/>
              <a:chExt cx="2787461" cy="404100"/>
            </a:xfrm>
          </p:grpSpPr>
          <p:sp>
            <p:nvSpPr>
              <p:cNvPr id="1102" name="Google Shape;1102;p36"/>
              <p:cNvSpPr/>
              <p:nvPr/>
            </p:nvSpPr>
            <p:spPr>
              <a:xfrm>
                <a:off x="2571137" y="3269694"/>
                <a:ext cx="2366700" cy="4041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6"/>
              <p:cNvSpPr/>
              <p:nvPr/>
            </p:nvSpPr>
            <p:spPr>
              <a:xfrm rot="-5400000">
                <a:off x="2163126" y="3256944"/>
                <a:ext cx="404100" cy="429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4" name="Google Shape;1104;p36"/>
            <p:cNvSpPr txBox="1"/>
            <p:nvPr/>
          </p:nvSpPr>
          <p:spPr>
            <a:xfrm>
              <a:off x="7501075" y="3989425"/>
              <a:ext cx="932700" cy="3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8,000</a:t>
              </a:r>
              <a:endParaRPr sz="20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grpSp>
          <p:nvGrpSpPr>
            <p:cNvPr id="1105" name="Google Shape;1105;p36"/>
            <p:cNvGrpSpPr/>
            <p:nvPr/>
          </p:nvGrpSpPr>
          <p:grpSpPr>
            <a:xfrm>
              <a:off x="710275" y="3758063"/>
              <a:ext cx="2649600" cy="772350"/>
              <a:chOff x="710275" y="3758063"/>
              <a:chExt cx="2649600" cy="772350"/>
            </a:xfrm>
          </p:grpSpPr>
          <p:sp>
            <p:nvSpPr>
              <p:cNvPr id="1106" name="Google Shape;1106;p36"/>
              <p:cNvSpPr txBox="1"/>
              <p:nvPr/>
            </p:nvSpPr>
            <p:spPr>
              <a:xfrm>
                <a:off x="710275" y="3758063"/>
                <a:ext cx="2649600" cy="262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107" name="Google Shape;1107;p36"/>
              <p:cNvSpPr txBox="1"/>
              <p:nvPr/>
            </p:nvSpPr>
            <p:spPr>
              <a:xfrm>
                <a:off x="710275" y="3982013"/>
                <a:ext cx="2649600" cy="54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608801E6-F5E7-615C-9511-B55A49EFF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>
            <a:extLst>
              <a:ext uri="{FF2B5EF4-FFF2-40B4-BE49-F238E27FC236}">
                <a16:creationId xmlns:a16="http://schemas.microsoft.com/office/drawing/2014/main" id="{AEA6DBB2-F3E6-8738-960E-C593D9CB1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Introduction</a:t>
            </a:r>
            <a:endParaRPr dirty="0">
              <a:solidFill>
                <a:srgbClr val="000000"/>
              </a:solidFill>
            </a:endParaRPr>
          </a:p>
        </p:txBody>
      </p:sp>
      <p:cxnSp>
        <p:nvCxnSpPr>
          <p:cNvPr id="121" name="Google Shape;121;p16">
            <a:extLst>
              <a:ext uri="{FF2B5EF4-FFF2-40B4-BE49-F238E27FC236}">
                <a16:creationId xmlns:a16="http://schemas.microsoft.com/office/drawing/2014/main" id="{A4914839-2F1A-AB41-E3D1-13C457D578D1}"/>
              </a:ext>
            </a:extLst>
          </p:cNvPr>
          <p:cNvCxnSpPr/>
          <p:nvPr/>
        </p:nvCxnSpPr>
        <p:spPr>
          <a:xfrm>
            <a:off x="1364250" y="3765488"/>
            <a:ext cx="64155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6E4258F-5311-B74D-D6D2-7FDB6FCF63F7}"/>
              </a:ext>
            </a:extLst>
          </p:cNvPr>
          <p:cNvSpPr txBox="1"/>
          <p:nvPr/>
        </p:nvSpPr>
        <p:spPr>
          <a:xfrm>
            <a:off x="1263436" y="1110354"/>
            <a:ext cx="6643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161018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41"/>
          <p:cNvSpPr/>
          <p:nvPr/>
        </p:nvSpPr>
        <p:spPr>
          <a:xfrm>
            <a:off x="2828813" y="1608600"/>
            <a:ext cx="5172620" cy="2720475"/>
          </a:xfrm>
          <a:custGeom>
            <a:avLst/>
            <a:gdLst/>
            <a:ahLst/>
            <a:cxnLst/>
            <a:rect l="l" t="t" r="r" b="b"/>
            <a:pathLst>
              <a:path w="207029" h="108819" extrusionOk="0">
                <a:moveTo>
                  <a:pt x="0" y="43548"/>
                </a:moveTo>
                <a:lnTo>
                  <a:pt x="41527" y="21723"/>
                </a:lnTo>
                <a:lnTo>
                  <a:pt x="82953" y="43548"/>
                </a:lnTo>
                <a:lnTo>
                  <a:pt x="124480" y="0"/>
                </a:lnTo>
                <a:lnTo>
                  <a:pt x="165704" y="21925"/>
                </a:lnTo>
                <a:lnTo>
                  <a:pt x="207029" y="0"/>
                </a:lnTo>
                <a:lnTo>
                  <a:pt x="207029" y="108819"/>
                </a:lnTo>
                <a:lnTo>
                  <a:pt x="0" y="108819"/>
                </a:lnTo>
                <a:close/>
              </a:path>
            </a:pathLst>
          </a:custGeom>
          <a:solidFill>
            <a:srgbClr val="0C79F3">
              <a:alpha val="48240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4" name="Google Shape;1374;p41"/>
          <p:cNvSpPr/>
          <p:nvPr/>
        </p:nvSpPr>
        <p:spPr>
          <a:xfrm>
            <a:off x="2826063" y="1608600"/>
            <a:ext cx="5175586" cy="2717950"/>
          </a:xfrm>
          <a:custGeom>
            <a:avLst/>
            <a:gdLst/>
            <a:ahLst/>
            <a:cxnLst/>
            <a:rect l="l" t="t" r="r" b="b"/>
            <a:pathLst>
              <a:path w="207127" h="108718" extrusionOk="0">
                <a:moveTo>
                  <a:pt x="15" y="21642"/>
                </a:moveTo>
                <a:lnTo>
                  <a:pt x="41506" y="43649"/>
                </a:lnTo>
                <a:lnTo>
                  <a:pt x="83012" y="21723"/>
                </a:lnTo>
                <a:lnTo>
                  <a:pt x="124418" y="21723"/>
                </a:lnTo>
                <a:lnTo>
                  <a:pt x="165823" y="0"/>
                </a:lnTo>
                <a:lnTo>
                  <a:pt x="207127" y="21723"/>
                </a:lnTo>
                <a:lnTo>
                  <a:pt x="207127" y="108718"/>
                </a:lnTo>
                <a:lnTo>
                  <a:pt x="0" y="108718"/>
                </a:lnTo>
                <a:close/>
              </a:path>
            </a:pathLst>
          </a:custGeom>
          <a:solidFill>
            <a:srgbClr val="00D4F0">
              <a:alpha val="4824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5" name="Google Shape;1375;p41"/>
          <p:cNvSpPr/>
          <p:nvPr/>
        </p:nvSpPr>
        <p:spPr>
          <a:xfrm>
            <a:off x="2826163" y="2151675"/>
            <a:ext cx="5175650" cy="2177400"/>
          </a:xfrm>
          <a:custGeom>
            <a:avLst/>
            <a:gdLst/>
            <a:ahLst/>
            <a:cxnLst/>
            <a:rect l="l" t="t" r="r" b="b"/>
            <a:pathLst>
              <a:path w="207026" h="87096" extrusionOk="0">
                <a:moveTo>
                  <a:pt x="35" y="65594"/>
                </a:moveTo>
                <a:lnTo>
                  <a:pt x="41607" y="43447"/>
                </a:lnTo>
                <a:lnTo>
                  <a:pt x="82912" y="65271"/>
                </a:lnTo>
                <a:lnTo>
                  <a:pt x="124418" y="21724"/>
                </a:lnTo>
                <a:lnTo>
                  <a:pt x="165722" y="21724"/>
                </a:lnTo>
                <a:lnTo>
                  <a:pt x="207026" y="0"/>
                </a:lnTo>
                <a:lnTo>
                  <a:pt x="207026" y="87096"/>
                </a:lnTo>
                <a:lnTo>
                  <a:pt x="0" y="87096"/>
                </a:lnTo>
                <a:close/>
              </a:path>
            </a:pathLst>
          </a:custGeom>
          <a:solidFill>
            <a:srgbClr val="1E35A1">
              <a:alpha val="486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6" name="Google Shape;1376;p4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377" name="Google Shape;1377;p41"/>
          <p:cNvGrpSpPr/>
          <p:nvPr/>
        </p:nvGrpSpPr>
        <p:grpSpPr>
          <a:xfrm>
            <a:off x="2821663" y="1507075"/>
            <a:ext cx="5612112" cy="3097750"/>
            <a:chOff x="2316238" y="1281625"/>
            <a:chExt cx="5612112" cy="3097750"/>
          </a:xfrm>
        </p:grpSpPr>
        <p:grpSp>
          <p:nvGrpSpPr>
            <p:cNvPr id="1378" name="Google Shape;1378;p41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379" name="Google Shape;1379;p41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41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81" name="Google Shape;1381;p41"/>
            <p:cNvSpPr txBox="1"/>
            <p:nvPr/>
          </p:nvSpPr>
          <p:spPr>
            <a:xfrm>
              <a:off x="7532050" y="34557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532050" y="291220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3" name="Google Shape;1383;p41"/>
            <p:cNvSpPr txBox="1"/>
            <p:nvPr/>
          </p:nvSpPr>
          <p:spPr>
            <a:xfrm>
              <a:off x="7532050" y="236867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4" name="Google Shape;1384;p41"/>
            <p:cNvSpPr txBox="1"/>
            <p:nvPr/>
          </p:nvSpPr>
          <p:spPr>
            <a:xfrm>
              <a:off x="7532050" y="1825150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5" name="Google Shape;1385;p41"/>
            <p:cNvSpPr txBox="1"/>
            <p:nvPr/>
          </p:nvSpPr>
          <p:spPr>
            <a:xfrm>
              <a:off x="7532050" y="1281625"/>
              <a:ext cx="3963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7" name="Google Shape;1387;p41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8" name="Google Shape;1388;p41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9" name="Google Shape;1389;p41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Item 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90" name="Google Shape;1390;p41"/>
          <p:cNvGrpSpPr/>
          <p:nvPr/>
        </p:nvGrpSpPr>
        <p:grpSpPr>
          <a:xfrm>
            <a:off x="2822263" y="1607525"/>
            <a:ext cx="5185200" cy="2174160"/>
            <a:chOff x="2316838" y="1382075"/>
            <a:chExt cx="5185200" cy="2174160"/>
          </a:xfrm>
        </p:grpSpPr>
        <p:cxnSp>
          <p:nvCxnSpPr>
            <p:cNvPr id="1391" name="Google Shape;1391;p41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2" name="Google Shape;1392;p41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3" name="Google Shape;1393;p41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4" name="Google Shape;1394;p41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395" name="Google Shape;1395;p41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396" name="Google Shape;1396;p41"/>
          <p:cNvGrpSpPr/>
          <p:nvPr/>
        </p:nvGrpSpPr>
        <p:grpSpPr>
          <a:xfrm>
            <a:off x="3861402" y="1607525"/>
            <a:ext cx="3105270" cy="2717700"/>
            <a:chOff x="3355978" y="1382075"/>
            <a:chExt cx="3105270" cy="2717700"/>
          </a:xfrm>
        </p:grpSpPr>
        <p:cxnSp>
          <p:nvCxnSpPr>
            <p:cNvPr id="1397" name="Google Shape;1397;p41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8" name="Google Shape;1398;p41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9" name="Google Shape;1399;p41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41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01" name="Google Shape;1401;p41"/>
          <p:cNvGrpSpPr/>
          <p:nvPr/>
        </p:nvGrpSpPr>
        <p:grpSpPr>
          <a:xfrm>
            <a:off x="710275" y="1558525"/>
            <a:ext cx="1772700" cy="802375"/>
            <a:chOff x="710275" y="1333075"/>
            <a:chExt cx="1772700" cy="802375"/>
          </a:xfrm>
        </p:grpSpPr>
        <p:sp>
          <p:nvSpPr>
            <p:cNvPr id="1402" name="Google Shape;1402;p41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3" name="Google Shape;1403;p41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4" name="Google Shape;1404;p41"/>
          <p:cNvGrpSpPr/>
          <p:nvPr/>
        </p:nvGrpSpPr>
        <p:grpSpPr>
          <a:xfrm>
            <a:off x="710275" y="3656825"/>
            <a:ext cx="1772700" cy="802375"/>
            <a:chOff x="710275" y="3431375"/>
            <a:chExt cx="1772700" cy="802375"/>
          </a:xfrm>
        </p:grpSpPr>
        <p:sp>
          <p:nvSpPr>
            <p:cNvPr id="1405" name="Google Shape;1405;p41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6" name="Google Shape;1406;p41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7" name="Google Shape;1407;p41"/>
          <p:cNvGrpSpPr/>
          <p:nvPr/>
        </p:nvGrpSpPr>
        <p:grpSpPr>
          <a:xfrm>
            <a:off x="710275" y="2607675"/>
            <a:ext cx="1772700" cy="802375"/>
            <a:chOff x="710275" y="2382225"/>
            <a:chExt cx="1772700" cy="802375"/>
          </a:xfrm>
        </p:grpSpPr>
        <p:sp>
          <p:nvSpPr>
            <p:cNvPr id="1408" name="Google Shape;1408;p41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Result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09" name="Google Shape;1409;p41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43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94" name="Google Shape;1494;p43"/>
          <p:cNvGrpSpPr/>
          <p:nvPr/>
        </p:nvGrpSpPr>
        <p:grpSpPr>
          <a:xfrm>
            <a:off x="1235263" y="1607525"/>
            <a:ext cx="5185200" cy="2717700"/>
            <a:chOff x="2316838" y="1382075"/>
            <a:chExt cx="5185200" cy="2717700"/>
          </a:xfrm>
        </p:grpSpPr>
        <p:cxnSp>
          <p:nvCxnSpPr>
            <p:cNvPr id="1495" name="Google Shape;1495;p43"/>
            <p:cNvCxnSpPr/>
            <p:nvPr/>
          </p:nvCxnSpPr>
          <p:spPr>
            <a:xfrm>
              <a:off x="2316838" y="138207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6" name="Google Shape;1496;p43"/>
            <p:cNvCxnSpPr/>
            <p:nvPr/>
          </p:nvCxnSpPr>
          <p:spPr>
            <a:xfrm>
              <a:off x="2316838" y="192561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7" name="Google Shape;1497;p43"/>
            <p:cNvCxnSpPr/>
            <p:nvPr/>
          </p:nvCxnSpPr>
          <p:spPr>
            <a:xfrm>
              <a:off x="2316838" y="246915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8" name="Google Shape;1498;p43"/>
            <p:cNvCxnSpPr/>
            <p:nvPr/>
          </p:nvCxnSpPr>
          <p:spPr>
            <a:xfrm>
              <a:off x="2316838" y="301269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499" name="Google Shape;1499;p43"/>
            <p:cNvCxnSpPr/>
            <p:nvPr/>
          </p:nvCxnSpPr>
          <p:spPr>
            <a:xfrm>
              <a:off x="2316838" y="3556235"/>
              <a:ext cx="51852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0" name="Google Shape;1500;p43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1" name="Google Shape;1501;p43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2" name="Google Shape;1502;p43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1503" name="Google Shape;1503;p43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  <p:sp>
        <p:nvSpPr>
          <p:cNvPr id="1504" name="Google Shape;1504;p43"/>
          <p:cNvSpPr/>
          <p:nvPr/>
        </p:nvSpPr>
        <p:spPr>
          <a:xfrm>
            <a:off x="1239025" y="2148625"/>
            <a:ext cx="5163525" cy="1637700"/>
          </a:xfrm>
          <a:custGeom>
            <a:avLst/>
            <a:gdLst/>
            <a:ahLst/>
            <a:cxnLst/>
            <a:rect l="l" t="t" r="r" b="b"/>
            <a:pathLst>
              <a:path w="206541" h="65508" extrusionOk="0">
                <a:moveTo>
                  <a:pt x="0" y="65508"/>
                </a:moveTo>
                <a:lnTo>
                  <a:pt x="41468" y="43272"/>
                </a:lnTo>
                <a:lnTo>
                  <a:pt x="82937" y="65508"/>
                </a:lnTo>
                <a:lnTo>
                  <a:pt x="124406" y="21636"/>
                </a:lnTo>
                <a:lnTo>
                  <a:pt x="165874" y="43873"/>
                </a:lnTo>
                <a:lnTo>
                  <a:pt x="206541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05" name="Google Shape;1505;p43"/>
          <p:cNvSpPr/>
          <p:nvPr/>
        </p:nvSpPr>
        <p:spPr>
          <a:xfrm>
            <a:off x="1239025" y="1607725"/>
            <a:ext cx="5173550" cy="1632700"/>
          </a:xfrm>
          <a:custGeom>
            <a:avLst/>
            <a:gdLst/>
            <a:ahLst/>
            <a:cxnLst/>
            <a:rect l="l" t="t" r="r" b="b"/>
            <a:pathLst>
              <a:path w="206942" h="65308" extrusionOk="0">
                <a:moveTo>
                  <a:pt x="0" y="43472"/>
                </a:moveTo>
                <a:lnTo>
                  <a:pt x="41669" y="21636"/>
                </a:lnTo>
                <a:lnTo>
                  <a:pt x="82737" y="65308"/>
                </a:lnTo>
                <a:lnTo>
                  <a:pt x="124205" y="0"/>
                </a:lnTo>
                <a:lnTo>
                  <a:pt x="165874" y="21836"/>
                </a:lnTo>
                <a:lnTo>
                  <a:pt x="206942" y="201"/>
                </a:lnTo>
              </a:path>
            </a:pathLst>
          </a:cu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06" name="Google Shape;1506;p43"/>
          <p:cNvSpPr/>
          <p:nvPr/>
        </p:nvSpPr>
        <p:spPr>
          <a:xfrm>
            <a:off x="1244025" y="1607725"/>
            <a:ext cx="5158525" cy="2188625"/>
          </a:xfrm>
          <a:custGeom>
            <a:avLst/>
            <a:gdLst/>
            <a:ahLst/>
            <a:cxnLst/>
            <a:rect l="l" t="t" r="r" b="b"/>
            <a:pathLst>
              <a:path w="206341" h="87545" extrusionOk="0">
                <a:moveTo>
                  <a:pt x="0" y="0"/>
                </a:moveTo>
                <a:lnTo>
                  <a:pt x="41469" y="43673"/>
                </a:lnTo>
                <a:lnTo>
                  <a:pt x="82737" y="21636"/>
                </a:lnTo>
                <a:lnTo>
                  <a:pt x="124206" y="87545"/>
                </a:lnTo>
                <a:lnTo>
                  <a:pt x="165674" y="43472"/>
                </a:lnTo>
                <a:lnTo>
                  <a:pt x="206341" y="87345"/>
                </a:lnTo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507" name="Google Shape;1507;p43"/>
          <p:cNvGrpSpPr/>
          <p:nvPr/>
        </p:nvGrpSpPr>
        <p:grpSpPr>
          <a:xfrm>
            <a:off x="634079" y="1507063"/>
            <a:ext cx="5786383" cy="3097762"/>
            <a:chOff x="1715654" y="1281613"/>
            <a:chExt cx="5786383" cy="3097762"/>
          </a:xfrm>
        </p:grpSpPr>
        <p:sp>
          <p:nvSpPr>
            <p:cNvPr id="1508" name="Google Shape;1508;p43"/>
            <p:cNvSpPr txBox="1"/>
            <p:nvPr/>
          </p:nvSpPr>
          <p:spPr>
            <a:xfrm>
              <a:off x="1715654" y="34557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09" name="Google Shape;1509;p43"/>
            <p:cNvSpPr txBox="1"/>
            <p:nvPr/>
          </p:nvSpPr>
          <p:spPr>
            <a:xfrm>
              <a:off x="1715654" y="291218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0" name="Google Shape;1510;p43"/>
            <p:cNvGrpSpPr/>
            <p:nvPr/>
          </p:nvGrpSpPr>
          <p:grpSpPr>
            <a:xfrm>
              <a:off x="2316238" y="1377700"/>
              <a:ext cx="5185800" cy="2725925"/>
              <a:chOff x="1786525" y="1492450"/>
              <a:chExt cx="5185800" cy="2725925"/>
            </a:xfrm>
          </p:grpSpPr>
          <p:cxnSp>
            <p:nvCxnSpPr>
              <p:cNvPr id="1511" name="Google Shape;1511;p43"/>
              <p:cNvCxnSpPr/>
              <p:nvPr/>
            </p:nvCxnSpPr>
            <p:spPr>
              <a:xfrm>
                <a:off x="1786525" y="4218375"/>
                <a:ext cx="5185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43"/>
              <p:cNvCxnSpPr/>
              <p:nvPr/>
            </p:nvCxnSpPr>
            <p:spPr>
              <a:xfrm>
                <a:off x="1791175" y="1492450"/>
                <a:ext cx="0" cy="272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13" name="Google Shape;1513;p43"/>
            <p:cNvSpPr txBox="1"/>
            <p:nvPr/>
          </p:nvSpPr>
          <p:spPr>
            <a:xfrm>
              <a:off x="1715654" y="236866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4" name="Google Shape;1514;p43"/>
            <p:cNvSpPr txBox="1"/>
            <p:nvPr/>
          </p:nvSpPr>
          <p:spPr>
            <a:xfrm>
              <a:off x="1715654" y="1825138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5" name="Google Shape;1515;p43"/>
            <p:cNvSpPr txBox="1"/>
            <p:nvPr/>
          </p:nvSpPr>
          <p:spPr>
            <a:xfrm>
              <a:off x="1715654" y="1281613"/>
              <a:ext cx="524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50M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6" name="Google Shape;1516;p43"/>
            <p:cNvSpPr txBox="1"/>
            <p:nvPr/>
          </p:nvSpPr>
          <p:spPr>
            <a:xfrm>
              <a:off x="300288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7" name="Google Shape;1517;p43"/>
            <p:cNvSpPr txBox="1"/>
            <p:nvPr/>
          </p:nvSpPr>
          <p:spPr>
            <a:xfrm>
              <a:off x="403796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8" name="Google Shape;1518;p43"/>
            <p:cNvSpPr txBox="1"/>
            <p:nvPr/>
          </p:nvSpPr>
          <p:spPr>
            <a:xfrm>
              <a:off x="5073037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9" name="Google Shape;1519;p43"/>
            <p:cNvSpPr txBox="1"/>
            <p:nvPr/>
          </p:nvSpPr>
          <p:spPr>
            <a:xfrm>
              <a:off x="6108112" y="4178375"/>
              <a:ext cx="706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Q4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0" name="Google Shape;1520;p43"/>
          <p:cNvGrpSpPr/>
          <p:nvPr/>
        </p:nvGrpSpPr>
        <p:grpSpPr>
          <a:xfrm>
            <a:off x="6661025" y="1558525"/>
            <a:ext cx="1772700" cy="802375"/>
            <a:chOff x="710275" y="1333075"/>
            <a:chExt cx="1772700" cy="802375"/>
          </a:xfrm>
        </p:grpSpPr>
        <p:sp>
          <p:nvSpPr>
            <p:cNvPr id="1521" name="Google Shape;1521;p43"/>
            <p:cNvSpPr txBox="1"/>
            <p:nvPr/>
          </p:nvSpPr>
          <p:spPr>
            <a:xfrm>
              <a:off x="710275" y="13330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2" name="Google Shape;1522;p43"/>
            <p:cNvSpPr txBox="1"/>
            <p:nvPr/>
          </p:nvSpPr>
          <p:spPr>
            <a:xfrm>
              <a:off x="710275" y="15870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3" name="Google Shape;1523;p43"/>
          <p:cNvGrpSpPr/>
          <p:nvPr/>
        </p:nvGrpSpPr>
        <p:grpSpPr>
          <a:xfrm>
            <a:off x="6661025" y="3656825"/>
            <a:ext cx="1772700" cy="802375"/>
            <a:chOff x="710275" y="3431375"/>
            <a:chExt cx="1772700" cy="802375"/>
          </a:xfrm>
        </p:grpSpPr>
        <p:sp>
          <p:nvSpPr>
            <p:cNvPr id="1524" name="Google Shape;1524;p43"/>
            <p:cNvSpPr txBox="1"/>
            <p:nvPr/>
          </p:nvSpPr>
          <p:spPr>
            <a:xfrm>
              <a:off x="710275" y="34313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3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5" name="Google Shape;1525;p43"/>
            <p:cNvSpPr txBox="1"/>
            <p:nvPr/>
          </p:nvSpPr>
          <p:spPr>
            <a:xfrm>
              <a:off x="710275" y="36853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26" name="Google Shape;1526;p43"/>
          <p:cNvGrpSpPr/>
          <p:nvPr/>
        </p:nvGrpSpPr>
        <p:grpSpPr>
          <a:xfrm>
            <a:off x="6661025" y="2607675"/>
            <a:ext cx="1772700" cy="802375"/>
            <a:chOff x="710275" y="2382225"/>
            <a:chExt cx="1772700" cy="802375"/>
          </a:xfrm>
        </p:grpSpPr>
        <p:sp>
          <p:nvSpPr>
            <p:cNvPr id="1527" name="Google Shape;1527;p43"/>
            <p:cNvSpPr txBox="1"/>
            <p:nvPr/>
          </p:nvSpPr>
          <p:spPr>
            <a:xfrm>
              <a:off x="710275" y="238222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8" name="Google Shape;1528;p43"/>
            <p:cNvSpPr txBox="1"/>
            <p:nvPr/>
          </p:nvSpPr>
          <p:spPr>
            <a:xfrm>
              <a:off x="710275" y="263620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DE7CE4F7-1B3E-5E94-3D70-5C6E7376F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6316ECC9-0C5B-CCEC-C2C7-762B9FDCE470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Accidents based on Time</a:t>
            </a:r>
          </a:p>
        </p:txBody>
      </p:sp>
    </p:spTree>
    <p:extLst>
      <p:ext uri="{BB962C8B-B14F-4D97-AF65-F5344CB8AC3E}">
        <p14:creationId xmlns:p14="http://schemas.microsoft.com/office/powerpoint/2010/main" val="3133962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A86C8068-D54A-1354-7898-5157164E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5DE3275C-7E05-C117-A532-69A2A9E348AA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Weather Effect on Accidents</a:t>
            </a:r>
          </a:p>
        </p:txBody>
      </p:sp>
    </p:spTree>
    <p:extLst>
      <p:ext uri="{BB962C8B-B14F-4D97-AF65-F5344CB8AC3E}">
        <p14:creationId xmlns:p14="http://schemas.microsoft.com/office/powerpoint/2010/main" val="348117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19644C86-5507-4C63-C146-5B953AD1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D90D13B7-BB7A-BA46-8897-B364788EF65D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Road Conditions &amp; Accidents</a:t>
            </a:r>
          </a:p>
        </p:txBody>
      </p:sp>
    </p:spTree>
    <p:extLst>
      <p:ext uri="{BB962C8B-B14F-4D97-AF65-F5344CB8AC3E}">
        <p14:creationId xmlns:p14="http://schemas.microsoft.com/office/powerpoint/2010/main" val="2818398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91AAB9E6-75A8-F89F-C9D0-BA10E3968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5">
            <a:extLst>
              <a:ext uri="{FF2B5EF4-FFF2-40B4-BE49-F238E27FC236}">
                <a16:creationId xmlns:a16="http://schemas.microsoft.com/office/drawing/2014/main" id="{F528D19A-1AF9-6825-834D-C5F5563A9070}"/>
              </a:ext>
            </a:extLst>
          </p:cNvPr>
          <p:cNvSpPr txBox="1">
            <a:spLocks/>
          </p:cNvSpPr>
          <p:nvPr/>
        </p:nvSpPr>
        <p:spPr>
          <a:xfrm>
            <a:off x="1780405" y="1945252"/>
            <a:ext cx="6116686" cy="9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Fira Sans Extra Condensed Medium"/>
              <a:buNone/>
              <a:defRPr sz="25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pPr algn="ctr"/>
            <a:r>
              <a:rPr lang="en-US" sz="4800" dirty="0">
                <a:solidFill>
                  <a:schemeClr val="bg1"/>
                </a:solidFill>
              </a:rPr>
              <a:t>Accidents based on Time</a:t>
            </a:r>
          </a:p>
        </p:txBody>
      </p:sp>
    </p:spTree>
    <p:extLst>
      <p:ext uri="{BB962C8B-B14F-4D97-AF65-F5344CB8AC3E}">
        <p14:creationId xmlns:p14="http://schemas.microsoft.com/office/powerpoint/2010/main" val="195836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17"/>
          <p:cNvGrpSpPr/>
          <p:nvPr/>
        </p:nvGrpSpPr>
        <p:grpSpPr>
          <a:xfrm>
            <a:off x="2726250" y="1304848"/>
            <a:ext cx="5707475" cy="2881402"/>
            <a:chOff x="2726250" y="1094425"/>
            <a:chExt cx="5707475" cy="2881402"/>
          </a:xfrm>
        </p:grpSpPr>
        <p:cxnSp>
          <p:nvCxnSpPr>
            <p:cNvPr id="127" name="Google Shape;127;p17"/>
            <p:cNvCxnSpPr/>
            <p:nvPr/>
          </p:nvCxnSpPr>
          <p:spPr>
            <a:xfrm>
              <a:off x="3364625" y="1219625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17"/>
            <p:cNvCxnSpPr/>
            <p:nvPr/>
          </p:nvCxnSpPr>
          <p:spPr>
            <a:xfrm>
              <a:off x="3364625" y="151196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7"/>
            <p:cNvCxnSpPr/>
            <p:nvPr/>
          </p:nvCxnSpPr>
          <p:spPr>
            <a:xfrm>
              <a:off x="3364625" y="1804310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17"/>
            <p:cNvCxnSpPr/>
            <p:nvPr/>
          </p:nvCxnSpPr>
          <p:spPr>
            <a:xfrm>
              <a:off x="3364625" y="2096652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17"/>
            <p:cNvCxnSpPr/>
            <p:nvPr/>
          </p:nvCxnSpPr>
          <p:spPr>
            <a:xfrm>
              <a:off x="3364625" y="238899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7"/>
            <p:cNvCxnSpPr/>
            <p:nvPr/>
          </p:nvCxnSpPr>
          <p:spPr>
            <a:xfrm>
              <a:off x="3364625" y="2681337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17"/>
            <p:cNvCxnSpPr/>
            <p:nvPr/>
          </p:nvCxnSpPr>
          <p:spPr>
            <a:xfrm>
              <a:off x="3364625" y="2973679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7"/>
            <p:cNvCxnSpPr/>
            <p:nvPr/>
          </p:nvCxnSpPr>
          <p:spPr>
            <a:xfrm>
              <a:off x="3364625" y="3266021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17"/>
            <p:cNvCxnSpPr/>
            <p:nvPr/>
          </p:nvCxnSpPr>
          <p:spPr>
            <a:xfrm>
              <a:off x="3364625" y="3558364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17"/>
            <p:cNvCxnSpPr/>
            <p:nvPr/>
          </p:nvCxnSpPr>
          <p:spPr>
            <a:xfrm>
              <a:off x="3364625" y="3850706"/>
              <a:ext cx="50691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17"/>
            <p:cNvSpPr txBox="1"/>
            <p:nvPr/>
          </p:nvSpPr>
          <p:spPr>
            <a:xfrm>
              <a:off x="2726250" y="372532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8" name="Google Shape;138;p17"/>
            <p:cNvSpPr txBox="1"/>
            <p:nvPr/>
          </p:nvSpPr>
          <p:spPr>
            <a:xfrm>
              <a:off x="2726250" y="343300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2726250" y="3140682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300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17"/>
            <p:cNvSpPr txBox="1"/>
            <p:nvPr/>
          </p:nvSpPr>
          <p:spPr>
            <a:xfrm>
              <a:off x="2726250" y="284836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400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2726250" y="2556037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500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2" name="Google Shape;142;p17"/>
            <p:cNvSpPr txBox="1"/>
            <p:nvPr/>
          </p:nvSpPr>
          <p:spPr>
            <a:xfrm>
              <a:off x="2726250" y="226371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600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2726250" y="1971393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700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2726250" y="1679070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800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5" name="Google Shape;145;p17"/>
            <p:cNvSpPr txBox="1"/>
            <p:nvPr/>
          </p:nvSpPr>
          <p:spPr>
            <a:xfrm>
              <a:off x="2726250" y="1386748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900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6" name="Google Shape;146;p17"/>
            <p:cNvSpPr txBox="1"/>
            <p:nvPr/>
          </p:nvSpPr>
          <p:spPr>
            <a:xfrm>
              <a:off x="2726250" y="1094425"/>
              <a:ext cx="557400" cy="2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1000</a:t>
              </a:r>
              <a:endParaRPr sz="10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47" name="Google Shape;147;p17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48" name="Google Shape;148;p17"/>
          <p:cNvGrpSpPr/>
          <p:nvPr/>
        </p:nvGrpSpPr>
        <p:grpSpPr>
          <a:xfrm>
            <a:off x="710275" y="1797510"/>
            <a:ext cx="1772700" cy="967362"/>
            <a:chOff x="710275" y="1563888"/>
            <a:chExt cx="1772700" cy="967362"/>
          </a:xfrm>
        </p:grpSpPr>
        <p:sp>
          <p:nvSpPr>
            <p:cNvPr id="149" name="Google Shape;149;p17"/>
            <p:cNvSpPr txBox="1"/>
            <p:nvPr/>
          </p:nvSpPr>
          <p:spPr>
            <a:xfrm>
              <a:off x="710275" y="1728875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1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" name="Google Shape;150;p17"/>
            <p:cNvSpPr txBox="1"/>
            <p:nvPr/>
          </p:nvSpPr>
          <p:spPr>
            <a:xfrm>
              <a:off x="710275" y="1982850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815175" y="1563888"/>
              <a:ext cx="607500" cy="92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" name="Google Shape;152;p17"/>
          <p:cNvGrpSpPr/>
          <p:nvPr/>
        </p:nvGrpSpPr>
        <p:grpSpPr>
          <a:xfrm>
            <a:off x="710275" y="3163435"/>
            <a:ext cx="1772700" cy="967362"/>
            <a:chOff x="710275" y="2929813"/>
            <a:chExt cx="1772700" cy="967362"/>
          </a:xfrm>
        </p:grpSpPr>
        <p:sp>
          <p:nvSpPr>
            <p:cNvPr id="153" name="Google Shape;153;p17"/>
            <p:cNvSpPr txBox="1"/>
            <p:nvPr/>
          </p:nvSpPr>
          <p:spPr>
            <a:xfrm>
              <a:off x="710275" y="3094800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Product 2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" name="Google Shape;154;p17"/>
            <p:cNvSpPr txBox="1"/>
            <p:nvPr/>
          </p:nvSpPr>
          <p:spPr>
            <a:xfrm>
              <a:off x="710275" y="3348775"/>
              <a:ext cx="17727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815175" y="2929813"/>
              <a:ext cx="607500" cy="92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" name="Google Shape;156;p17"/>
          <p:cNvGrpSpPr/>
          <p:nvPr/>
        </p:nvGrpSpPr>
        <p:grpSpPr>
          <a:xfrm>
            <a:off x="3663544" y="1719895"/>
            <a:ext cx="557385" cy="2903549"/>
            <a:chOff x="4321749" y="1509472"/>
            <a:chExt cx="557385" cy="2903549"/>
          </a:xfrm>
        </p:grpSpPr>
        <p:sp>
          <p:nvSpPr>
            <p:cNvPr id="157" name="Google Shape;157;p17"/>
            <p:cNvSpPr/>
            <p:nvPr/>
          </p:nvSpPr>
          <p:spPr>
            <a:xfrm>
              <a:off x="4368942" y="1509472"/>
              <a:ext cx="231500" cy="260890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4600441" y="2089198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 txBox="1"/>
            <p:nvPr/>
          </p:nvSpPr>
          <p:spPr>
            <a:xfrm>
              <a:off x="4321749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2020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17"/>
          <p:cNvGrpSpPr/>
          <p:nvPr/>
        </p:nvGrpSpPr>
        <p:grpSpPr>
          <a:xfrm>
            <a:off x="4642009" y="1430016"/>
            <a:ext cx="557385" cy="3193427"/>
            <a:chOff x="5376411" y="1219593"/>
            <a:chExt cx="557385" cy="3193427"/>
          </a:xfrm>
        </p:grpSpPr>
        <p:sp>
          <p:nvSpPr>
            <p:cNvPr id="161" name="Google Shape;161;p17"/>
            <p:cNvSpPr/>
            <p:nvPr/>
          </p:nvSpPr>
          <p:spPr>
            <a:xfrm>
              <a:off x="5423604" y="1219593"/>
              <a:ext cx="231500" cy="2898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5655104" y="2668956"/>
              <a:ext cx="231500" cy="14491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 txBox="1"/>
            <p:nvPr/>
          </p:nvSpPr>
          <p:spPr>
            <a:xfrm>
              <a:off x="5376411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2021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5620475" y="2299498"/>
            <a:ext cx="557385" cy="2323946"/>
            <a:chOff x="6431074" y="2089075"/>
            <a:chExt cx="557385" cy="2323946"/>
          </a:xfrm>
        </p:grpSpPr>
        <p:sp>
          <p:nvSpPr>
            <p:cNvPr id="165" name="Google Shape;165;p17"/>
            <p:cNvSpPr/>
            <p:nvPr/>
          </p:nvSpPr>
          <p:spPr>
            <a:xfrm>
              <a:off x="6478267" y="2958804"/>
              <a:ext cx="231500" cy="115939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6709766" y="2089075"/>
              <a:ext cx="231500" cy="20290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 txBox="1"/>
            <p:nvPr/>
          </p:nvSpPr>
          <p:spPr>
            <a:xfrm>
              <a:off x="6431074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2022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6598941" y="2009774"/>
            <a:ext cx="557385" cy="2613669"/>
            <a:chOff x="7485737" y="1799351"/>
            <a:chExt cx="557385" cy="2613669"/>
          </a:xfrm>
        </p:grpSpPr>
        <p:sp>
          <p:nvSpPr>
            <p:cNvPr id="169" name="Google Shape;169;p17"/>
            <p:cNvSpPr/>
            <p:nvPr/>
          </p:nvSpPr>
          <p:spPr>
            <a:xfrm>
              <a:off x="7532929" y="3248733"/>
              <a:ext cx="231500" cy="869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7764429" y="1799351"/>
              <a:ext cx="231500" cy="231881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 txBox="1"/>
            <p:nvPr/>
          </p:nvSpPr>
          <p:spPr>
            <a:xfrm>
              <a:off x="7485737" y="4199377"/>
              <a:ext cx="557385" cy="2136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2023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2" name="Google Shape;172;p17"/>
          <p:cNvGrpSpPr/>
          <p:nvPr/>
        </p:nvGrpSpPr>
        <p:grpSpPr>
          <a:xfrm>
            <a:off x="7577406" y="1722398"/>
            <a:ext cx="557400" cy="2901003"/>
            <a:chOff x="7485737" y="1511975"/>
            <a:chExt cx="557400" cy="2901003"/>
          </a:xfrm>
        </p:grpSpPr>
        <p:sp>
          <p:nvSpPr>
            <p:cNvPr id="173" name="Google Shape;173;p17"/>
            <p:cNvSpPr/>
            <p:nvPr/>
          </p:nvSpPr>
          <p:spPr>
            <a:xfrm>
              <a:off x="7532925" y="3558378"/>
              <a:ext cx="231600" cy="560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7764425" y="1511975"/>
              <a:ext cx="231600" cy="26061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 txBox="1"/>
            <p:nvPr/>
          </p:nvSpPr>
          <p:spPr>
            <a:xfrm>
              <a:off x="7485737" y="4199377"/>
              <a:ext cx="557400" cy="21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2024</a:t>
              </a:r>
              <a:endParaRPr sz="11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6" name="Google Shape;176;p17"/>
          <p:cNvCxnSpPr/>
          <p:nvPr/>
        </p:nvCxnSpPr>
        <p:spPr>
          <a:xfrm>
            <a:off x="3364625" y="4323948"/>
            <a:ext cx="506910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8"/>
          <p:cNvGrpSpPr/>
          <p:nvPr/>
        </p:nvGrpSpPr>
        <p:grpSpPr>
          <a:xfrm>
            <a:off x="710283" y="1408187"/>
            <a:ext cx="5568666" cy="2343870"/>
            <a:chOff x="1774813" y="1357225"/>
            <a:chExt cx="5594400" cy="2343870"/>
          </a:xfrm>
        </p:grpSpPr>
        <p:cxnSp>
          <p:nvCxnSpPr>
            <p:cNvPr id="182" name="Google Shape;182;p18"/>
            <p:cNvCxnSpPr/>
            <p:nvPr/>
          </p:nvCxnSpPr>
          <p:spPr>
            <a:xfrm>
              <a:off x="1774813" y="135722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18"/>
            <p:cNvCxnSpPr/>
            <p:nvPr/>
          </p:nvCxnSpPr>
          <p:spPr>
            <a:xfrm>
              <a:off x="1774813" y="161765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8"/>
            <p:cNvCxnSpPr/>
            <p:nvPr/>
          </p:nvCxnSpPr>
          <p:spPr>
            <a:xfrm>
              <a:off x="1774813" y="187808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8"/>
            <p:cNvCxnSpPr/>
            <p:nvPr/>
          </p:nvCxnSpPr>
          <p:spPr>
            <a:xfrm>
              <a:off x="1774813" y="213851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8"/>
            <p:cNvCxnSpPr/>
            <p:nvPr/>
          </p:nvCxnSpPr>
          <p:spPr>
            <a:xfrm>
              <a:off x="1774813" y="239894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8"/>
            <p:cNvCxnSpPr/>
            <p:nvPr/>
          </p:nvCxnSpPr>
          <p:spPr>
            <a:xfrm>
              <a:off x="1774813" y="265937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18"/>
            <p:cNvCxnSpPr/>
            <p:nvPr/>
          </p:nvCxnSpPr>
          <p:spPr>
            <a:xfrm>
              <a:off x="1774813" y="291980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18"/>
            <p:cNvCxnSpPr/>
            <p:nvPr/>
          </p:nvCxnSpPr>
          <p:spPr>
            <a:xfrm>
              <a:off x="1774813" y="318023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18"/>
            <p:cNvCxnSpPr/>
            <p:nvPr/>
          </p:nvCxnSpPr>
          <p:spPr>
            <a:xfrm>
              <a:off x="1774813" y="344066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18"/>
            <p:cNvCxnSpPr/>
            <p:nvPr/>
          </p:nvCxnSpPr>
          <p:spPr>
            <a:xfrm>
              <a:off x="1774813" y="3701095"/>
              <a:ext cx="55944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2" name="Google Shape;192;p18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grpSp>
        <p:nvGrpSpPr>
          <p:cNvPr id="193" name="Google Shape;193;p18"/>
          <p:cNvGrpSpPr/>
          <p:nvPr/>
        </p:nvGrpSpPr>
        <p:grpSpPr>
          <a:xfrm>
            <a:off x="1263624" y="4191137"/>
            <a:ext cx="314343" cy="314343"/>
            <a:chOff x="3271200" y="1435075"/>
            <a:chExt cx="481825" cy="481825"/>
          </a:xfrm>
        </p:grpSpPr>
        <p:sp>
          <p:nvSpPr>
            <p:cNvPr id="194" name="Google Shape;194;p18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1036025" y="2479612"/>
            <a:ext cx="758400" cy="1533013"/>
            <a:chOff x="1526500" y="2276500"/>
            <a:chExt cx="758400" cy="1533013"/>
          </a:xfrm>
        </p:grpSpPr>
        <p:sp>
          <p:nvSpPr>
            <p:cNvPr id="197" name="Google Shape;197;p18"/>
            <p:cNvSpPr/>
            <p:nvPr/>
          </p:nvSpPr>
          <p:spPr>
            <a:xfrm>
              <a:off x="1607652" y="2507213"/>
              <a:ext cx="596100" cy="13023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+50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8" name="Google Shape;198;p18"/>
            <p:cNvSpPr txBox="1"/>
            <p:nvPr/>
          </p:nvSpPr>
          <p:spPr>
            <a:xfrm>
              <a:off x="1526500" y="22765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9" name="Google Shape;199;p18"/>
          <p:cNvGrpSpPr/>
          <p:nvPr/>
        </p:nvGrpSpPr>
        <p:grpSpPr>
          <a:xfrm>
            <a:off x="2308337" y="4191129"/>
            <a:ext cx="314294" cy="314359"/>
            <a:chOff x="5049725" y="2027900"/>
            <a:chExt cx="481750" cy="481850"/>
          </a:xfrm>
        </p:grpSpPr>
        <p:sp>
          <p:nvSpPr>
            <p:cNvPr id="200" name="Google Shape;200;p18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2075775" y="2216662"/>
            <a:ext cx="758400" cy="1795938"/>
            <a:chOff x="2566250" y="2013550"/>
            <a:chExt cx="758400" cy="1795938"/>
          </a:xfrm>
        </p:grpSpPr>
        <p:sp>
          <p:nvSpPr>
            <p:cNvPr id="209" name="Google Shape;209;p18"/>
            <p:cNvSpPr/>
            <p:nvPr/>
          </p:nvSpPr>
          <p:spPr>
            <a:xfrm>
              <a:off x="2647402" y="2246788"/>
              <a:ext cx="596100" cy="1562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+60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0" name="Google Shape;210;p18"/>
            <p:cNvSpPr txBox="1"/>
            <p:nvPr/>
          </p:nvSpPr>
          <p:spPr>
            <a:xfrm>
              <a:off x="2566250" y="20135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3353001" y="4191137"/>
            <a:ext cx="314440" cy="314343"/>
            <a:chOff x="5642475" y="1435075"/>
            <a:chExt cx="481975" cy="481825"/>
          </a:xfrm>
        </p:grpSpPr>
        <p:sp>
          <p:nvSpPr>
            <p:cNvPr id="212" name="Google Shape;212;p18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15" name="Google Shape;215;p18"/>
          <p:cNvGrpSpPr/>
          <p:nvPr/>
        </p:nvGrpSpPr>
        <p:grpSpPr>
          <a:xfrm>
            <a:off x="3115525" y="1953712"/>
            <a:ext cx="758400" cy="2058863"/>
            <a:chOff x="3606000" y="1750600"/>
            <a:chExt cx="758400" cy="2058863"/>
          </a:xfrm>
        </p:grpSpPr>
        <p:sp>
          <p:nvSpPr>
            <p:cNvPr id="216" name="Google Shape;216;p18"/>
            <p:cNvSpPr/>
            <p:nvPr/>
          </p:nvSpPr>
          <p:spPr>
            <a:xfrm>
              <a:off x="3687152" y="1986363"/>
              <a:ext cx="596100" cy="18231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+70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17" name="Google Shape;217;p18"/>
            <p:cNvSpPr txBox="1"/>
            <p:nvPr/>
          </p:nvSpPr>
          <p:spPr>
            <a:xfrm>
              <a:off x="3606000" y="175060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4397787" y="4191129"/>
            <a:ext cx="328728" cy="314359"/>
            <a:chOff x="5045500" y="842250"/>
            <a:chExt cx="503875" cy="481850"/>
          </a:xfrm>
        </p:grpSpPr>
        <p:sp>
          <p:nvSpPr>
            <p:cNvPr id="219" name="Google Shape;219;p18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155275" y="1695787"/>
            <a:ext cx="758400" cy="2316738"/>
            <a:chOff x="4645750" y="1492675"/>
            <a:chExt cx="758400" cy="2316738"/>
          </a:xfrm>
        </p:grpSpPr>
        <p:sp>
          <p:nvSpPr>
            <p:cNvPr id="222" name="Google Shape;222;p18"/>
            <p:cNvSpPr/>
            <p:nvPr/>
          </p:nvSpPr>
          <p:spPr>
            <a:xfrm>
              <a:off x="4726902" y="1725913"/>
              <a:ext cx="596100" cy="20835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+80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4645750" y="1492675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Jupiter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4" name="Google Shape;224;p18"/>
          <p:cNvGrpSpPr/>
          <p:nvPr/>
        </p:nvGrpSpPr>
        <p:grpSpPr>
          <a:xfrm>
            <a:off x="5456886" y="4191137"/>
            <a:ext cx="234668" cy="314343"/>
            <a:chOff x="3938800" y="4399275"/>
            <a:chExt cx="359700" cy="481825"/>
          </a:xfrm>
        </p:grpSpPr>
        <p:sp>
          <p:nvSpPr>
            <p:cNvPr id="225" name="Google Shape;225;p18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0" name="Google Shape;230;p18"/>
          <p:cNvGrpSpPr/>
          <p:nvPr/>
        </p:nvGrpSpPr>
        <p:grpSpPr>
          <a:xfrm>
            <a:off x="5195025" y="1440362"/>
            <a:ext cx="758400" cy="2572138"/>
            <a:chOff x="5685500" y="1237250"/>
            <a:chExt cx="758400" cy="2572138"/>
          </a:xfrm>
        </p:grpSpPr>
        <p:sp>
          <p:nvSpPr>
            <p:cNvPr id="231" name="Google Shape;231;p18"/>
            <p:cNvSpPr/>
            <p:nvPr/>
          </p:nvSpPr>
          <p:spPr>
            <a:xfrm>
              <a:off x="5766652" y="1465488"/>
              <a:ext cx="596100" cy="23439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+90</a:t>
              </a:r>
              <a:endParaRPr sz="170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32" name="Google Shape;232;p18"/>
            <p:cNvSpPr txBox="1"/>
            <p:nvPr/>
          </p:nvSpPr>
          <p:spPr>
            <a:xfrm>
              <a:off x="5685500" y="1237250"/>
              <a:ext cx="7584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233" name="Google Shape;233;p18"/>
          <p:cNvCxnSpPr/>
          <p:nvPr/>
        </p:nvCxnSpPr>
        <p:spPr>
          <a:xfrm>
            <a:off x="710336" y="4012487"/>
            <a:ext cx="5568600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4" name="Google Shape;234;p18"/>
          <p:cNvGrpSpPr/>
          <p:nvPr/>
        </p:nvGrpSpPr>
        <p:grpSpPr>
          <a:xfrm>
            <a:off x="6661075" y="1355606"/>
            <a:ext cx="1772700" cy="959883"/>
            <a:chOff x="6661075" y="1152494"/>
            <a:chExt cx="1772700" cy="959883"/>
          </a:xfrm>
        </p:grpSpPr>
        <p:sp>
          <p:nvSpPr>
            <p:cNvPr id="235" name="Google Shape;235;p18"/>
            <p:cNvSpPr txBox="1"/>
            <p:nvPr/>
          </p:nvSpPr>
          <p:spPr>
            <a:xfrm>
              <a:off x="6661075" y="11524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6661075" y="14064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 planet from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37" name="Google Shape;237;p18"/>
          <p:cNvGrpSpPr/>
          <p:nvPr/>
        </p:nvGrpSpPr>
        <p:grpSpPr>
          <a:xfrm>
            <a:off x="6661075" y="2510206"/>
            <a:ext cx="1772700" cy="959883"/>
            <a:chOff x="6661075" y="2307094"/>
            <a:chExt cx="1772700" cy="959883"/>
          </a:xfrm>
        </p:grpSpPr>
        <p:sp>
          <p:nvSpPr>
            <p:cNvPr id="238" name="Google Shape;238;p18"/>
            <p:cNvSpPr txBox="1"/>
            <p:nvPr/>
          </p:nvSpPr>
          <p:spPr>
            <a:xfrm>
              <a:off x="6661075" y="2307094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39" name="Google Shape;239;p18"/>
            <p:cNvSpPr txBox="1"/>
            <p:nvPr/>
          </p:nvSpPr>
          <p:spPr>
            <a:xfrm>
              <a:off x="6661075" y="2561077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planet,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0" name="Google Shape;240;p18"/>
          <p:cNvGrpSpPr/>
          <p:nvPr/>
        </p:nvGrpSpPr>
        <p:grpSpPr>
          <a:xfrm>
            <a:off x="6661075" y="3664818"/>
            <a:ext cx="1772700" cy="959883"/>
            <a:chOff x="6661075" y="3461706"/>
            <a:chExt cx="1772700" cy="959883"/>
          </a:xfrm>
        </p:grpSpPr>
        <p:sp>
          <p:nvSpPr>
            <p:cNvPr id="241" name="Google Shape;241;p18"/>
            <p:cNvSpPr txBox="1"/>
            <p:nvPr/>
          </p:nvSpPr>
          <p:spPr>
            <a:xfrm>
              <a:off x="6661075" y="3461706"/>
              <a:ext cx="1772700" cy="26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43434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6661075" y="3715689"/>
              <a:ext cx="1772700" cy="70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planet full of iron oxide dust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 Charts Infographics</a:t>
            </a:r>
            <a:endParaRPr/>
          </a:p>
        </p:txBody>
      </p:sp>
      <p:sp>
        <p:nvSpPr>
          <p:cNvPr id="339" name="Google Shape;339;p21"/>
          <p:cNvSpPr/>
          <p:nvPr/>
        </p:nvSpPr>
        <p:spPr>
          <a:xfrm>
            <a:off x="714157" y="1482934"/>
            <a:ext cx="287764" cy="101799"/>
          </a:xfrm>
          <a:custGeom>
            <a:avLst/>
            <a:gdLst/>
            <a:ahLst/>
            <a:cxnLst/>
            <a:rect l="l" t="t" r="r" b="b"/>
            <a:pathLst>
              <a:path w="11847" h="4191" extrusionOk="0">
                <a:moveTo>
                  <a:pt x="5230" y="0"/>
                </a:moveTo>
                <a:cubicBezTo>
                  <a:pt x="5073" y="0"/>
                  <a:pt x="4947" y="63"/>
                  <a:pt x="4915" y="189"/>
                </a:cubicBezTo>
                <a:lnTo>
                  <a:pt x="4096" y="2080"/>
                </a:lnTo>
                <a:lnTo>
                  <a:pt x="347" y="2080"/>
                </a:lnTo>
                <a:cubicBezTo>
                  <a:pt x="158" y="2080"/>
                  <a:pt x="0" y="2237"/>
                  <a:pt x="0" y="2426"/>
                </a:cubicBezTo>
                <a:cubicBezTo>
                  <a:pt x="0" y="2615"/>
                  <a:pt x="158" y="2773"/>
                  <a:pt x="347" y="2773"/>
                </a:cubicBezTo>
                <a:lnTo>
                  <a:pt x="4316" y="2773"/>
                </a:lnTo>
                <a:cubicBezTo>
                  <a:pt x="4411" y="2773"/>
                  <a:pt x="4505" y="2710"/>
                  <a:pt x="4600" y="2584"/>
                </a:cubicBezTo>
                <a:lnTo>
                  <a:pt x="5199" y="1292"/>
                </a:lnTo>
                <a:lnTo>
                  <a:pt x="6238" y="3970"/>
                </a:lnTo>
                <a:cubicBezTo>
                  <a:pt x="6301" y="4096"/>
                  <a:pt x="6396" y="4159"/>
                  <a:pt x="6522" y="4191"/>
                </a:cubicBezTo>
                <a:lnTo>
                  <a:pt x="6553" y="4191"/>
                </a:lnTo>
                <a:cubicBezTo>
                  <a:pt x="6679" y="4191"/>
                  <a:pt x="6805" y="4127"/>
                  <a:pt x="6868" y="4033"/>
                </a:cubicBezTo>
                <a:lnTo>
                  <a:pt x="7624" y="2836"/>
                </a:lnTo>
                <a:lnTo>
                  <a:pt x="11500" y="2836"/>
                </a:lnTo>
                <a:cubicBezTo>
                  <a:pt x="11689" y="2836"/>
                  <a:pt x="11846" y="2678"/>
                  <a:pt x="11846" y="2458"/>
                </a:cubicBezTo>
                <a:cubicBezTo>
                  <a:pt x="11846" y="2269"/>
                  <a:pt x="11689" y="2111"/>
                  <a:pt x="11500" y="2111"/>
                </a:cubicBezTo>
                <a:lnTo>
                  <a:pt x="7435" y="2111"/>
                </a:lnTo>
                <a:cubicBezTo>
                  <a:pt x="7309" y="2111"/>
                  <a:pt x="7183" y="2206"/>
                  <a:pt x="7120" y="2269"/>
                </a:cubicBezTo>
                <a:lnTo>
                  <a:pt x="6648" y="3056"/>
                </a:lnTo>
                <a:lnTo>
                  <a:pt x="5545" y="221"/>
                </a:lnTo>
                <a:cubicBezTo>
                  <a:pt x="5514" y="95"/>
                  <a:pt x="5388" y="0"/>
                  <a:pt x="523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711849" y="1400275"/>
            <a:ext cx="287011" cy="121717"/>
          </a:xfrm>
          <a:custGeom>
            <a:avLst/>
            <a:gdLst/>
            <a:ahLst/>
            <a:cxnLst/>
            <a:rect l="l" t="t" r="r" b="b"/>
            <a:pathLst>
              <a:path w="11816" h="5011" extrusionOk="0">
                <a:moveTo>
                  <a:pt x="3151" y="1"/>
                </a:moveTo>
                <a:cubicBezTo>
                  <a:pt x="1387" y="1"/>
                  <a:pt x="1" y="1419"/>
                  <a:pt x="1" y="3277"/>
                </a:cubicBezTo>
                <a:cubicBezTo>
                  <a:pt x="1" y="3876"/>
                  <a:pt x="158" y="4349"/>
                  <a:pt x="442" y="4821"/>
                </a:cubicBezTo>
                <a:lnTo>
                  <a:pt x="3655" y="4821"/>
                </a:lnTo>
                <a:lnTo>
                  <a:pt x="4285" y="3340"/>
                </a:lnTo>
                <a:cubicBezTo>
                  <a:pt x="4443" y="2994"/>
                  <a:pt x="4821" y="2773"/>
                  <a:pt x="5199" y="2710"/>
                </a:cubicBezTo>
                <a:cubicBezTo>
                  <a:pt x="5672" y="2710"/>
                  <a:pt x="6018" y="2994"/>
                  <a:pt x="6176" y="3403"/>
                </a:cubicBezTo>
                <a:lnTo>
                  <a:pt x="6806" y="5010"/>
                </a:lnTo>
                <a:cubicBezTo>
                  <a:pt x="6963" y="4884"/>
                  <a:pt x="7215" y="4821"/>
                  <a:pt x="7404" y="4821"/>
                </a:cubicBezTo>
                <a:lnTo>
                  <a:pt x="11374" y="4821"/>
                </a:lnTo>
                <a:cubicBezTo>
                  <a:pt x="11626" y="4349"/>
                  <a:pt x="11815" y="3813"/>
                  <a:pt x="11815" y="3277"/>
                </a:cubicBezTo>
                <a:cubicBezTo>
                  <a:pt x="11815" y="1419"/>
                  <a:pt x="10429" y="1"/>
                  <a:pt x="8665" y="1"/>
                </a:cubicBezTo>
                <a:cubicBezTo>
                  <a:pt x="7247" y="1"/>
                  <a:pt x="6396" y="977"/>
                  <a:pt x="5924" y="1860"/>
                </a:cubicBezTo>
                <a:cubicBezTo>
                  <a:pt x="5451" y="977"/>
                  <a:pt x="4537" y="1"/>
                  <a:pt x="3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1"/>
          <p:cNvSpPr/>
          <p:nvPr/>
        </p:nvSpPr>
        <p:spPr>
          <a:xfrm>
            <a:off x="766963" y="1556387"/>
            <a:ext cx="181373" cy="95678"/>
          </a:xfrm>
          <a:custGeom>
            <a:avLst/>
            <a:gdLst/>
            <a:ahLst/>
            <a:cxnLst/>
            <a:rect l="l" t="t" r="r" b="b"/>
            <a:pathLst>
              <a:path w="7467" h="3939" extrusionOk="0">
                <a:moveTo>
                  <a:pt x="2962" y="1"/>
                </a:moveTo>
                <a:cubicBezTo>
                  <a:pt x="2773" y="284"/>
                  <a:pt x="2458" y="442"/>
                  <a:pt x="2111" y="442"/>
                </a:cubicBezTo>
                <a:lnTo>
                  <a:pt x="0" y="442"/>
                </a:lnTo>
                <a:cubicBezTo>
                  <a:pt x="158" y="599"/>
                  <a:pt x="347" y="757"/>
                  <a:pt x="536" y="914"/>
                </a:cubicBezTo>
                <a:cubicBezTo>
                  <a:pt x="1449" y="1734"/>
                  <a:pt x="2426" y="2647"/>
                  <a:pt x="3434" y="3813"/>
                </a:cubicBezTo>
                <a:cubicBezTo>
                  <a:pt x="3529" y="3907"/>
                  <a:pt x="3592" y="3939"/>
                  <a:pt x="3718" y="3939"/>
                </a:cubicBezTo>
                <a:cubicBezTo>
                  <a:pt x="3844" y="3939"/>
                  <a:pt x="3907" y="3907"/>
                  <a:pt x="4001" y="3813"/>
                </a:cubicBezTo>
                <a:cubicBezTo>
                  <a:pt x="4978" y="2584"/>
                  <a:pt x="6018" y="1734"/>
                  <a:pt x="6900" y="914"/>
                </a:cubicBezTo>
                <a:cubicBezTo>
                  <a:pt x="7120" y="757"/>
                  <a:pt x="7278" y="599"/>
                  <a:pt x="7467" y="442"/>
                </a:cubicBezTo>
                <a:lnTo>
                  <a:pt x="5860" y="442"/>
                </a:lnTo>
                <a:lnTo>
                  <a:pt x="5293" y="1324"/>
                </a:lnTo>
                <a:cubicBezTo>
                  <a:pt x="5104" y="1639"/>
                  <a:pt x="4789" y="1860"/>
                  <a:pt x="4379" y="1860"/>
                </a:cubicBezTo>
                <a:lnTo>
                  <a:pt x="4316" y="1860"/>
                </a:lnTo>
                <a:cubicBezTo>
                  <a:pt x="3907" y="1797"/>
                  <a:pt x="3592" y="1576"/>
                  <a:pt x="3434" y="1167"/>
                </a:cubicBezTo>
                <a:lnTo>
                  <a:pt x="29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1"/>
          <p:cNvSpPr/>
          <p:nvPr/>
        </p:nvSpPr>
        <p:spPr>
          <a:xfrm>
            <a:off x="728890" y="2859310"/>
            <a:ext cx="256381" cy="227306"/>
          </a:xfrm>
          <a:custGeom>
            <a:avLst/>
            <a:gdLst/>
            <a:ahLst/>
            <a:cxnLst/>
            <a:rect l="l" t="t" r="r" b="b"/>
            <a:pathLst>
              <a:path w="10555" h="9358" extrusionOk="0">
                <a:moveTo>
                  <a:pt x="1701" y="3119"/>
                </a:moveTo>
                <a:cubicBezTo>
                  <a:pt x="1890" y="3119"/>
                  <a:pt x="2048" y="3277"/>
                  <a:pt x="2048" y="3466"/>
                </a:cubicBezTo>
                <a:lnTo>
                  <a:pt x="2048" y="4159"/>
                </a:lnTo>
                <a:cubicBezTo>
                  <a:pt x="2048" y="4379"/>
                  <a:pt x="2205" y="4537"/>
                  <a:pt x="2394" y="4537"/>
                </a:cubicBezTo>
                <a:lnTo>
                  <a:pt x="3119" y="4537"/>
                </a:lnTo>
                <a:cubicBezTo>
                  <a:pt x="3308" y="4537"/>
                  <a:pt x="3466" y="4663"/>
                  <a:pt x="3466" y="4883"/>
                </a:cubicBezTo>
                <a:cubicBezTo>
                  <a:pt x="3466" y="5072"/>
                  <a:pt x="3308" y="5230"/>
                  <a:pt x="3119" y="5230"/>
                </a:cubicBezTo>
                <a:lnTo>
                  <a:pt x="2394" y="5230"/>
                </a:lnTo>
                <a:cubicBezTo>
                  <a:pt x="1796" y="5198"/>
                  <a:pt x="1323" y="4726"/>
                  <a:pt x="1323" y="4159"/>
                </a:cubicBezTo>
                <a:lnTo>
                  <a:pt x="1323" y="3466"/>
                </a:lnTo>
                <a:cubicBezTo>
                  <a:pt x="1323" y="3277"/>
                  <a:pt x="1512" y="3119"/>
                  <a:pt x="1701" y="3119"/>
                </a:cubicBezTo>
                <a:close/>
                <a:moveTo>
                  <a:pt x="3781" y="6585"/>
                </a:moveTo>
                <a:lnTo>
                  <a:pt x="3781" y="6931"/>
                </a:lnTo>
                <a:cubicBezTo>
                  <a:pt x="3781" y="7120"/>
                  <a:pt x="3623" y="7278"/>
                  <a:pt x="3434" y="7278"/>
                </a:cubicBezTo>
                <a:cubicBezTo>
                  <a:pt x="3214" y="7278"/>
                  <a:pt x="3056" y="7120"/>
                  <a:pt x="3056" y="6931"/>
                </a:cubicBezTo>
                <a:lnTo>
                  <a:pt x="3056" y="6585"/>
                </a:lnTo>
                <a:close/>
                <a:moveTo>
                  <a:pt x="6900" y="0"/>
                </a:moveTo>
                <a:cubicBezTo>
                  <a:pt x="5986" y="0"/>
                  <a:pt x="5293" y="693"/>
                  <a:pt x="5293" y="1607"/>
                </a:cubicBezTo>
                <a:cubicBezTo>
                  <a:pt x="5293" y="2363"/>
                  <a:pt x="5765" y="2741"/>
                  <a:pt x="6238" y="3182"/>
                </a:cubicBezTo>
                <a:lnTo>
                  <a:pt x="7561" y="4379"/>
                </a:lnTo>
                <a:lnTo>
                  <a:pt x="7561" y="7624"/>
                </a:lnTo>
                <a:cubicBezTo>
                  <a:pt x="7561" y="8223"/>
                  <a:pt x="7089" y="8664"/>
                  <a:pt x="6553" y="8664"/>
                </a:cubicBezTo>
                <a:lnTo>
                  <a:pt x="4820" y="8664"/>
                </a:lnTo>
                <a:cubicBezTo>
                  <a:pt x="4348" y="8664"/>
                  <a:pt x="3938" y="8349"/>
                  <a:pt x="3812" y="7876"/>
                </a:cubicBezTo>
                <a:cubicBezTo>
                  <a:pt x="4222" y="7719"/>
                  <a:pt x="4505" y="7372"/>
                  <a:pt x="4505" y="6931"/>
                </a:cubicBezTo>
                <a:lnTo>
                  <a:pt x="4505" y="6585"/>
                </a:lnTo>
                <a:lnTo>
                  <a:pt x="5198" y="6585"/>
                </a:lnTo>
                <a:cubicBezTo>
                  <a:pt x="6144" y="6585"/>
                  <a:pt x="6931" y="5797"/>
                  <a:pt x="6931" y="4852"/>
                </a:cubicBezTo>
                <a:lnTo>
                  <a:pt x="6931" y="4631"/>
                </a:lnTo>
                <a:lnTo>
                  <a:pt x="5829" y="3686"/>
                </a:lnTo>
                <a:cubicBezTo>
                  <a:pt x="5671" y="3529"/>
                  <a:pt x="5482" y="3371"/>
                  <a:pt x="5293" y="3182"/>
                </a:cubicBezTo>
                <a:cubicBezTo>
                  <a:pt x="4568" y="3151"/>
                  <a:pt x="3875" y="2899"/>
                  <a:pt x="3182" y="2332"/>
                </a:cubicBezTo>
                <a:cubicBezTo>
                  <a:pt x="2720" y="1911"/>
                  <a:pt x="1880" y="1701"/>
                  <a:pt x="1091" y="1701"/>
                </a:cubicBezTo>
                <a:cubicBezTo>
                  <a:pt x="697" y="1701"/>
                  <a:pt x="315" y="1754"/>
                  <a:pt x="0" y="1859"/>
                </a:cubicBezTo>
                <a:lnTo>
                  <a:pt x="0" y="4883"/>
                </a:lnTo>
                <a:cubicBezTo>
                  <a:pt x="0" y="5829"/>
                  <a:pt x="788" y="6616"/>
                  <a:pt x="1733" y="6616"/>
                </a:cubicBezTo>
                <a:lnTo>
                  <a:pt x="2457" y="6616"/>
                </a:lnTo>
                <a:lnTo>
                  <a:pt x="2457" y="6963"/>
                </a:lnTo>
                <a:cubicBezTo>
                  <a:pt x="2394" y="7404"/>
                  <a:pt x="2678" y="7782"/>
                  <a:pt x="3119" y="7908"/>
                </a:cubicBezTo>
                <a:cubicBezTo>
                  <a:pt x="3277" y="8727"/>
                  <a:pt x="3970" y="9357"/>
                  <a:pt x="4820" y="9357"/>
                </a:cubicBezTo>
                <a:lnTo>
                  <a:pt x="6553" y="9357"/>
                </a:lnTo>
                <a:cubicBezTo>
                  <a:pt x="7498" y="9357"/>
                  <a:pt x="8286" y="8569"/>
                  <a:pt x="8286" y="7624"/>
                </a:cubicBezTo>
                <a:lnTo>
                  <a:pt x="8286" y="4379"/>
                </a:lnTo>
                <a:cubicBezTo>
                  <a:pt x="9294" y="3497"/>
                  <a:pt x="9546" y="3277"/>
                  <a:pt x="9546" y="3277"/>
                </a:cubicBezTo>
                <a:cubicBezTo>
                  <a:pt x="9987" y="2867"/>
                  <a:pt x="10554" y="2395"/>
                  <a:pt x="10554" y="1607"/>
                </a:cubicBezTo>
                <a:cubicBezTo>
                  <a:pt x="10554" y="693"/>
                  <a:pt x="9830" y="0"/>
                  <a:pt x="8948" y="0"/>
                </a:cubicBezTo>
                <a:cubicBezTo>
                  <a:pt x="8538" y="0"/>
                  <a:pt x="8191" y="126"/>
                  <a:pt x="7908" y="347"/>
                </a:cubicBezTo>
                <a:cubicBezTo>
                  <a:pt x="7656" y="95"/>
                  <a:pt x="7278" y="0"/>
                  <a:pt x="69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728113" y="2799605"/>
            <a:ext cx="153853" cy="118657"/>
          </a:xfrm>
          <a:custGeom>
            <a:avLst/>
            <a:gdLst/>
            <a:ahLst/>
            <a:cxnLst/>
            <a:rect l="l" t="t" r="r" b="b"/>
            <a:pathLst>
              <a:path w="6334" h="4885" extrusionOk="0">
                <a:moveTo>
                  <a:pt x="3844" y="631"/>
                </a:moveTo>
                <a:cubicBezTo>
                  <a:pt x="4065" y="631"/>
                  <a:pt x="4222" y="788"/>
                  <a:pt x="4222" y="1009"/>
                </a:cubicBezTo>
                <a:lnTo>
                  <a:pt x="4222" y="1387"/>
                </a:lnTo>
                <a:lnTo>
                  <a:pt x="2773" y="1387"/>
                </a:lnTo>
                <a:lnTo>
                  <a:pt x="2773" y="1009"/>
                </a:lnTo>
                <a:cubicBezTo>
                  <a:pt x="2773" y="788"/>
                  <a:pt x="2931" y="631"/>
                  <a:pt x="3151" y="631"/>
                </a:cubicBezTo>
                <a:close/>
                <a:moveTo>
                  <a:pt x="3088" y="1"/>
                </a:moveTo>
                <a:cubicBezTo>
                  <a:pt x="2521" y="1"/>
                  <a:pt x="2080" y="473"/>
                  <a:pt x="2080" y="1040"/>
                </a:cubicBezTo>
                <a:lnTo>
                  <a:pt x="2080" y="1419"/>
                </a:lnTo>
                <a:lnTo>
                  <a:pt x="1733" y="1419"/>
                </a:lnTo>
                <a:cubicBezTo>
                  <a:pt x="788" y="1419"/>
                  <a:pt x="1" y="2206"/>
                  <a:pt x="1" y="3151"/>
                </a:cubicBezTo>
                <a:lnTo>
                  <a:pt x="1" y="3592"/>
                </a:lnTo>
                <a:cubicBezTo>
                  <a:pt x="332" y="3503"/>
                  <a:pt x="705" y="3459"/>
                  <a:pt x="1087" y="3459"/>
                </a:cubicBezTo>
                <a:cubicBezTo>
                  <a:pt x="2048" y="3459"/>
                  <a:pt x="3069" y="3736"/>
                  <a:pt x="3655" y="4254"/>
                </a:cubicBezTo>
                <a:cubicBezTo>
                  <a:pt x="4002" y="4569"/>
                  <a:pt x="4411" y="4758"/>
                  <a:pt x="4789" y="4884"/>
                </a:cubicBezTo>
                <a:cubicBezTo>
                  <a:pt x="4726" y="4664"/>
                  <a:pt x="4632" y="4380"/>
                  <a:pt x="4632" y="4096"/>
                </a:cubicBezTo>
                <a:cubicBezTo>
                  <a:pt x="4632" y="2994"/>
                  <a:pt x="5356" y="2112"/>
                  <a:pt x="6333" y="1860"/>
                </a:cubicBezTo>
                <a:cubicBezTo>
                  <a:pt x="6018" y="1576"/>
                  <a:pt x="5608" y="1419"/>
                  <a:pt x="5199" y="1419"/>
                </a:cubicBezTo>
                <a:lnTo>
                  <a:pt x="4821" y="1419"/>
                </a:lnTo>
                <a:lnTo>
                  <a:pt x="4821" y="1040"/>
                </a:lnTo>
                <a:cubicBezTo>
                  <a:pt x="4821" y="442"/>
                  <a:pt x="4348" y="1"/>
                  <a:pt x="381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710250" y="3507428"/>
            <a:ext cx="290824" cy="288614"/>
          </a:xfrm>
          <a:custGeom>
            <a:avLst/>
            <a:gdLst/>
            <a:ahLst/>
            <a:cxnLst/>
            <a:rect l="l" t="t" r="r" b="b"/>
            <a:pathLst>
              <a:path w="11973" h="11882" extrusionOk="0">
                <a:moveTo>
                  <a:pt x="6302" y="725"/>
                </a:moveTo>
                <a:lnTo>
                  <a:pt x="6302" y="1639"/>
                </a:lnTo>
                <a:cubicBezTo>
                  <a:pt x="6302" y="2111"/>
                  <a:pt x="6522" y="2552"/>
                  <a:pt x="6837" y="2867"/>
                </a:cubicBezTo>
                <a:lnTo>
                  <a:pt x="7152" y="3182"/>
                </a:lnTo>
                <a:cubicBezTo>
                  <a:pt x="6900" y="3340"/>
                  <a:pt x="6774" y="3560"/>
                  <a:pt x="6711" y="3749"/>
                </a:cubicBezTo>
                <a:cubicBezTo>
                  <a:pt x="6479" y="3517"/>
                  <a:pt x="6209" y="3407"/>
                  <a:pt x="5942" y="3407"/>
                </a:cubicBezTo>
                <a:cubicBezTo>
                  <a:pt x="5665" y="3407"/>
                  <a:pt x="5392" y="3525"/>
                  <a:pt x="5168" y="3749"/>
                </a:cubicBezTo>
                <a:cubicBezTo>
                  <a:pt x="5042" y="3497"/>
                  <a:pt x="4979" y="3340"/>
                  <a:pt x="4758" y="3151"/>
                </a:cubicBezTo>
                <a:lnTo>
                  <a:pt x="5105" y="2836"/>
                </a:lnTo>
                <a:cubicBezTo>
                  <a:pt x="5420" y="2521"/>
                  <a:pt x="5609" y="2080"/>
                  <a:pt x="5609" y="1607"/>
                </a:cubicBezTo>
                <a:lnTo>
                  <a:pt x="5609" y="725"/>
                </a:lnTo>
                <a:close/>
                <a:moveTo>
                  <a:pt x="5231" y="0"/>
                </a:moveTo>
                <a:cubicBezTo>
                  <a:pt x="5042" y="0"/>
                  <a:pt x="4884" y="158"/>
                  <a:pt x="4884" y="347"/>
                </a:cubicBezTo>
                <a:lnTo>
                  <a:pt x="4884" y="725"/>
                </a:lnTo>
                <a:lnTo>
                  <a:pt x="4884" y="1639"/>
                </a:lnTo>
                <a:cubicBezTo>
                  <a:pt x="4884" y="1922"/>
                  <a:pt x="4758" y="2206"/>
                  <a:pt x="4569" y="2395"/>
                </a:cubicBezTo>
                <a:lnTo>
                  <a:pt x="4096" y="2867"/>
                </a:lnTo>
                <a:lnTo>
                  <a:pt x="4033" y="2867"/>
                </a:lnTo>
                <a:cubicBezTo>
                  <a:pt x="2206" y="2867"/>
                  <a:pt x="127" y="7404"/>
                  <a:pt x="32" y="9830"/>
                </a:cubicBezTo>
                <a:cubicBezTo>
                  <a:pt x="1" y="11311"/>
                  <a:pt x="631" y="11846"/>
                  <a:pt x="1292" y="11846"/>
                </a:cubicBezTo>
                <a:cubicBezTo>
                  <a:pt x="1346" y="11852"/>
                  <a:pt x="1398" y="11855"/>
                  <a:pt x="1450" y="11855"/>
                </a:cubicBezTo>
                <a:cubicBezTo>
                  <a:pt x="2222" y="11855"/>
                  <a:pt x="2817" y="11224"/>
                  <a:pt x="3466" y="10869"/>
                </a:cubicBezTo>
                <a:cubicBezTo>
                  <a:pt x="4033" y="10554"/>
                  <a:pt x="4537" y="10271"/>
                  <a:pt x="4884" y="9767"/>
                </a:cubicBezTo>
                <a:cubicBezTo>
                  <a:pt x="5357" y="9137"/>
                  <a:pt x="5640" y="7593"/>
                  <a:pt x="5640" y="6144"/>
                </a:cubicBezTo>
                <a:lnTo>
                  <a:pt x="5640" y="6144"/>
                </a:lnTo>
                <a:lnTo>
                  <a:pt x="4222" y="7561"/>
                </a:lnTo>
                <a:cubicBezTo>
                  <a:pt x="4222" y="7593"/>
                  <a:pt x="4191" y="7593"/>
                  <a:pt x="4191" y="7624"/>
                </a:cubicBezTo>
                <a:cubicBezTo>
                  <a:pt x="4159" y="7687"/>
                  <a:pt x="4159" y="7687"/>
                  <a:pt x="4096" y="7687"/>
                </a:cubicBezTo>
                <a:lnTo>
                  <a:pt x="2773" y="9011"/>
                </a:lnTo>
                <a:cubicBezTo>
                  <a:pt x="2710" y="9074"/>
                  <a:pt x="2616" y="9105"/>
                  <a:pt x="2525" y="9105"/>
                </a:cubicBezTo>
                <a:cubicBezTo>
                  <a:pt x="2435" y="9105"/>
                  <a:pt x="2348" y="9074"/>
                  <a:pt x="2301" y="9011"/>
                </a:cubicBezTo>
                <a:cubicBezTo>
                  <a:pt x="2175" y="8885"/>
                  <a:pt x="2175" y="8664"/>
                  <a:pt x="2301" y="8538"/>
                </a:cubicBezTo>
                <a:lnTo>
                  <a:pt x="3435" y="7404"/>
                </a:lnTo>
                <a:lnTo>
                  <a:pt x="2994" y="6963"/>
                </a:lnTo>
                <a:cubicBezTo>
                  <a:pt x="2931" y="6900"/>
                  <a:pt x="2899" y="6805"/>
                  <a:pt x="2899" y="6742"/>
                </a:cubicBezTo>
                <a:cubicBezTo>
                  <a:pt x="2899" y="6648"/>
                  <a:pt x="2931" y="6585"/>
                  <a:pt x="2962" y="6490"/>
                </a:cubicBezTo>
                <a:cubicBezTo>
                  <a:pt x="3029" y="6424"/>
                  <a:pt x="3122" y="6384"/>
                  <a:pt x="3213" y="6384"/>
                </a:cubicBezTo>
                <a:cubicBezTo>
                  <a:pt x="3295" y="6384"/>
                  <a:pt x="3375" y="6416"/>
                  <a:pt x="3435" y="6490"/>
                </a:cubicBezTo>
                <a:lnTo>
                  <a:pt x="3907" y="6931"/>
                </a:lnTo>
                <a:lnTo>
                  <a:pt x="5546" y="5262"/>
                </a:lnTo>
                <a:lnTo>
                  <a:pt x="5451" y="4568"/>
                </a:lnTo>
                <a:lnTo>
                  <a:pt x="5703" y="4285"/>
                </a:lnTo>
                <a:cubicBezTo>
                  <a:pt x="5766" y="4222"/>
                  <a:pt x="5861" y="4190"/>
                  <a:pt x="5951" y="4190"/>
                </a:cubicBezTo>
                <a:cubicBezTo>
                  <a:pt x="6042" y="4190"/>
                  <a:pt x="6128" y="4222"/>
                  <a:pt x="6176" y="4285"/>
                </a:cubicBezTo>
                <a:lnTo>
                  <a:pt x="6459" y="4568"/>
                </a:lnTo>
                <a:cubicBezTo>
                  <a:pt x="6428" y="4789"/>
                  <a:pt x="6396" y="5010"/>
                  <a:pt x="6333" y="5262"/>
                </a:cubicBezTo>
                <a:lnTo>
                  <a:pt x="8035" y="6963"/>
                </a:lnTo>
                <a:lnTo>
                  <a:pt x="8476" y="6522"/>
                </a:lnTo>
                <a:cubicBezTo>
                  <a:pt x="8539" y="6475"/>
                  <a:pt x="8625" y="6451"/>
                  <a:pt x="8712" y="6451"/>
                </a:cubicBezTo>
                <a:cubicBezTo>
                  <a:pt x="8799" y="6451"/>
                  <a:pt x="8885" y="6475"/>
                  <a:pt x="8948" y="6522"/>
                </a:cubicBezTo>
                <a:cubicBezTo>
                  <a:pt x="9074" y="6648"/>
                  <a:pt x="9074" y="6900"/>
                  <a:pt x="8948" y="6994"/>
                </a:cubicBezTo>
                <a:lnTo>
                  <a:pt x="8507" y="7435"/>
                </a:lnTo>
                <a:lnTo>
                  <a:pt x="9641" y="8570"/>
                </a:lnTo>
                <a:cubicBezTo>
                  <a:pt x="9767" y="8696"/>
                  <a:pt x="9767" y="8948"/>
                  <a:pt x="9641" y="9042"/>
                </a:cubicBezTo>
                <a:cubicBezTo>
                  <a:pt x="9594" y="9105"/>
                  <a:pt x="9507" y="9137"/>
                  <a:pt x="9417" y="9137"/>
                </a:cubicBezTo>
                <a:cubicBezTo>
                  <a:pt x="9326" y="9137"/>
                  <a:pt x="9232" y="9105"/>
                  <a:pt x="9169" y="9042"/>
                </a:cubicBezTo>
                <a:lnTo>
                  <a:pt x="6302" y="6175"/>
                </a:lnTo>
                <a:lnTo>
                  <a:pt x="6302" y="6175"/>
                </a:lnTo>
                <a:cubicBezTo>
                  <a:pt x="6270" y="7624"/>
                  <a:pt x="6585" y="9168"/>
                  <a:pt x="7058" y="9798"/>
                </a:cubicBezTo>
                <a:cubicBezTo>
                  <a:pt x="7404" y="10302"/>
                  <a:pt x="7909" y="10617"/>
                  <a:pt x="8476" y="10901"/>
                </a:cubicBezTo>
                <a:cubicBezTo>
                  <a:pt x="9136" y="11291"/>
                  <a:pt x="9711" y="11882"/>
                  <a:pt x="10527" y="11882"/>
                </a:cubicBezTo>
                <a:cubicBezTo>
                  <a:pt x="10567" y="11882"/>
                  <a:pt x="10608" y="11881"/>
                  <a:pt x="10649" y="11878"/>
                </a:cubicBezTo>
                <a:cubicBezTo>
                  <a:pt x="11028" y="11846"/>
                  <a:pt x="11973" y="11626"/>
                  <a:pt x="11910" y="9893"/>
                </a:cubicBezTo>
                <a:cubicBezTo>
                  <a:pt x="11752" y="7372"/>
                  <a:pt x="9673" y="2836"/>
                  <a:pt x="7846" y="2836"/>
                </a:cubicBezTo>
                <a:lnTo>
                  <a:pt x="7751" y="2836"/>
                </a:lnTo>
                <a:lnTo>
                  <a:pt x="7310" y="2363"/>
                </a:lnTo>
                <a:cubicBezTo>
                  <a:pt x="7089" y="2174"/>
                  <a:pt x="6963" y="1891"/>
                  <a:pt x="6963" y="1607"/>
                </a:cubicBezTo>
                <a:lnTo>
                  <a:pt x="6963" y="725"/>
                </a:lnTo>
                <a:lnTo>
                  <a:pt x="6963" y="347"/>
                </a:lnTo>
                <a:cubicBezTo>
                  <a:pt x="6963" y="158"/>
                  <a:pt x="6806" y="0"/>
                  <a:pt x="661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729391" y="2091267"/>
            <a:ext cx="252543" cy="287011"/>
          </a:xfrm>
          <a:custGeom>
            <a:avLst/>
            <a:gdLst/>
            <a:ahLst/>
            <a:cxnLst/>
            <a:rect l="l" t="t" r="r" b="b"/>
            <a:pathLst>
              <a:path w="10397" h="11816" extrusionOk="0">
                <a:moveTo>
                  <a:pt x="6939" y="1373"/>
                </a:moveTo>
                <a:cubicBezTo>
                  <a:pt x="7177" y="1373"/>
                  <a:pt x="7419" y="1418"/>
                  <a:pt x="7656" y="1513"/>
                </a:cubicBezTo>
                <a:cubicBezTo>
                  <a:pt x="8255" y="1734"/>
                  <a:pt x="8696" y="2206"/>
                  <a:pt x="8853" y="2836"/>
                </a:cubicBezTo>
                <a:cubicBezTo>
                  <a:pt x="8916" y="3435"/>
                  <a:pt x="8822" y="4065"/>
                  <a:pt x="8412" y="4538"/>
                </a:cubicBezTo>
                <a:cubicBezTo>
                  <a:pt x="8349" y="4601"/>
                  <a:pt x="8255" y="4664"/>
                  <a:pt x="8129" y="4664"/>
                </a:cubicBezTo>
                <a:cubicBezTo>
                  <a:pt x="8066" y="4664"/>
                  <a:pt x="7971" y="4601"/>
                  <a:pt x="7939" y="4569"/>
                </a:cubicBezTo>
                <a:cubicBezTo>
                  <a:pt x="7782" y="4443"/>
                  <a:pt x="7782" y="4223"/>
                  <a:pt x="7908" y="4097"/>
                </a:cubicBezTo>
                <a:cubicBezTo>
                  <a:pt x="8129" y="3782"/>
                  <a:pt x="8223" y="3403"/>
                  <a:pt x="8129" y="2962"/>
                </a:cubicBezTo>
                <a:cubicBezTo>
                  <a:pt x="8066" y="2553"/>
                  <a:pt x="7750" y="2238"/>
                  <a:pt x="7404" y="2143"/>
                </a:cubicBezTo>
                <a:cubicBezTo>
                  <a:pt x="7254" y="2086"/>
                  <a:pt x="7095" y="2057"/>
                  <a:pt x="6939" y="2057"/>
                </a:cubicBezTo>
                <a:cubicBezTo>
                  <a:pt x="6669" y="2057"/>
                  <a:pt x="6406" y="2141"/>
                  <a:pt x="6207" y="2301"/>
                </a:cubicBezTo>
                <a:cubicBezTo>
                  <a:pt x="6148" y="2336"/>
                  <a:pt x="6084" y="2354"/>
                  <a:pt x="6021" y="2354"/>
                </a:cubicBezTo>
                <a:cubicBezTo>
                  <a:pt x="5916" y="2354"/>
                  <a:pt x="5813" y="2305"/>
                  <a:pt x="5734" y="2206"/>
                </a:cubicBezTo>
                <a:cubicBezTo>
                  <a:pt x="5608" y="2049"/>
                  <a:pt x="5671" y="1860"/>
                  <a:pt x="5829" y="1734"/>
                </a:cubicBezTo>
                <a:cubicBezTo>
                  <a:pt x="6163" y="1498"/>
                  <a:pt x="6545" y="1373"/>
                  <a:pt x="6939" y="1373"/>
                </a:cubicBezTo>
                <a:close/>
                <a:moveTo>
                  <a:pt x="3466" y="1"/>
                </a:moveTo>
                <a:cubicBezTo>
                  <a:pt x="3182" y="1"/>
                  <a:pt x="2899" y="32"/>
                  <a:pt x="2678" y="95"/>
                </a:cubicBezTo>
                <a:cubicBezTo>
                  <a:pt x="1481" y="348"/>
                  <a:pt x="504" y="1293"/>
                  <a:pt x="221" y="2490"/>
                </a:cubicBezTo>
                <a:cubicBezTo>
                  <a:pt x="0" y="3498"/>
                  <a:pt x="189" y="4569"/>
                  <a:pt x="851" y="5388"/>
                </a:cubicBezTo>
                <a:cubicBezTo>
                  <a:pt x="1292" y="5955"/>
                  <a:pt x="1512" y="6711"/>
                  <a:pt x="1512" y="7499"/>
                </a:cubicBezTo>
                <a:lnTo>
                  <a:pt x="1512" y="10209"/>
                </a:lnTo>
                <a:cubicBezTo>
                  <a:pt x="1512" y="11122"/>
                  <a:pt x="2237" y="11815"/>
                  <a:pt x="3151" y="11815"/>
                </a:cubicBezTo>
                <a:cubicBezTo>
                  <a:pt x="4033" y="11815"/>
                  <a:pt x="4757" y="11122"/>
                  <a:pt x="4757" y="10209"/>
                </a:cubicBezTo>
                <a:lnTo>
                  <a:pt x="4757" y="8539"/>
                </a:lnTo>
                <a:cubicBezTo>
                  <a:pt x="4757" y="8318"/>
                  <a:pt x="4947" y="8066"/>
                  <a:pt x="5230" y="8066"/>
                </a:cubicBezTo>
                <a:cubicBezTo>
                  <a:pt x="5451" y="8066"/>
                  <a:pt x="5703" y="8287"/>
                  <a:pt x="5703" y="8539"/>
                </a:cubicBezTo>
                <a:lnTo>
                  <a:pt x="5703" y="10209"/>
                </a:lnTo>
                <a:cubicBezTo>
                  <a:pt x="5703" y="11122"/>
                  <a:pt x="6396" y="11815"/>
                  <a:pt x="7309" y="11815"/>
                </a:cubicBezTo>
                <a:cubicBezTo>
                  <a:pt x="8223" y="11815"/>
                  <a:pt x="8916" y="11122"/>
                  <a:pt x="8916" y="10209"/>
                </a:cubicBezTo>
                <a:lnTo>
                  <a:pt x="8916" y="7499"/>
                </a:lnTo>
                <a:cubicBezTo>
                  <a:pt x="8916" y="6711"/>
                  <a:pt x="9168" y="5955"/>
                  <a:pt x="9609" y="5388"/>
                </a:cubicBezTo>
                <a:cubicBezTo>
                  <a:pt x="10145" y="4569"/>
                  <a:pt x="10397" y="3498"/>
                  <a:pt x="10145" y="2490"/>
                </a:cubicBezTo>
                <a:cubicBezTo>
                  <a:pt x="9893" y="1293"/>
                  <a:pt x="8885" y="348"/>
                  <a:pt x="7719" y="95"/>
                </a:cubicBezTo>
                <a:cubicBezTo>
                  <a:pt x="7435" y="1"/>
                  <a:pt x="7152" y="1"/>
                  <a:pt x="6931" y="1"/>
                </a:cubicBezTo>
                <a:cubicBezTo>
                  <a:pt x="6333" y="1"/>
                  <a:pt x="5703" y="158"/>
                  <a:pt x="5199" y="474"/>
                </a:cubicBezTo>
                <a:cubicBezTo>
                  <a:pt x="4663" y="158"/>
                  <a:pt x="4033" y="1"/>
                  <a:pt x="34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745837" y="4216724"/>
            <a:ext cx="219654" cy="287011"/>
          </a:xfrm>
          <a:custGeom>
            <a:avLst/>
            <a:gdLst/>
            <a:ahLst/>
            <a:cxnLst/>
            <a:rect l="l" t="t" r="r" b="b"/>
            <a:pathLst>
              <a:path w="9043" h="11816" extrusionOk="0">
                <a:moveTo>
                  <a:pt x="6392" y="3395"/>
                </a:moveTo>
                <a:cubicBezTo>
                  <a:pt x="6483" y="3395"/>
                  <a:pt x="6569" y="3419"/>
                  <a:pt x="6616" y="3466"/>
                </a:cubicBezTo>
                <a:cubicBezTo>
                  <a:pt x="7310" y="4159"/>
                  <a:pt x="7656" y="5010"/>
                  <a:pt x="7656" y="5924"/>
                </a:cubicBezTo>
                <a:cubicBezTo>
                  <a:pt x="7656" y="6837"/>
                  <a:pt x="7310" y="7719"/>
                  <a:pt x="6616" y="8350"/>
                </a:cubicBezTo>
                <a:cubicBezTo>
                  <a:pt x="5955" y="9043"/>
                  <a:pt x="5104" y="9389"/>
                  <a:pt x="4191" y="9389"/>
                </a:cubicBezTo>
                <a:cubicBezTo>
                  <a:pt x="4002" y="9389"/>
                  <a:pt x="3844" y="9232"/>
                  <a:pt x="3844" y="9043"/>
                </a:cubicBezTo>
                <a:cubicBezTo>
                  <a:pt x="3844" y="8822"/>
                  <a:pt x="4002" y="8665"/>
                  <a:pt x="4191" y="8665"/>
                </a:cubicBezTo>
                <a:cubicBezTo>
                  <a:pt x="4947" y="8665"/>
                  <a:pt x="5608" y="8413"/>
                  <a:pt x="6144" y="7845"/>
                </a:cubicBezTo>
                <a:cubicBezTo>
                  <a:pt x="6679" y="7341"/>
                  <a:pt x="6994" y="6617"/>
                  <a:pt x="6994" y="5892"/>
                </a:cubicBezTo>
                <a:cubicBezTo>
                  <a:pt x="6931" y="5168"/>
                  <a:pt x="6679" y="4474"/>
                  <a:pt x="6144" y="3939"/>
                </a:cubicBezTo>
                <a:cubicBezTo>
                  <a:pt x="6049" y="3844"/>
                  <a:pt x="6049" y="3592"/>
                  <a:pt x="6144" y="3466"/>
                </a:cubicBezTo>
                <a:cubicBezTo>
                  <a:pt x="6207" y="3419"/>
                  <a:pt x="6301" y="3395"/>
                  <a:pt x="6392" y="3395"/>
                </a:cubicBezTo>
                <a:close/>
                <a:moveTo>
                  <a:pt x="378" y="1"/>
                </a:moveTo>
                <a:cubicBezTo>
                  <a:pt x="189" y="1"/>
                  <a:pt x="0" y="158"/>
                  <a:pt x="0" y="379"/>
                </a:cubicBezTo>
                <a:lnTo>
                  <a:pt x="0" y="1482"/>
                </a:lnTo>
                <a:cubicBezTo>
                  <a:pt x="0" y="2742"/>
                  <a:pt x="977" y="3750"/>
                  <a:pt x="2206" y="3876"/>
                </a:cubicBezTo>
                <a:cubicBezTo>
                  <a:pt x="2489" y="4695"/>
                  <a:pt x="3277" y="5294"/>
                  <a:pt x="4191" y="5294"/>
                </a:cubicBezTo>
                <a:cubicBezTo>
                  <a:pt x="4569" y="5294"/>
                  <a:pt x="4915" y="5609"/>
                  <a:pt x="4915" y="5987"/>
                </a:cubicBezTo>
                <a:cubicBezTo>
                  <a:pt x="4852" y="6302"/>
                  <a:pt x="4537" y="6617"/>
                  <a:pt x="4191" y="6617"/>
                </a:cubicBezTo>
                <a:cubicBezTo>
                  <a:pt x="3277" y="6617"/>
                  <a:pt x="2489" y="7215"/>
                  <a:pt x="2206" y="8035"/>
                </a:cubicBezTo>
                <a:cubicBezTo>
                  <a:pt x="1009" y="8161"/>
                  <a:pt x="0" y="9200"/>
                  <a:pt x="0" y="10460"/>
                </a:cubicBezTo>
                <a:lnTo>
                  <a:pt x="0" y="11469"/>
                </a:lnTo>
                <a:cubicBezTo>
                  <a:pt x="0" y="11658"/>
                  <a:pt x="189" y="11815"/>
                  <a:pt x="378" y="11815"/>
                </a:cubicBezTo>
                <a:lnTo>
                  <a:pt x="1765" y="11815"/>
                </a:lnTo>
                <a:cubicBezTo>
                  <a:pt x="1954" y="11815"/>
                  <a:pt x="2111" y="11658"/>
                  <a:pt x="2111" y="11469"/>
                </a:cubicBezTo>
                <a:lnTo>
                  <a:pt x="2111" y="10460"/>
                </a:lnTo>
                <a:cubicBezTo>
                  <a:pt x="2111" y="10240"/>
                  <a:pt x="2269" y="10082"/>
                  <a:pt x="2458" y="10082"/>
                </a:cubicBezTo>
                <a:lnTo>
                  <a:pt x="2647" y="10082"/>
                </a:lnTo>
                <a:cubicBezTo>
                  <a:pt x="3056" y="10523"/>
                  <a:pt x="3592" y="10807"/>
                  <a:pt x="4191" y="10807"/>
                </a:cubicBezTo>
                <a:cubicBezTo>
                  <a:pt x="6868" y="10807"/>
                  <a:pt x="9042" y="8633"/>
                  <a:pt x="9042" y="5955"/>
                </a:cubicBezTo>
                <a:cubicBezTo>
                  <a:pt x="9042" y="3277"/>
                  <a:pt x="6868" y="1103"/>
                  <a:pt x="4191" y="1103"/>
                </a:cubicBezTo>
                <a:cubicBezTo>
                  <a:pt x="3592" y="1103"/>
                  <a:pt x="3056" y="1356"/>
                  <a:pt x="2647" y="1828"/>
                </a:cubicBezTo>
                <a:lnTo>
                  <a:pt x="2458" y="1828"/>
                </a:lnTo>
                <a:cubicBezTo>
                  <a:pt x="2269" y="1828"/>
                  <a:pt x="2111" y="1671"/>
                  <a:pt x="2111" y="1482"/>
                </a:cubicBezTo>
                <a:lnTo>
                  <a:pt x="2111" y="379"/>
                </a:lnTo>
                <a:cubicBezTo>
                  <a:pt x="2111" y="158"/>
                  <a:pt x="1954" y="1"/>
                  <a:pt x="176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</a:endParaRPr>
          </a:p>
        </p:txBody>
      </p:sp>
      <p:grpSp>
        <p:nvGrpSpPr>
          <p:cNvPr id="347" name="Google Shape;347;p21"/>
          <p:cNvGrpSpPr/>
          <p:nvPr/>
        </p:nvGrpSpPr>
        <p:grpSpPr>
          <a:xfrm>
            <a:off x="1271658" y="3377595"/>
            <a:ext cx="7162092" cy="548400"/>
            <a:chOff x="1271658" y="3111788"/>
            <a:chExt cx="7162092" cy="548400"/>
          </a:xfrm>
        </p:grpSpPr>
        <p:sp>
          <p:nvSpPr>
            <p:cNvPr id="348" name="Google Shape;348;p21"/>
            <p:cNvSpPr/>
            <p:nvPr/>
          </p:nvSpPr>
          <p:spPr>
            <a:xfrm>
              <a:off x="2401549" y="328564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1"/>
            <p:cNvSpPr/>
            <p:nvPr/>
          </p:nvSpPr>
          <p:spPr>
            <a:xfrm>
              <a:off x="2401549" y="3285647"/>
              <a:ext cx="677400" cy="200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1"/>
            <p:cNvSpPr/>
            <p:nvPr/>
          </p:nvSpPr>
          <p:spPr>
            <a:xfrm>
              <a:off x="2834953" y="3207102"/>
              <a:ext cx="357600" cy="357600"/>
            </a:xfrm>
            <a:prstGeom prst="ellipse">
              <a:avLst/>
            </a:prstGeom>
            <a:solidFill>
              <a:schemeClr val="accent4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1"/>
            <p:cNvSpPr txBox="1"/>
            <p:nvPr/>
          </p:nvSpPr>
          <p:spPr>
            <a:xfrm>
              <a:off x="1271658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1"/>
            <p:cNvSpPr txBox="1"/>
            <p:nvPr/>
          </p:nvSpPr>
          <p:spPr>
            <a:xfrm>
              <a:off x="5953361" y="322187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4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30</a:t>
              </a:r>
              <a:r>
                <a:rPr lang="en" sz="15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4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53" name="Google Shape;353;p21"/>
            <p:cNvSpPr txBox="1"/>
            <p:nvPr/>
          </p:nvSpPr>
          <p:spPr>
            <a:xfrm>
              <a:off x="6912450" y="31117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Mars is actually</a:t>
              </a:r>
              <a:b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a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54" name="Google Shape;354;p21"/>
          <p:cNvGrpSpPr/>
          <p:nvPr/>
        </p:nvGrpSpPr>
        <p:grpSpPr>
          <a:xfrm>
            <a:off x="1271658" y="2698770"/>
            <a:ext cx="7162091" cy="548400"/>
            <a:chOff x="1271658" y="2509163"/>
            <a:chExt cx="7162091" cy="548400"/>
          </a:xfrm>
        </p:grpSpPr>
        <p:sp>
          <p:nvSpPr>
            <p:cNvPr id="355" name="Google Shape;355;p21"/>
            <p:cNvSpPr/>
            <p:nvPr/>
          </p:nvSpPr>
          <p:spPr>
            <a:xfrm>
              <a:off x="2401549" y="265336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2401549" y="2653367"/>
              <a:ext cx="2162100" cy="200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4406313" y="2574822"/>
              <a:ext cx="357600" cy="357600"/>
            </a:xfrm>
            <a:prstGeom prst="ellipse">
              <a:avLst/>
            </a:prstGeom>
            <a:solidFill>
              <a:schemeClr val="accent3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1"/>
            <p:cNvSpPr txBox="1"/>
            <p:nvPr/>
          </p:nvSpPr>
          <p:spPr>
            <a:xfrm>
              <a:off x="1271658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>
              <a:off x="5953361" y="258959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3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60</a:t>
              </a:r>
              <a:r>
                <a:rPr lang="en" sz="15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3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>
              <a:off x="6912450" y="25091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Earth in the only planet with life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1" name="Google Shape;361;p21"/>
          <p:cNvGrpSpPr/>
          <p:nvPr/>
        </p:nvGrpSpPr>
        <p:grpSpPr>
          <a:xfrm>
            <a:off x="1271658" y="1960645"/>
            <a:ext cx="7162091" cy="548400"/>
            <a:chOff x="1271658" y="1847238"/>
            <a:chExt cx="7162091" cy="548400"/>
          </a:xfrm>
        </p:grpSpPr>
        <p:sp>
          <p:nvSpPr>
            <p:cNvPr id="362" name="Google Shape;362;p21"/>
            <p:cNvSpPr/>
            <p:nvPr/>
          </p:nvSpPr>
          <p:spPr>
            <a:xfrm>
              <a:off x="2401549" y="202108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1"/>
            <p:cNvSpPr/>
            <p:nvPr/>
          </p:nvSpPr>
          <p:spPr>
            <a:xfrm>
              <a:off x="2401549" y="2021087"/>
              <a:ext cx="1701300" cy="200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1"/>
            <p:cNvSpPr/>
            <p:nvPr/>
          </p:nvSpPr>
          <p:spPr>
            <a:xfrm>
              <a:off x="3913216" y="1942542"/>
              <a:ext cx="357600" cy="357600"/>
            </a:xfrm>
            <a:prstGeom prst="ellipse">
              <a:avLst/>
            </a:prstGeom>
            <a:solidFill>
              <a:schemeClr val="accent2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1"/>
            <p:cNvSpPr txBox="1"/>
            <p:nvPr/>
          </p:nvSpPr>
          <p:spPr>
            <a:xfrm>
              <a:off x="1271658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>
              <a:off x="5953361" y="195731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2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50</a:t>
              </a:r>
              <a:r>
                <a:rPr lang="en" sz="1500">
                  <a:solidFill>
                    <a:schemeClr val="accent2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2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>
              <a:off x="6912450" y="184723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68" name="Google Shape;368;p21"/>
          <p:cNvGrpSpPr/>
          <p:nvPr/>
        </p:nvGrpSpPr>
        <p:grpSpPr>
          <a:xfrm>
            <a:off x="1271658" y="1252170"/>
            <a:ext cx="7162091" cy="548400"/>
            <a:chOff x="1271658" y="1214963"/>
            <a:chExt cx="7162091" cy="548400"/>
          </a:xfrm>
        </p:grpSpPr>
        <p:sp>
          <p:nvSpPr>
            <p:cNvPr id="369" name="Google Shape;369;p21"/>
            <p:cNvSpPr/>
            <p:nvPr/>
          </p:nvSpPr>
          <p:spPr>
            <a:xfrm>
              <a:off x="2401549" y="138880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2401549" y="1388807"/>
              <a:ext cx="3223800" cy="200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5424883" y="1310262"/>
              <a:ext cx="357600" cy="3576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 txBox="1"/>
            <p:nvPr/>
          </p:nvSpPr>
          <p:spPr>
            <a:xfrm>
              <a:off x="1271658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3" name="Google Shape;373;p21"/>
            <p:cNvSpPr txBox="1"/>
            <p:nvPr/>
          </p:nvSpPr>
          <p:spPr>
            <a:xfrm>
              <a:off x="5953361" y="132503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1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100</a:t>
              </a:r>
              <a:r>
                <a:rPr lang="en" sz="1500">
                  <a:solidFill>
                    <a:schemeClr val="accent1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4" name="Google Shape;374;p21"/>
            <p:cNvSpPr txBox="1"/>
            <p:nvPr/>
          </p:nvSpPr>
          <p:spPr>
            <a:xfrm>
              <a:off x="6912449" y="1214963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75" name="Google Shape;375;p21"/>
          <p:cNvGrpSpPr/>
          <p:nvPr/>
        </p:nvGrpSpPr>
        <p:grpSpPr>
          <a:xfrm>
            <a:off x="1271658" y="4086095"/>
            <a:ext cx="7162092" cy="548400"/>
            <a:chOff x="1271658" y="3744088"/>
            <a:chExt cx="7162092" cy="548400"/>
          </a:xfrm>
        </p:grpSpPr>
        <p:sp>
          <p:nvSpPr>
            <p:cNvPr id="376" name="Google Shape;376;p21"/>
            <p:cNvSpPr/>
            <p:nvPr/>
          </p:nvSpPr>
          <p:spPr>
            <a:xfrm>
              <a:off x="2401549" y="3917927"/>
              <a:ext cx="3381000" cy="20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2401549" y="3917927"/>
              <a:ext cx="2850000" cy="2007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4974628" y="3839382"/>
              <a:ext cx="357600" cy="357600"/>
            </a:xfrm>
            <a:prstGeom prst="ellipse">
              <a:avLst/>
            </a:prstGeom>
            <a:solidFill>
              <a:schemeClr val="accent5"/>
            </a:solidFill>
            <a:ln w="2857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1271658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5953361" y="3854150"/>
              <a:ext cx="959100" cy="32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80</a:t>
              </a:r>
              <a:r>
                <a:rPr lang="en" sz="1500">
                  <a:solidFill>
                    <a:schemeClr val="accent5"/>
                  </a:solidFill>
                  <a:latin typeface="Roboto"/>
                  <a:ea typeface="Roboto"/>
                  <a:cs typeface="Roboto"/>
                  <a:sym typeface="Roboto"/>
                </a:rPr>
                <a:t>%</a:t>
              </a:r>
              <a:endParaRPr sz="2000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381" name="Google Shape;381;p21"/>
            <p:cNvSpPr txBox="1"/>
            <p:nvPr/>
          </p:nvSpPr>
          <p:spPr>
            <a:xfrm>
              <a:off x="6912450" y="3744088"/>
              <a:ext cx="1521300" cy="54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and has rings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850</Words>
  <Application>Microsoft Office PowerPoint</Application>
  <PresentationFormat>On-screen Show (16:9)</PresentationFormat>
  <Paragraphs>211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Fira Sans Extra Condensed</vt:lpstr>
      <vt:lpstr>Fira Sans Extra Condensed Light</vt:lpstr>
      <vt:lpstr>Poppins</vt:lpstr>
      <vt:lpstr>Roboto Medium</vt:lpstr>
      <vt:lpstr>Fira Sans Extra Condensed Medium</vt:lpstr>
      <vt:lpstr>Roboto</vt:lpstr>
      <vt:lpstr>Arial</vt:lpstr>
      <vt:lpstr>Data Charts Infographics by Slidesgo</vt:lpstr>
      <vt:lpstr>US Accidents Analysis</vt:lpstr>
      <vt:lpstr>Introduction</vt:lpstr>
      <vt:lpstr>PowerPoint Presentation</vt:lpstr>
      <vt:lpstr>PowerPoint Presentation</vt:lpstr>
      <vt:lpstr>PowerPoint Presentation</vt:lpstr>
      <vt:lpstr>PowerPoint Presentation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  <vt:lpstr>Data Charts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Ahmed Helmy</cp:lastModifiedBy>
  <cp:revision>11</cp:revision>
  <dcterms:modified xsi:type="dcterms:W3CDTF">2025-04-27T09:20:39Z</dcterms:modified>
</cp:coreProperties>
</file>