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43"/>
  </p:notesMasterIdLst>
  <p:sldIdLst>
    <p:sldId id="256" r:id="rId2"/>
    <p:sldId id="293" r:id="rId3"/>
    <p:sldId id="295" r:id="rId4"/>
    <p:sldId id="296" r:id="rId5"/>
    <p:sldId id="297" r:id="rId6"/>
    <p:sldId id="298" r:id="rId7"/>
    <p:sldId id="299" r:id="rId8"/>
    <p:sldId id="318" r:id="rId9"/>
    <p:sldId id="319" r:id="rId10"/>
    <p:sldId id="320" r:id="rId11"/>
    <p:sldId id="321" r:id="rId12"/>
    <p:sldId id="323" r:id="rId13"/>
    <p:sldId id="328" r:id="rId14"/>
    <p:sldId id="322" r:id="rId15"/>
    <p:sldId id="324" r:id="rId16"/>
    <p:sldId id="325" r:id="rId17"/>
    <p:sldId id="288" r:id="rId18"/>
    <p:sldId id="300" r:id="rId19"/>
    <p:sldId id="301" r:id="rId20"/>
    <p:sldId id="302" r:id="rId21"/>
    <p:sldId id="303" r:id="rId22"/>
    <p:sldId id="304" r:id="rId23"/>
    <p:sldId id="289" r:id="rId24"/>
    <p:sldId id="306" r:id="rId25"/>
    <p:sldId id="305" r:id="rId26"/>
    <p:sldId id="307" r:id="rId27"/>
    <p:sldId id="292" r:id="rId28"/>
    <p:sldId id="308" r:id="rId29"/>
    <p:sldId id="309" r:id="rId30"/>
    <p:sldId id="310" r:id="rId31"/>
    <p:sldId id="330" r:id="rId32"/>
    <p:sldId id="290" r:id="rId33"/>
    <p:sldId id="316" r:id="rId34"/>
    <p:sldId id="317" r:id="rId35"/>
    <p:sldId id="314" r:id="rId36"/>
    <p:sldId id="313" r:id="rId37"/>
    <p:sldId id="315" r:id="rId38"/>
    <p:sldId id="329" r:id="rId39"/>
    <p:sldId id="331" r:id="rId40"/>
    <p:sldId id="311" r:id="rId41"/>
    <p:sldId id="312" r:id="rId42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44"/>
      <p:bold r:id="rId45"/>
      <p:italic r:id="rId46"/>
      <p:boldItalic r:id="rId47"/>
    </p:embeddedFont>
    <p:embeddedFont>
      <p:font typeface="Roboto" panose="02000000000000000000" pitchFamily="2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4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hyperlink" Target="https://www.visualcapitalist.com/charted-the-hottest-and-coldest-temperatures-in-u-s-history/" TargetMode="Externa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24.png"/><Relationship Id="rId7" Type="http://schemas.openxmlformats.org/officeDocument/2006/relationships/image" Target="../media/image16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29.svg"/><Relationship Id="rId4" Type="http://schemas.openxmlformats.org/officeDocument/2006/relationships/image" Target="../media/image25.svg"/><Relationship Id="rId9" Type="http://schemas.openxmlformats.org/officeDocument/2006/relationships/image" Target="../media/image2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sualcapitalist.com/charted-the-hottest-and-coldest-temperatures-in-u-s-history/" TargetMode="External"/><Relationship Id="rId7" Type="http://schemas.openxmlformats.org/officeDocument/2006/relationships/image" Target="../media/image17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24.png"/><Relationship Id="rId7" Type="http://schemas.openxmlformats.org/officeDocument/2006/relationships/image" Target="../media/image16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29.svg"/><Relationship Id="rId4" Type="http://schemas.openxmlformats.org/officeDocument/2006/relationships/image" Target="../media/image25.svg"/><Relationship Id="rId9" Type="http://schemas.openxmlformats.org/officeDocument/2006/relationships/image" Target="../media/image2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35D11C-6E03-40B1-9893-F5B186C5F647}" type="doc">
      <dgm:prSet loTypeId="urn:microsoft.com/office/officeart/2018/2/layout/IconCircle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1E4300B-281A-4EF4-B179-78FE0D285184}">
      <dgm:prSet/>
      <dgm:spPr/>
      <dgm:t>
        <a:bodyPr/>
        <a:lstStyle/>
        <a:p>
          <a:r>
            <a:rPr lang="en-US" b="0" i="0"/>
            <a:t>Eliminates columns that don’t provide meaningful data for modeling or analysis.</a:t>
          </a:r>
          <a:endParaRPr lang="en-US"/>
        </a:p>
      </dgm:t>
    </dgm:pt>
    <dgm:pt modelId="{B0F8F474-FD6E-4603-9480-315EC2827152}" type="parTrans" cxnId="{E38A4765-9420-4B1B-B853-8BB56C861767}">
      <dgm:prSet/>
      <dgm:spPr/>
      <dgm:t>
        <a:bodyPr/>
        <a:lstStyle/>
        <a:p>
          <a:endParaRPr lang="en-US"/>
        </a:p>
      </dgm:t>
    </dgm:pt>
    <dgm:pt modelId="{531B9113-3AAB-42DB-AA84-86A1C8848CF3}" type="sibTrans" cxnId="{E38A4765-9420-4B1B-B853-8BB56C861767}">
      <dgm:prSet/>
      <dgm:spPr/>
      <dgm:t>
        <a:bodyPr/>
        <a:lstStyle/>
        <a:p>
          <a:endParaRPr lang="en-US"/>
        </a:p>
      </dgm:t>
    </dgm:pt>
    <dgm:pt modelId="{09A10CD4-8A46-4B40-9F5F-914DD7606005}">
      <dgm:prSet/>
      <dgm:spPr/>
      <dgm:t>
        <a:bodyPr/>
        <a:lstStyle/>
        <a:p>
          <a:r>
            <a:rPr lang="en-US" b="0" i="0"/>
            <a:t>Columns such as ID, Source, Description, Street, City, Zipcode, Airport_Code, etc., are dropped as they are not useful for analysis or prediction tasks.</a:t>
          </a:r>
          <a:endParaRPr lang="en-US"/>
        </a:p>
      </dgm:t>
    </dgm:pt>
    <dgm:pt modelId="{87B3776C-17C6-4C9C-9BEE-C8960F7FCF7D}" type="parTrans" cxnId="{881345E6-553E-4522-AA57-F01F22CB5CCE}">
      <dgm:prSet/>
      <dgm:spPr/>
      <dgm:t>
        <a:bodyPr/>
        <a:lstStyle/>
        <a:p>
          <a:endParaRPr lang="en-US"/>
        </a:p>
      </dgm:t>
    </dgm:pt>
    <dgm:pt modelId="{811001E9-8439-48DD-9D81-D4A2AF612DC4}" type="sibTrans" cxnId="{881345E6-553E-4522-AA57-F01F22CB5CCE}">
      <dgm:prSet/>
      <dgm:spPr/>
      <dgm:t>
        <a:bodyPr/>
        <a:lstStyle/>
        <a:p>
          <a:endParaRPr lang="en-US"/>
        </a:p>
      </dgm:t>
    </dgm:pt>
    <dgm:pt modelId="{8B220AE0-43BF-44FA-A492-792E0DC7C9B9}" type="pres">
      <dgm:prSet presAssocID="{F635D11C-6E03-40B1-9893-F5B186C5F647}" presName="root" presStyleCnt="0">
        <dgm:presLayoutVars>
          <dgm:dir/>
          <dgm:resizeHandles val="exact"/>
        </dgm:presLayoutVars>
      </dgm:prSet>
      <dgm:spPr/>
    </dgm:pt>
    <dgm:pt modelId="{E133336E-2C43-48DE-8F52-9729573BE74B}" type="pres">
      <dgm:prSet presAssocID="{F635D11C-6E03-40B1-9893-F5B186C5F647}" presName="container" presStyleCnt="0">
        <dgm:presLayoutVars>
          <dgm:dir/>
          <dgm:resizeHandles val="exact"/>
        </dgm:presLayoutVars>
      </dgm:prSet>
      <dgm:spPr/>
    </dgm:pt>
    <dgm:pt modelId="{CAB7DEEB-AACE-474D-8705-36A51D64E0DF}" type="pres">
      <dgm:prSet presAssocID="{D1E4300B-281A-4EF4-B179-78FE0D285184}" presName="compNode" presStyleCnt="0"/>
      <dgm:spPr/>
    </dgm:pt>
    <dgm:pt modelId="{4DC5319B-8D19-4274-9D13-06FCE3FF52C2}" type="pres">
      <dgm:prSet presAssocID="{D1E4300B-281A-4EF4-B179-78FE0D285184}" presName="iconBgRect" presStyleLbl="bgShp" presStyleIdx="0" presStyleCnt="2"/>
      <dgm:spPr/>
    </dgm:pt>
    <dgm:pt modelId="{B7318145-F9FF-4CF5-9896-4FB67EA0FB8F}" type="pres">
      <dgm:prSet presAssocID="{D1E4300B-281A-4EF4-B179-78FE0D28518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85158813-B653-4772-9437-5E7CBEDE9578}" type="pres">
      <dgm:prSet presAssocID="{D1E4300B-281A-4EF4-B179-78FE0D285184}" presName="spaceRect" presStyleCnt="0"/>
      <dgm:spPr/>
    </dgm:pt>
    <dgm:pt modelId="{6EB08C12-83B0-43B8-A0EE-4F92605E57F5}" type="pres">
      <dgm:prSet presAssocID="{D1E4300B-281A-4EF4-B179-78FE0D285184}" presName="textRect" presStyleLbl="revTx" presStyleIdx="0" presStyleCnt="2">
        <dgm:presLayoutVars>
          <dgm:chMax val="1"/>
          <dgm:chPref val="1"/>
        </dgm:presLayoutVars>
      </dgm:prSet>
      <dgm:spPr/>
    </dgm:pt>
    <dgm:pt modelId="{4A8741B7-B592-4C80-B693-0EBD8AE85DE6}" type="pres">
      <dgm:prSet presAssocID="{531B9113-3AAB-42DB-AA84-86A1C8848CF3}" presName="sibTrans" presStyleLbl="sibTrans2D1" presStyleIdx="0" presStyleCnt="0"/>
      <dgm:spPr/>
    </dgm:pt>
    <dgm:pt modelId="{A2A0956A-4FD8-45E1-9FB3-3D9F0605E313}" type="pres">
      <dgm:prSet presAssocID="{09A10CD4-8A46-4B40-9F5F-914DD7606005}" presName="compNode" presStyleCnt="0"/>
      <dgm:spPr/>
    </dgm:pt>
    <dgm:pt modelId="{7AC883E4-BB83-47A3-95AC-32CFB803B527}" type="pres">
      <dgm:prSet presAssocID="{09A10CD4-8A46-4B40-9F5F-914DD7606005}" presName="iconBgRect" presStyleLbl="bgShp" presStyleIdx="1" presStyleCnt="2"/>
      <dgm:spPr/>
    </dgm:pt>
    <dgm:pt modelId="{416224D7-63C2-48B0-BA6B-0367B524C7B5}" type="pres">
      <dgm:prSet presAssocID="{09A10CD4-8A46-4B40-9F5F-914DD760600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 Sign"/>
        </a:ext>
      </dgm:extLst>
    </dgm:pt>
    <dgm:pt modelId="{B77FE4E7-7402-40D6-8AC0-D8DA21CB5BE7}" type="pres">
      <dgm:prSet presAssocID="{09A10CD4-8A46-4B40-9F5F-914DD7606005}" presName="spaceRect" presStyleCnt="0"/>
      <dgm:spPr/>
    </dgm:pt>
    <dgm:pt modelId="{13003652-4905-4301-80DF-AAA1DD3D80FA}" type="pres">
      <dgm:prSet presAssocID="{09A10CD4-8A46-4B40-9F5F-914DD760600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38A4765-9420-4B1B-B853-8BB56C861767}" srcId="{F635D11C-6E03-40B1-9893-F5B186C5F647}" destId="{D1E4300B-281A-4EF4-B179-78FE0D285184}" srcOrd="0" destOrd="0" parTransId="{B0F8F474-FD6E-4603-9480-315EC2827152}" sibTransId="{531B9113-3AAB-42DB-AA84-86A1C8848CF3}"/>
    <dgm:cxn modelId="{A1699B9F-1752-4C09-9F7B-40F8E259A4FA}" type="presOf" srcId="{F635D11C-6E03-40B1-9893-F5B186C5F647}" destId="{8B220AE0-43BF-44FA-A492-792E0DC7C9B9}" srcOrd="0" destOrd="0" presId="urn:microsoft.com/office/officeart/2018/2/layout/IconCircleList"/>
    <dgm:cxn modelId="{483125CA-90F8-4570-9ED1-73DD6AFB74D8}" type="presOf" srcId="{09A10CD4-8A46-4B40-9F5F-914DD7606005}" destId="{13003652-4905-4301-80DF-AAA1DD3D80FA}" srcOrd="0" destOrd="0" presId="urn:microsoft.com/office/officeart/2018/2/layout/IconCircleList"/>
    <dgm:cxn modelId="{981D03CD-FC5B-4DC4-984C-1D61D8955132}" type="presOf" srcId="{D1E4300B-281A-4EF4-B179-78FE0D285184}" destId="{6EB08C12-83B0-43B8-A0EE-4F92605E57F5}" srcOrd="0" destOrd="0" presId="urn:microsoft.com/office/officeart/2018/2/layout/IconCircleList"/>
    <dgm:cxn modelId="{881345E6-553E-4522-AA57-F01F22CB5CCE}" srcId="{F635D11C-6E03-40B1-9893-F5B186C5F647}" destId="{09A10CD4-8A46-4B40-9F5F-914DD7606005}" srcOrd="1" destOrd="0" parTransId="{87B3776C-17C6-4C9C-9BEE-C8960F7FCF7D}" sibTransId="{811001E9-8439-48DD-9D81-D4A2AF612DC4}"/>
    <dgm:cxn modelId="{8B4370F1-903C-42D8-9B20-FE255028C6F0}" type="presOf" srcId="{531B9113-3AAB-42DB-AA84-86A1C8848CF3}" destId="{4A8741B7-B592-4C80-B693-0EBD8AE85DE6}" srcOrd="0" destOrd="0" presId="urn:microsoft.com/office/officeart/2018/2/layout/IconCircleList"/>
    <dgm:cxn modelId="{0323D00F-3779-4B6D-ADE0-0694F3C39B13}" type="presParOf" srcId="{8B220AE0-43BF-44FA-A492-792E0DC7C9B9}" destId="{E133336E-2C43-48DE-8F52-9729573BE74B}" srcOrd="0" destOrd="0" presId="urn:microsoft.com/office/officeart/2018/2/layout/IconCircleList"/>
    <dgm:cxn modelId="{DD7610F6-8AA4-474A-A40D-8235F8CD1FFE}" type="presParOf" srcId="{E133336E-2C43-48DE-8F52-9729573BE74B}" destId="{CAB7DEEB-AACE-474D-8705-36A51D64E0DF}" srcOrd="0" destOrd="0" presId="urn:microsoft.com/office/officeart/2018/2/layout/IconCircleList"/>
    <dgm:cxn modelId="{29CA7502-E888-4F41-8DF2-7AB707C7F6C1}" type="presParOf" srcId="{CAB7DEEB-AACE-474D-8705-36A51D64E0DF}" destId="{4DC5319B-8D19-4274-9D13-06FCE3FF52C2}" srcOrd="0" destOrd="0" presId="urn:microsoft.com/office/officeart/2018/2/layout/IconCircleList"/>
    <dgm:cxn modelId="{33C2FDCB-5B29-4007-BBBF-9331D5B56430}" type="presParOf" srcId="{CAB7DEEB-AACE-474D-8705-36A51D64E0DF}" destId="{B7318145-F9FF-4CF5-9896-4FB67EA0FB8F}" srcOrd="1" destOrd="0" presId="urn:microsoft.com/office/officeart/2018/2/layout/IconCircleList"/>
    <dgm:cxn modelId="{5CCC94BC-258E-4F4E-8C89-C71F194E5684}" type="presParOf" srcId="{CAB7DEEB-AACE-474D-8705-36A51D64E0DF}" destId="{85158813-B653-4772-9437-5E7CBEDE9578}" srcOrd="2" destOrd="0" presId="urn:microsoft.com/office/officeart/2018/2/layout/IconCircleList"/>
    <dgm:cxn modelId="{B6AECBEF-9157-4AC1-9D42-664B856EBAE4}" type="presParOf" srcId="{CAB7DEEB-AACE-474D-8705-36A51D64E0DF}" destId="{6EB08C12-83B0-43B8-A0EE-4F92605E57F5}" srcOrd="3" destOrd="0" presId="urn:microsoft.com/office/officeart/2018/2/layout/IconCircleList"/>
    <dgm:cxn modelId="{6ED1B1AC-FE18-480F-83E0-2B06A2E5206F}" type="presParOf" srcId="{E133336E-2C43-48DE-8F52-9729573BE74B}" destId="{4A8741B7-B592-4C80-B693-0EBD8AE85DE6}" srcOrd="1" destOrd="0" presId="urn:microsoft.com/office/officeart/2018/2/layout/IconCircleList"/>
    <dgm:cxn modelId="{41866610-8ED1-4354-84A7-39E9CD7E63E5}" type="presParOf" srcId="{E133336E-2C43-48DE-8F52-9729573BE74B}" destId="{A2A0956A-4FD8-45E1-9FB3-3D9F0605E313}" srcOrd="2" destOrd="0" presId="urn:microsoft.com/office/officeart/2018/2/layout/IconCircleList"/>
    <dgm:cxn modelId="{758AD8AF-32E7-49BF-9F6B-C7E4767FF5F1}" type="presParOf" srcId="{A2A0956A-4FD8-45E1-9FB3-3D9F0605E313}" destId="{7AC883E4-BB83-47A3-95AC-32CFB803B527}" srcOrd="0" destOrd="0" presId="urn:microsoft.com/office/officeart/2018/2/layout/IconCircleList"/>
    <dgm:cxn modelId="{AB885EDB-F4A1-40EA-B235-C633718D7034}" type="presParOf" srcId="{A2A0956A-4FD8-45E1-9FB3-3D9F0605E313}" destId="{416224D7-63C2-48B0-BA6B-0367B524C7B5}" srcOrd="1" destOrd="0" presId="urn:microsoft.com/office/officeart/2018/2/layout/IconCircleList"/>
    <dgm:cxn modelId="{74F18DB2-8F61-4092-A3B2-32E07BF6118E}" type="presParOf" srcId="{A2A0956A-4FD8-45E1-9FB3-3D9F0605E313}" destId="{B77FE4E7-7402-40D6-8AC0-D8DA21CB5BE7}" srcOrd="2" destOrd="0" presId="urn:microsoft.com/office/officeart/2018/2/layout/IconCircleList"/>
    <dgm:cxn modelId="{4D9D92E5-7C5A-48D4-BC5D-F28D4692622A}" type="presParOf" srcId="{A2A0956A-4FD8-45E1-9FB3-3D9F0605E313}" destId="{13003652-4905-4301-80DF-AAA1DD3D80F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635D11C-6E03-40B1-9893-F5B186C5F647}" type="doc">
      <dgm:prSet loTypeId="urn:microsoft.com/office/officeart/2018/2/layout/IconCircle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1E4300B-281A-4EF4-B179-78FE0D2851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Dropping Columns like </a:t>
          </a:r>
          <a:r>
            <a:rPr lang="en-US" dirty="0" err="1"/>
            <a:t>End_Lat</a:t>
          </a:r>
          <a:r>
            <a:rPr lang="en-US" dirty="0"/>
            <a:t> &amp; </a:t>
          </a:r>
          <a:r>
            <a:rPr lang="en-US" dirty="0" err="1"/>
            <a:t>End_Lng</a:t>
          </a:r>
          <a:r>
            <a:rPr lang="en-US" dirty="0"/>
            <a:t> as the percentage of missing values was greater than 40%</a:t>
          </a:r>
        </a:p>
      </dgm:t>
    </dgm:pt>
    <dgm:pt modelId="{B0F8F474-FD6E-4603-9480-315EC2827152}" type="parTrans" cxnId="{E38A4765-9420-4B1B-B853-8BB56C861767}">
      <dgm:prSet/>
      <dgm:spPr/>
      <dgm:t>
        <a:bodyPr/>
        <a:lstStyle/>
        <a:p>
          <a:endParaRPr lang="en-US"/>
        </a:p>
      </dgm:t>
    </dgm:pt>
    <dgm:pt modelId="{531B9113-3AAB-42DB-AA84-86A1C8848CF3}" type="sibTrans" cxnId="{E38A4765-9420-4B1B-B853-8BB56C86176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6C66095-18D2-4363-A790-13C6221B6F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Imputing </a:t>
          </a:r>
          <a:r>
            <a:rPr lang="en-US" dirty="0"/>
            <a:t>missing values in numeric columns by inserting the </a:t>
          </a:r>
          <a:r>
            <a:rPr lang="en-US"/>
            <a:t>mean value</a:t>
          </a:r>
          <a:endParaRPr lang="en-US" dirty="0"/>
        </a:p>
      </dgm:t>
    </dgm:pt>
    <dgm:pt modelId="{0D94479E-D7EE-4CA8-A8E3-CACC8A396D17}" type="parTrans" cxnId="{7A5058A5-1696-41FD-A860-ADBA2B8F9000}">
      <dgm:prSet/>
      <dgm:spPr/>
      <dgm:t>
        <a:bodyPr/>
        <a:lstStyle/>
        <a:p>
          <a:endParaRPr lang="en-US"/>
        </a:p>
      </dgm:t>
    </dgm:pt>
    <dgm:pt modelId="{879B7011-7F76-4553-B907-28589BD2C25C}" type="sibTrans" cxnId="{7A5058A5-1696-41FD-A860-ADBA2B8F900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5F9E76F-2317-439A-96BE-2565B7B3F2B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Imputing </a:t>
          </a:r>
          <a:r>
            <a:rPr lang="en-US" dirty="0"/>
            <a:t>missing values in categorical columns by inserting the mode value</a:t>
          </a:r>
        </a:p>
      </dgm:t>
    </dgm:pt>
    <dgm:pt modelId="{BCFB02D5-09C5-4D3A-9487-918BB6909595}" type="parTrans" cxnId="{3F07F4F0-77FA-470F-86FE-1AADC5A80B8C}">
      <dgm:prSet/>
      <dgm:spPr/>
      <dgm:t>
        <a:bodyPr/>
        <a:lstStyle/>
        <a:p>
          <a:endParaRPr lang="en-US"/>
        </a:p>
      </dgm:t>
    </dgm:pt>
    <dgm:pt modelId="{D7E5940A-94AA-4FDF-9E73-DEEA1ED08931}" type="sibTrans" cxnId="{3F07F4F0-77FA-470F-86FE-1AADC5A80B8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B220AE0-43BF-44FA-A492-792E0DC7C9B9}" type="pres">
      <dgm:prSet presAssocID="{F635D11C-6E03-40B1-9893-F5B186C5F647}" presName="root" presStyleCnt="0">
        <dgm:presLayoutVars>
          <dgm:dir/>
          <dgm:resizeHandles val="exact"/>
        </dgm:presLayoutVars>
      </dgm:prSet>
      <dgm:spPr/>
    </dgm:pt>
    <dgm:pt modelId="{E133336E-2C43-48DE-8F52-9729573BE74B}" type="pres">
      <dgm:prSet presAssocID="{F635D11C-6E03-40B1-9893-F5B186C5F647}" presName="container" presStyleCnt="0">
        <dgm:presLayoutVars>
          <dgm:dir/>
          <dgm:resizeHandles val="exact"/>
        </dgm:presLayoutVars>
      </dgm:prSet>
      <dgm:spPr/>
    </dgm:pt>
    <dgm:pt modelId="{CAB7DEEB-AACE-474D-8705-36A51D64E0DF}" type="pres">
      <dgm:prSet presAssocID="{D1E4300B-281A-4EF4-B179-78FE0D285184}" presName="compNode" presStyleCnt="0"/>
      <dgm:spPr/>
    </dgm:pt>
    <dgm:pt modelId="{4DC5319B-8D19-4274-9D13-06FCE3FF52C2}" type="pres">
      <dgm:prSet presAssocID="{D1E4300B-281A-4EF4-B179-78FE0D285184}" presName="iconBgRect" presStyleLbl="bgShp" presStyleIdx="0" presStyleCnt="3"/>
      <dgm:spPr/>
    </dgm:pt>
    <dgm:pt modelId="{B7318145-F9FF-4CF5-9896-4FB67EA0FB8F}" type="pres">
      <dgm:prSet presAssocID="{D1E4300B-281A-4EF4-B179-78FE0D28518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85158813-B653-4772-9437-5E7CBEDE9578}" type="pres">
      <dgm:prSet presAssocID="{D1E4300B-281A-4EF4-B179-78FE0D285184}" presName="spaceRect" presStyleCnt="0"/>
      <dgm:spPr/>
    </dgm:pt>
    <dgm:pt modelId="{6EB08C12-83B0-43B8-A0EE-4F92605E57F5}" type="pres">
      <dgm:prSet presAssocID="{D1E4300B-281A-4EF4-B179-78FE0D285184}" presName="textRect" presStyleLbl="revTx" presStyleIdx="0" presStyleCnt="3">
        <dgm:presLayoutVars>
          <dgm:chMax val="1"/>
          <dgm:chPref val="1"/>
        </dgm:presLayoutVars>
      </dgm:prSet>
      <dgm:spPr/>
    </dgm:pt>
    <dgm:pt modelId="{4A8741B7-B592-4C80-B693-0EBD8AE85DE6}" type="pres">
      <dgm:prSet presAssocID="{531B9113-3AAB-42DB-AA84-86A1C8848CF3}" presName="sibTrans" presStyleLbl="sibTrans2D1" presStyleIdx="0" presStyleCnt="0"/>
      <dgm:spPr/>
    </dgm:pt>
    <dgm:pt modelId="{8921708A-9D24-46CA-A115-64A5F8DEEC32}" type="pres">
      <dgm:prSet presAssocID="{86C66095-18D2-4363-A790-13C6221B6F1C}" presName="compNode" presStyleCnt="0"/>
      <dgm:spPr/>
    </dgm:pt>
    <dgm:pt modelId="{A5929A22-556B-4800-BF93-C388CE0FDF45}" type="pres">
      <dgm:prSet presAssocID="{86C66095-18D2-4363-A790-13C6221B6F1C}" presName="iconBgRect" presStyleLbl="bgShp" presStyleIdx="1" presStyleCnt="3"/>
      <dgm:spPr/>
    </dgm:pt>
    <dgm:pt modelId="{9244B990-2276-447A-9565-5DB2509045BB}" type="pres">
      <dgm:prSet presAssocID="{86C66095-18D2-4363-A790-13C6221B6F1C}" presName="iconRect" presStyleLbl="node1" presStyleIdx="1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 with solid fill"/>
        </a:ext>
      </dgm:extLst>
    </dgm:pt>
    <dgm:pt modelId="{223FDEB2-032C-4170-9154-0B12FEDF2E71}" type="pres">
      <dgm:prSet presAssocID="{86C66095-18D2-4363-A790-13C6221B6F1C}" presName="spaceRect" presStyleCnt="0"/>
      <dgm:spPr/>
    </dgm:pt>
    <dgm:pt modelId="{70DB8B48-9B6F-4CE3-8EB4-FDD35C34A1A7}" type="pres">
      <dgm:prSet presAssocID="{86C66095-18D2-4363-A790-13C6221B6F1C}" presName="textRect" presStyleLbl="revTx" presStyleIdx="1" presStyleCnt="3">
        <dgm:presLayoutVars>
          <dgm:chMax val="1"/>
          <dgm:chPref val="1"/>
        </dgm:presLayoutVars>
      </dgm:prSet>
      <dgm:spPr/>
    </dgm:pt>
    <dgm:pt modelId="{D824FF25-3312-4464-B998-1AAA3F157DC0}" type="pres">
      <dgm:prSet presAssocID="{879B7011-7F76-4553-B907-28589BD2C25C}" presName="sibTrans" presStyleLbl="sibTrans2D1" presStyleIdx="0" presStyleCnt="0"/>
      <dgm:spPr/>
    </dgm:pt>
    <dgm:pt modelId="{4ABA1CEF-04CD-41B6-A933-4873649CFD69}" type="pres">
      <dgm:prSet presAssocID="{F5F9E76F-2317-439A-96BE-2565B7B3F2B3}" presName="compNode" presStyleCnt="0"/>
      <dgm:spPr/>
    </dgm:pt>
    <dgm:pt modelId="{7E0E8E8B-2C9B-45B0-9CBE-A8C992E52852}" type="pres">
      <dgm:prSet presAssocID="{F5F9E76F-2317-439A-96BE-2565B7B3F2B3}" presName="iconBgRect" presStyleLbl="bgShp" presStyleIdx="2" presStyleCnt="3"/>
      <dgm:spPr/>
    </dgm:pt>
    <dgm:pt modelId="{38954225-9F96-4DCB-AA31-4A175747A04B}" type="pres">
      <dgm:prSet presAssocID="{F5F9E76F-2317-439A-96BE-2565B7B3F2B3}" presName="iconRect" presStyleLbl="node1" presStyleIdx="2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 with solid fill"/>
        </a:ext>
      </dgm:extLst>
    </dgm:pt>
    <dgm:pt modelId="{E699F0E2-C01F-4223-9445-5F86F85EF2C8}" type="pres">
      <dgm:prSet presAssocID="{F5F9E76F-2317-439A-96BE-2565B7B3F2B3}" presName="spaceRect" presStyleCnt="0"/>
      <dgm:spPr/>
    </dgm:pt>
    <dgm:pt modelId="{9D5EB5BA-AD65-45A9-AAF4-2C7C53B2D9A4}" type="pres">
      <dgm:prSet presAssocID="{F5F9E76F-2317-439A-96BE-2565B7B3F2B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2A3B907-EC79-4CFF-B043-B54F1C45E31F}" type="presOf" srcId="{86C66095-18D2-4363-A790-13C6221B6F1C}" destId="{70DB8B48-9B6F-4CE3-8EB4-FDD35C34A1A7}" srcOrd="0" destOrd="0" presId="urn:microsoft.com/office/officeart/2018/2/layout/IconCircleList"/>
    <dgm:cxn modelId="{E38A4765-9420-4B1B-B853-8BB56C861767}" srcId="{F635D11C-6E03-40B1-9893-F5B186C5F647}" destId="{D1E4300B-281A-4EF4-B179-78FE0D285184}" srcOrd="0" destOrd="0" parTransId="{B0F8F474-FD6E-4603-9480-315EC2827152}" sibTransId="{531B9113-3AAB-42DB-AA84-86A1C8848CF3}"/>
    <dgm:cxn modelId="{50F5794B-CD84-4EC6-9367-BD3405CEF50D}" type="presOf" srcId="{879B7011-7F76-4553-B907-28589BD2C25C}" destId="{D824FF25-3312-4464-B998-1AAA3F157DC0}" srcOrd="0" destOrd="0" presId="urn:microsoft.com/office/officeart/2018/2/layout/IconCircleList"/>
    <dgm:cxn modelId="{2700927C-EAB3-4044-8036-D92FEB2E17AF}" type="presOf" srcId="{F5F9E76F-2317-439A-96BE-2565B7B3F2B3}" destId="{9D5EB5BA-AD65-45A9-AAF4-2C7C53B2D9A4}" srcOrd="0" destOrd="0" presId="urn:microsoft.com/office/officeart/2018/2/layout/IconCircleList"/>
    <dgm:cxn modelId="{A1699B9F-1752-4C09-9F7B-40F8E259A4FA}" type="presOf" srcId="{F635D11C-6E03-40B1-9893-F5B186C5F647}" destId="{8B220AE0-43BF-44FA-A492-792E0DC7C9B9}" srcOrd="0" destOrd="0" presId="urn:microsoft.com/office/officeart/2018/2/layout/IconCircleList"/>
    <dgm:cxn modelId="{7A5058A5-1696-41FD-A860-ADBA2B8F9000}" srcId="{F635D11C-6E03-40B1-9893-F5B186C5F647}" destId="{86C66095-18D2-4363-A790-13C6221B6F1C}" srcOrd="1" destOrd="0" parTransId="{0D94479E-D7EE-4CA8-A8E3-CACC8A396D17}" sibTransId="{879B7011-7F76-4553-B907-28589BD2C25C}"/>
    <dgm:cxn modelId="{981D03CD-FC5B-4DC4-984C-1D61D8955132}" type="presOf" srcId="{D1E4300B-281A-4EF4-B179-78FE0D285184}" destId="{6EB08C12-83B0-43B8-A0EE-4F92605E57F5}" srcOrd="0" destOrd="0" presId="urn:microsoft.com/office/officeart/2018/2/layout/IconCircleList"/>
    <dgm:cxn modelId="{3F07F4F0-77FA-470F-86FE-1AADC5A80B8C}" srcId="{F635D11C-6E03-40B1-9893-F5B186C5F647}" destId="{F5F9E76F-2317-439A-96BE-2565B7B3F2B3}" srcOrd="2" destOrd="0" parTransId="{BCFB02D5-09C5-4D3A-9487-918BB6909595}" sibTransId="{D7E5940A-94AA-4FDF-9E73-DEEA1ED08931}"/>
    <dgm:cxn modelId="{8B4370F1-903C-42D8-9B20-FE255028C6F0}" type="presOf" srcId="{531B9113-3AAB-42DB-AA84-86A1C8848CF3}" destId="{4A8741B7-B592-4C80-B693-0EBD8AE85DE6}" srcOrd="0" destOrd="0" presId="urn:microsoft.com/office/officeart/2018/2/layout/IconCircleList"/>
    <dgm:cxn modelId="{0323D00F-3779-4B6D-ADE0-0694F3C39B13}" type="presParOf" srcId="{8B220AE0-43BF-44FA-A492-792E0DC7C9B9}" destId="{E133336E-2C43-48DE-8F52-9729573BE74B}" srcOrd="0" destOrd="0" presId="urn:microsoft.com/office/officeart/2018/2/layout/IconCircleList"/>
    <dgm:cxn modelId="{DD7610F6-8AA4-474A-A40D-8235F8CD1FFE}" type="presParOf" srcId="{E133336E-2C43-48DE-8F52-9729573BE74B}" destId="{CAB7DEEB-AACE-474D-8705-36A51D64E0DF}" srcOrd="0" destOrd="0" presId="urn:microsoft.com/office/officeart/2018/2/layout/IconCircleList"/>
    <dgm:cxn modelId="{29CA7502-E888-4F41-8DF2-7AB707C7F6C1}" type="presParOf" srcId="{CAB7DEEB-AACE-474D-8705-36A51D64E0DF}" destId="{4DC5319B-8D19-4274-9D13-06FCE3FF52C2}" srcOrd="0" destOrd="0" presId="urn:microsoft.com/office/officeart/2018/2/layout/IconCircleList"/>
    <dgm:cxn modelId="{33C2FDCB-5B29-4007-BBBF-9331D5B56430}" type="presParOf" srcId="{CAB7DEEB-AACE-474D-8705-36A51D64E0DF}" destId="{B7318145-F9FF-4CF5-9896-4FB67EA0FB8F}" srcOrd="1" destOrd="0" presId="urn:microsoft.com/office/officeart/2018/2/layout/IconCircleList"/>
    <dgm:cxn modelId="{5CCC94BC-258E-4F4E-8C89-C71F194E5684}" type="presParOf" srcId="{CAB7DEEB-AACE-474D-8705-36A51D64E0DF}" destId="{85158813-B653-4772-9437-5E7CBEDE9578}" srcOrd="2" destOrd="0" presId="urn:microsoft.com/office/officeart/2018/2/layout/IconCircleList"/>
    <dgm:cxn modelId="{B6AECBEF-9157-4AC1-9D42-664B856EBAE4}" type="presParOf" srcId="{CAB7DEEB-AACE-474D-8705-36A51D64E0DF}" destId="{6EB08C12-83B0-43B8-A0EE-4F92605E57F5}" srcOrd="3" destOrd="0" presId="urn:microsoft.com/office/officeart/2018/2/layout/IconCircleList"/>
    <dgm:cxn modelId="{6ED1B1AC-FE18-480F-83E0-2B06A2E5206F}" type="presParOf" srcId="{E133336E-2C43-48DE-8F52-9729573BE74B}" destId="{4A8741B7-B592-4C80-B693-0EBD8AE85DE6}" srcOrd="1" destOrd="0" presId="urn:microsoft.com/office/officeart/2018/2/layout/IconCircleList"/>
    <dgm:cxn modelId="{9CCA3359-2454-46F8-82F0-FFAE9475EBFE}" type="presParOf" srcId="{E133336E-2C43-48DE-8F52-9729573BE74B}" destId="{8921708A-9D24-46CA-A115-64A5F8DEEC32}" srcOrd="2" destOrd="0" presId="urn:microsoft.com/office/officeart/2018/2/layout/IconCircleList"/>
    <dgm:cxn modelId="{34869AFA-9751-45EA-928F-88B6E738FBC9}" type="presParOf" srcId="{8921708A-9D24-46CA-A115-64A5F8DEEC32}" destId="{A5929A22-556B-4800-BF93-C388CE0FDF45}" srcOrd="0" destOrd="0" presId="urn:microsoft.com/office/officeart/2018/2/layout/IconCircleList"/>
    <dgm:cxn modelId="{8A2D3FB9-FA81-4277-8D2C-5BCA16AA8414}" type="presParOf" srcId="{8921708A-9D24-46CA-A115-64A5F8DEEC32}" destId="{9244B990-2276-447A-9565-5DB2509045BB}" srcOrd="1" destOrd="0" presId="urn:microsoft.com/office/officeart/2018/2/layout/IconCircleList"/>
    <dgm:cxn modelId="{95558B8F-82A4-4FAB-AEE8-85C48BCE2B83}" type="presParOf" srcId="{8921708A-9D24-46CA-A115-64A5F8DEEC32}" destId="{223FDEB2-032C-4170-9154-0B12FEDF2E71}" srcOrd="2" destOrd="0" presId="urn:microsoft.com/office/officeart/2018/2/layout/IconCircleList"/>
    <dgm:cxn modelId="{69D26211-6D3F-4C1C-9FE1-094972E74EE6}" type="presParOf" srcId="{8921708A-9D24-46CA-A115-64A5F8DEEC32}" destId="{70DB8B48-9B6F-4CE3-8EB4-FDD35C34A1A7}" srcOrd="3" destOrd="0" presId="urn:microsoft.com/office/officeart/2018/2/layout/IconCircleList"/>
    <dgm:cxn modelId="{7ED834CF-248F-45BD-AA4C-4DC4C567F24F}" type="presParOf" srcId="{E133336E-2C43-48DE-8F52-9729573BE74B}" destId="{D824FF25-3312-4464-B998-1AAA3F157DC0}" srcOrd="3" destOrd="0" presId="urn:microsoft.com/office/officeart/2018/2/layout/IconCircleList"/>
    <dgm:cxn modelId="{C34FE2E6-C9CC-427D-A8B6-9455C6C76FDF}" type="presParOf" srcId="{E133336E-2C43-48DE-8F52-9729573BE74B}" destId="{4ABA1CEF-04CD-41B6-A933-4873649CFD69}" srcOrd="4" destOrd="0" presId="urn:microsoft.com/office/officeart/2018/2/layout/IconCircleList"/>
    <dgm:cxn modelId="{765F6F1F-CE00-4C22-8375-0CC31F3A0F90}" type="presParOf" srcId="{4ABA1CEF-04CD-41B6-A933-4873649CFD69}" destId="{7E0E8E8B-2C9B-45B0-9CBE-A8C992E52852}" srcOrd="0" destOrd="0" presId="urn:microsoft.com/office/officeart/2018/2/layout/IconCircleList"/>
    <dgm:cxn modelId="{F6BA46CD-4BD6-4743-ADD6-D77A4A36987B}" type="presParOf" srcId="{4ABA1CEF-04CD-41B6-A933-4873649CFD69}" destId="{38954225-9F96-4DCB-AA31-4A175747A04B}" srcOrd="1" destOrd="0" presId="urn:microsoft.com/office/officeart/2018/2/layout/IconCircleList"/>
    <dgm:cxn modelId="{CB0A388D-1B42-4152-9095-C41FA13AFEA6}" type="presParOf" srcId="{4ABA1CEF-04CD-41B6-A933-4873649CFD69}" destId="{E699F0E2-C01F-4223-9445-5F86F85EF2C8}" srcOrd="2" destOrd="0" presId="urn:microsoft.com/office/officeart/2018/2/layout/IconCircleList"/>
    <dgm:cxn modelId="{59C54216-45EA-4687-81C1-580FB0A64B54}" type="presParOf" srcId="{4ABA1CEF-04CD-41B6-A933-4873649CFD69}" destId="{9D5EB5BA-AD65-45A9-AAF4-2C7C53B2D9A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F9FF3B-D684-4265-B649-E8159F8474CF}" type="doc">
      <dgm:prSet loTypeId="urn:microsoft.com/office/officeart/2018/2/layout/IconCircle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57B06557-DE7C-411C-8FF4-1243CF492A77}">
      <dgm:prSet/>
      <dgm:spPr/>
      <dgm:t>
        <a:bodyPr/>
        <a:lstStyle/>
        <a:p>
          <a:r>
            <a:rPr lang="en-US" b="0" i="0"/>
            <a:t>Eliminating records with temperature higher than 56.7 C as reported in this </a:t>
          </a:r>
          <a:r>
            <a:rPr lang="en-US" b="0" i="0" u="sng">
              <a:hlinkClick xmlns:r="http://schemas.openxmlformats.org/officeDocument/2006/relationships" r:id="rId1"/>
            </a:rPr>
            <a:t>article</a:t>
          </a:r>
          <a:r>
            <a:rPr lang="en-US" b="0" i="0"/>
            <a:t> that the maximum US temperature was 134.4°F (56.7°C)  </a:t>
          </a:r>
          <a:endParaRPr lang="en-US"/>
        </a:p>
      </dgm:t>
    </dgm:pt>
    <dgm:pt modelId="{D22A6CF3-F928-4736-9E9A-204CB08537A3}" type="parTrans" cxnId="{2C70D78D-B4DC-4B78-BCB3-82D55862D6D3}">
      <dgm:prSet/>
      <dgm:spPr/>
      <dgm:t>
        <a:bodyPr/>
        <a:lstStyle/>
        <a:p>
          <a:endParaRPr lang="en-US"/>
        </a:p>
      </dgm:t>
    </dgm:pt>
    <dgm:pt modelId="{C0033007-BC33-41AC-B02E-6F2722AD9E0A}" type="sibTrans" cxnId="{2C70D78D-B4DC-4B78-BCB3-82D55862D6D3}">
      <dgm:prSet/>
      <dgm:spPr/>
      <dgm:t>
        <a:bodyPr/>
        <a:lstStyle/>
        <a:p>
          <a:endParaRPr lang="en-US"/>
        </a:p>
      </dgm:t>
    </dgm:pt>
    <dgm:pt modelId="{6F309477-DFC2-4389-9E6F-720FFF652172}">
      <dgm:prSet/>
      <dgm:spPr/>
      <dgm:t>
        <a:bodyPr/>
        <a:lstStyle/>
        <a:p>
          <a:r>
            <a:rPr lang="en-US" b="0" i="0"/>
            <a:t>For Wind Speed values, we identified outliers by considering the maximum observed wind speeds. According to the World Meteorological Organization, the highest recorded wind speed was 254 mph (408 km/h). We decided to remove any records with wind speeds exceeding this threshold to eliminate extreme outliers.</a:t>
          </a:r>
          <a:endParaRPr lang="en-US"/>
        </a:p>
      </dgm:t>
    </dgm:pt>
    <dgm:pt modelId="{95AA5AD2-23FA-41DD-A7FF-507519F7E4CB}" type="parTrans" cxnId="{D4F8E3FC-4200-41FF-B62B-91B28F120CB4}">
      <dgm:prSet/>
      <dgm:spPr/>
      <dgm:t>
        <a:bodyPr/>
        <a:lstStyle/>
        <a:p>
          <a:endParaRPr lang="en-US"/>
        </a:p>
      </dgm:t>
    </dgm:pt>
    <dgm:pt modelId="{05187293-CC38-486D-87FD-A3758170856E}" type="sibTrans" cxnId="{D4F8E3FC-4200-41FF-B62B-91B28F120CB4}">
      <dgm:prSet/>
      <dgm:spPr/>
      <dgm:t>
        <a:bodyPr/>
        <a:lstStyle/>
        <a:p>
          <a:endParaRPr lang="en-US"/>
        </a:p>
      </dgm:t>
    </dgm:pt>
    <dgm:pt modelId="{90A20D02-F2D1-447A-8E2A-15CEDCD7650F}">
      <dgm:prSet/>
      <dgm:spPr/>
      <dgm:t>
        <a:bodyPr/>
        <a:lstStyle/>
        <a:p>
          <a:r>
            <a:rPr lang="en-US" b="0" i="0"/>
            <a:t>We used IQR in other columns</a:t>
          </a:r>
          <a:endParaRPr lang="en-US"/>
        </a:p>
      </dgm:t>
    </dgm:pt>
    <dgm:pt modelId="{407A49B0-F442-45FB-890D-E9B9D6C4B98D}" type="parTrans" cxnId="{55B756D0-CC1D-49BA-8A1E-54B8C3531024}">
      <dgm:prSet/>
      <dgm:spPr/>
      <dgm:t>
        <a:bodyPr/>
        <a:lstStyle/>
        <a:p>
          <a:endParaRPr lang="en-US"/>
        </a:p>
      </dgm:t>
    </dgm:pt>
    <dgm:pt modelId="{3803BDC1-00B3-4B02-9D6D-84BF0D9D6D55}" type="sibTrans" cxnId="{55B756D0-CC1D-49BA-8A1E-54B8C3531024}">
      <dgm:prSet/>
      <dgm:spPr/>
      <dgm:t>
        <a:bodyPr/>
        <a:lstStyle/>
        <a:p>
          <a:endParaRPr lang="en-US"/>
        </a:p>
      </dgm:t>
    </dgm:pt>
    <dgm:pt modelId="{C3003F95-EF31-4270-873D-3A3D8D034A97}" type="pres">
      <dgm:prSet presAssocID="{5DF9FF3B-D684-4265-B649-E8159F8474CF}" presName="root" presStyleCnt="0">
        <dgm:presLayoutVars>
          <dgm:dir/>
          <dgm:resizeHandles val="exact"/>
        </dgm:presLayoutVars>
      </dgm:prSet>
      <dgm:spPr/>
    </dgm:pt>
    <dgm:pt modelId="{CACDDA56-8D9F-4805-A2E5-1EA8AD2DBEB7}" type="pres">
      <dgm:prSet presAssocID="{5DF9FF3B-D684-4265-B649-E8159F8474CF}" presName="container" presStyleCnt="0">
        <dgm:presLayoutVars>
          <dgm:dir/>
          <dgm:resizeHandles val="exact"/>
        </dgm:presLayoutVars>
      </dgm:prSet>
      <dgm:spPr/>
    </dgm:pt>
    <dgm:pt modelId="{DE744D17-6386-43E3-AD2A-3C89BA68F808}" type="pres">
      <dgm:prSet presAssocID="{57B06557-DE7C-411C-8FF4-1243CF492A77}" presName="compNode" presStyleCnt="0"/>
      <dgm:spPr/>
    </dgm:pt>
    <dgm:pt modelId="{9745B302-EF5F-460E-9017-F9B5E760A756}" type="pres">
      <dgm:prSet presAssocID="{57B06557-DE7C-411C-8FF4-1243CF492A77}" presName="iconBgRect" presStyleLbl="bgShp" presStyleIdx="0" presStyleCnt="3"/>
      <dgm:spPr/>
    </dgm:pt>
    <dgm:pt modelId="{059797C0-3B14-46A2-97AB-851F5F6916DE}" type="pres">
      <dgm:prSet presAssocID="{57B06557-DE7C-411C-8FF4-1243CF492A77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rmometer"/>
        </a:ext>
      </dgm:extLst>
    </dgm:pt>
    <dgm:pt modelId="{B0DCCB80-EE2C-4E29-BA89-1890F4FE75A1}" type="pres">
      <dgm:prSet presAssocID="{57B06557-DE7C-411C-8FF4-1243CF492A77}" presName="spaceRect" presStyleCnt="0"/>
      <dgm:spPr/>
    </dgm:pt>
    <dgm:pt modelId="{749EE7E0-4837-4EA9-AF3B-EB56BF8F5236}" type="pres">
      <dgm:prSet presAssocID="{57B06557-DE7C-411C-8FF4-1243CF492A77}" presName="textRect" presStyleLbl="revTx" presStyleIdx="0" presStyleCnt="3">
        <dgm:presLayoutVars>
          <dgm:chMax val="1"/>
          <dgm:chPref val="1"/>
        </dgm:presLayoutVars>
      </dgm:prSet>
      <dgm:spPr/>
    </dgm:pt>
    <dgm:pt modelId="{E1A387CC-CA8A-486B-8B72-F12C5EEB7C88}" type="pres">
      <dgm:prSet presAssocID="{C0033007-BC33-41AC-B02E-6F2722AD9E0A}" presName="sibTrans" presStyleLbl="sibTrans2D1" presStyleIdx="0" presStyleCnt="0"/>
      <dgm:spPr/>
    </dgm:pt>
    <dgm:pt modelId="{579E59A8-5015-447E-8F20-F3636B716E6C}" type="pres">
      <dgm:prSet presAssocID="{6F309477-DFC2-4389-9E6F-720FFF652172}" presName="compNode" presStyleCnt="0"/>
      <dgm:spPr/>
    </dgm:pt>
    <dgm:pt modelId="{87902784-C7E2-4E3E-8623-671088DC0161}" type="pres">
      <dgm:prSet presAssocID="{6F309477-DFC2-4389-9E6F-720FFF652172}" presName="iconBgRect" presStyleLbl="bgShp" presStyleIdx="1" presStyleCnt="3"/>
      <dgm:spPr/>
    </dgm:pt>
    <dgm:pt modelId="{D0D9F7AC-659D-4ACC-B5E8-8256CE651A41}" type="pres">
      <dgm:prSet presAssocID="{6F309477-DFC2-4389-9E6F-720FFF652172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ning"/>
        </a:ext>
      </dgm:extLst>
    </dgm:pt>
    <dgm:pt modelId="{D125C4CA-A3A3-4BF1-9B7B-B6770D9B44D4}" type="pres">
      <dgm:prSet presAssocID="{6F309477-DFC2-4389-9E6F-720FFF652172}" presName="spaceRect" presStyleCnt="0"/>
      <dgm:spPr/>
    </dgm:pt>
    <dgm:pt modelId="{B42A41B6-EBD5-480E-8385-4A3835214F1E}" type="pres">
      <dgm:prSet presAssocID="{6F309477-DFC2-4389-9E6F-720FFF652172}" presName="textRect" presStyleLbl="revTx" presStyleIdx="1" presStyleCnt="3">
        <dgm:presLayoutVars>
          <dgm:chMax val="1"/>
          <dgm:chPref val="1"/>
        </dgm:presLayoutVars>
      </dgm:prSet>
      <dgm:spPr/>
    </dgm:pt>
    <dgm:pt modelId="{91364BE7-6FF0-4337-A6C3-79FD45C83BB6}" type="pres">
      <dgm:prSet presAssocID="{05187293-CC38-486D-87FD-A3758170856E}" presName="sibTrans" presStyleLbl="sibTrans2D1" presStyleIdx="0" presStyleCnt="0"/>
      <dgm:spPr/>
    </dgm:pt>
    <dgm:pt modelId="{A71B1304-8AB5-4DB9-8D5C-2714DB1ACAA2}" type="pres">
      <dgm:prSet presAssocID="{90A20D02-F2D1-447A-8E2A-15CEDCD7650F}" presName="compNode" presStyleCnt="0"/>
      <dgm:spPr/>
    </dgm:pt>
    <dgm:pt modelId="{DC08950C-E352-4BB2-BE40-33B2F56DC092}" type="pres">
      <dgm:prSet presAssocID="{90A20D02-F2D1-447A-8E2A-15CEDCD7650F}" presName="iconBgRect" presStyleLbl="bgShp" presStyleIdx="2" presStyleCnt="3"/>
      <dgm:spPr/>
    </dgm:pt>
    <dgm:pt modelId="{51DB859C-3FA5-4066-8CF0-C47D6570A40B}" type="pres">
      <dgm:prSet presAssocID="{90A20D02-F2D1-447A-8E2A-15CEDCD7650F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052CC79-4C66-4B21-98B7-FFECBD2007DF}" type="pres">
      <dgm:prSet presAssocID="{90A20D02-F2D1-447A-8E2A-15CEDCD7650F}" presName="spaceRect" presStyleCnt="0"/>
      <dgm:spPr/>
    </dgm:pt>
    <dgm:pt modelId="{C403038C-B62C-4363-8994-C45A11036CDD}" type="pres">
      <dgm:prSet presAssocID="{90A20D02-F2D1-447A-8E2A-15CEDCD7650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B3CA203-04D6-4D96-9580-45930054F30A}" type="presOf" srcId="{57B06557-DE7C-411C-8FF4-1243CF492A77}" destId="{749EE7E0-4837-4EA9-AF3B-EB56BF8F5236}" srcOrd="0" destOrd="0" presId="urn:microsoft.com/office/officeart/2018/2/layout/IconCircleList"/>
    <dgm:cxn modelId="{ED498F1E-22B7-4B1A-99B5-10C20AB54A58}" type="presOf" srcId="{5DF9FF3B-D684-4265-B649-E8159F8474CF}" destId="{C3003F95-EF31-4270-873D-3A3D8D034A97}" srcOrd="0" destOrd="0" presId="urn:microsoft.com/office/officeart/2018/2/layout/IconCircleList"/>
    <dgm:cxn modelId="{D04DDE1F-CB5B-4650-B3DA-0036C3305585}" type="presOf" srcId="{90A20D02-F2D1-447A-8E2A-15CEDCD7650F}" destId="{C403038C-B62C-4363-8994-C45A11036CDD}" srcOrd="0" destOrd="0" presId="urn:microsoft.com/office/officeart/2018/2/layout/IconCircleList"/>
    <dgm:cxn modelId="{2C70D78D-B4DC-4B78-BCB3-82D55862D6D3}" srcId="{5DF9FF3B-D684-4265-B649-E8159F8474CF}" destId="{57B06557-DE7C-411C-8FF4-1243CF492A77}" srcOrd="0" destOrd="0" parTransId="{D22A6CF3-F928-4736-9E9A-204CB08537A3}" sibTransId="{C0033007-BC33-41AC-B02E-6F2722AD9E0A}"/>
    <dgm:cxn modelId="{70F121B3-A71C-40EE-8117-5B98CF480E58}" type="presOf" srcId="{C0033007-BC33-41AC-B02E-6F2722AD9E0A}" destId="{E1A387CC-CA8A-486B-8B72-F12C5EEB7C88}" srcOrd="0" destOrd="0" presId="urn:microsoft.com/office/officeart/2018/2/layout/IconCircleList"/>
    <dgm:cxn modelId="{AF45D5BC-FCC2-4B10-8509-B144BD7F1E11}" type="presOf" srcId="{05187293-CC38-486D-87FD-A3758170856E}" destId="{91364BE7-6FF0-4337-A6C3-79FD45C83BB6}" srcOrd="0" destOrd="0" presId="urn:microsoft.com/office/officeart/2018/2/layout/IconCircleList"/>
    <dgm:cxn modelId="{55B756D0-CC1D-49BA-8A1E-54B8C3531024}" srcId="{5DF9FF3B-D684-4265-B649-E8159F8474CF}" destId="{90A20D02-F2D1-447A-8E2A-15CEDCD7650F}" srcOrd="2" destOrd="0" parTransId="{407A49B0-F442-45FB-890D-E9B9D6C4B98D}" sibTransId="{3803BDC1-00B3-4B02-9D6D-84BF0D9D6D55}"/>
    <dgm:cxn modelId="{C8CF1ED7-9529-44C0-9BA6-966CD4AEDC89}" type="presOf" srcId="{6F309477-DFC2-4389-9E6F-720FFF652172}" destId="{B42A41B6-EBD5-480E-8385-4A3835214F1E}" srcOrd="0" destOrd="0" presId="urn:microsoft.com/office/officeart/2018/2/layout/IconCircleList"/>
    <dgm:cxn modelId="{D4F8E3FC-4200-41FF-B62B-91B28F120CB4}" srcId="{5DF9FF3B-D684-4265-B649-E8159F8474CF}" destId="{6F309477-DFC2-4389-9E6F-720FFF652172}" srcOrd="1" destOrd="0" parTransId="{95AA5AD2-23FA-41DD-A7FF-507519F7E4CB}" sibTransId="{05187293-CC38-486D-87FD-A3758170856E}"/>
    <dgm:cxn modelId="{507A0D2F-D86B-4690-ABA8-D6058DD54380}" type="presParOf" srcId="{C3003F95-EF31-4270-873D-3A3D8D034A97}" destId="{CACDDA56-8D9F-4805-A2E5-1EA8AD2DBEB7}" srcOrd="0" destOrd="0" presId="urn:microsoft.com/office/officeart/2018/2/layout/IconCircleList"/>
    <dgm:cxn modelId="{F7C0B29F-75AD-4712-88BE-C72CCCAFAAC2}" type="presParOf" srcId="{CACDDA56-8D9F-4805-A2E5-1EA8AD2DBEB7}" destId="{DE744D17-6386-43E3-AD2A-3C89BA68F808}" srcOrd="0" destOrd="0" presId="urn:microsoft.com/office/officeart/2018/2/layout/IconCircleList"/>
    <dgm:cxn modelId="{A3ABDF3B-0376-430C-8B61-230F8E020672}" type="presParOf" srcId="{DE744D17-6386-43E3-AD2A-3C89BA68F808}" destId="{9745B302-EF5F-460E-9017-F9B5E760A756}" srcOrd="0" destOrd="0" presId="urn:microsoft.com/office/officeart/2018/2/layout/IconCircleList"/>
    <dgm:cxn modelId="{23EE92A2-0C35-4EF4-8A92-9893B5D84CEC}" type="presParOf" srcId="{DE744D17-6386-43E3-AD2A-3C89BA68F808}" destId="{059797C0-3B14-46A2-97AB-851F5F6916DE}" srcOrd="1" destOrd="0" presId="urn:microsoft.com/office/officeart/2018/2/layout/IconCircleList"/>
    <dgm:cxn modelId="{B2AFFF34-824F-46F6-A2C6-ED1BE851A2A4}" type="presParOf" srcId="{DE744D17-6386-43E3-AD2A-3C89BA68F808}" destId="{B0DCCB80-EE2C-4E29-BA89-1890F4FE75A1}" srcOrd="2" destOrd="0" presId="urn:microsoft.com/office/officeart/2018/2/layout/IconCircleList"/>
    <dgm:cxn modelId="{EB7C7E54-C063-4C6A-B327-65A1D67C3324}" type="presParOf" srcId="{DE744D17-6386-43E3-AD2A-3C89BA68F808}" destId="{749EE7E0-4837-4EA9-AF3B-EB56BF8F5236}" srcOrd="3" destOrd="0" presId="urn:microsoft.com/office/officeart/2018/2/layout/IconCircleList"/>
    <dgm:cxn modelId="{D30105CF-78C7-4BAC-B97D-C10440F243DE}" type="presParOf" srcId="{CACDDA56-8D9F-4805-A2E5-1EA8AD2DBEB7}" destId="{E1A387CC-CA8A-486B-8B72-F12C5EEB7C88}" srcOrd="1" destOrd="0" presId="urn:microsoft.com/office/officeart/2018/2/layout/IconCircleList"/>
    <dgm:cxn modelId="{BC677F5B-5E46-4133-94BD-B1B08CF89405}" type="presParOf" srcId="{CACDDA56-8D9F-4805-A2E5-1EA8AD2DBEB7}" destId="{579E59A8-5015-447E-8F20-F3636B716E6C}" srcOrd="2" destOrd="0" presId="urn:microsoft.com/office/officeart/2018/2/layout/IconCircleList"/>
    <dgm:cxn modelId="{87E64A2C-45E1-42A4-B20C-024344ADE712}" type="presParOf" srcId="{579E59A8-5015-447E-8F20-F3636B716E6C}" destId="{87902784-C7E2-4E3E-8623-671088DC0161}" srcOrd="0" destOrd="0" presId="urn:microsoft.com/office/officeart/2018/2/layout/IconCircleList"/>
    <dgm:cxn modelId="{17746CB5-9CD2-4EBD-B2DD-81517D2379F0}" type="presParOf" srcId="{579E59A8-5015-447E-8F20-F3636B716E6C}" destId="{D0D9F7AC-659D-4ACC-B5E8-8256CE651A41}" srcOrd="1" destOrd="0" presId="urn:microsoft.com/office/officeart/2018/2/layout/IconCircleList"/>
    <dgm:cxn modelId="{DACD71B8-6790-4BA2-8ED4-0463C5BFF12C}" type="presParOf" srcId="{579E59A8-5015-447E-8F20-F3636B716E6C}" destId="{D125C4CA-A3A3-4BF1-9B7B-B6770D9B44D4}" srcOrd="2" destOrd="0" presId="urn:microsoft.com/office/officeart/2018/2/layout/IconCircleList"/>
    <dgm:cxn modelId="{2824A8B6-9E32-4275-AF1F-9F8819179684}" type="presParOf" srcId="{579E59A8-5015-447E-8F20-F3636B716E6C}" destId="{B42A41B6-EBD5-480E-8385-4A3835214F1E}" srcOrd="3" destOrd="0" presId="urn:microsoft.com/office/officeart/2018/2/layout/IconCircleList"/>
    <dgm:cxn modelId="{C1FF32D7-421F-48BD-A485-300F903808F5}" type="presParOf" srcId="{CACDDA56-8D9F-4805-A2E5-1EA8AD2DBEB7}" destId="{91364BE7-6FF0-4337-A6C3-79FD45C83BB6}" srcOrd="3" destOrd="0" presId="urn:microsoft.com/office/officeart/2018/2/layout/IconCircleList"/>
    <dgm:cxn modelId="{8D2EC24D-45B4-487A-84EA-EAA38AE44E8B}" type="presParOf" srcId="{CACDDA56-8D9F-4805-A2E5-1EA8AD2DBEB7}" destId="{A71B1304-8AB5-4DB9-8D5C-2714DB1ACAA2}" srcOrd="4" destOrd="0" presId="urn:microsoft.com/office/officeart/2018/2/layout/IconCircleList"/>
    <dgm:cxn modelId="{505F0791-4F32-4992-9ECE-FA6CD84A0123}" type="presParOf" srcId="{A71B1304-8AB5-4DB9-8D5C-2714DB1ACAA2}" destId="{DC08950C-E352-4BB2-BE40-33B2F56DC092}" srcOrd="0" destOrd="0" presId="urn:microsoft.com/office/officeart/2018/2/layout/IconCircleList"/>
    <dgm:cxn modelId="{726F8114-4FD2-4960-A38F-B4B390320F13}" type="presParOf" srcId="{A71B1304-8AB5-4DB9-8D5C-2714DB1ACAA2}" destId="{51DB859C-3FA5-4066-8CF0-C47D6570A40B}" srcOrd="1" destOrd="0" presId="urn:microsoft.com/office/officeart/2018/2/layout/IconCircleList"/>
    <dgm:cxn modelId="{16B5B3A9-965B-4AAB-A997-EBE443697D9D}" type="presParOf" srcId="{A71B1304-8AB5-4DB9-8D5C-2714DB1ACAA2}" destId="{B052CC79-4C66-4B21-98B7-FFECBD2007DF}" srcOrd="2" destOrd="0" presId="urn:microsoft.com/office/officeart/2018/2/layout/IconCircleList"/>
    <dgm:cxn modelId="{DD4A7260-F404-404D-A9EE-AED1E95DBC80}" type="presParOf" srcId="{A71B1304-8AB5-4DB9-8D5C-2714DB1ACAA2}" destId="{C403038C-B62C-4363-8994-C45A11036CD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8584D0-C64A-4485-BB5B-914253C35229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DEC32B1-9764-4B2C-9F82-A23D1FF03F4A}">
      <dgm:prSet/>
      <dgm:spPr/>
      <dgm:t>
        <a:bodyPr/>
        <a:lstStyle/>
        <a:p>
          <a:r>
            <a:rPr lang="en-US" b="0" i="0"/>
            <a:t>A Boolean variable Is_Complex_Road was added to interpret whether the road is complex by utilizing the other variables like (Junction, Railway, Crossing) </a:t>
          </a:r>
          <a:endParaRPr lang="en-US"/>
        </a:p>
      </dgm:t>
    </dgm:pt>
    <dgm:pt modelId="{69F3C74A-CDB2-44BF-A25F-1861854FC248}" type="parTrans" cxnId="{1A67C318-0A5F-4AE8-AA5D-ED11D622693D}">
      <dgm:prSet/>
      <dgm:spPr/>
      <dgm:t>
        <a:bodyPr/>
        <a:lstStyle/>
        <a:p>
          <a:endParaRPr lang="en-US"/>
        </a:p>
      </dgm:t>
    </dgm:pt>
    <dgm:pt modelId="{DD5A6BE8-C35C-47B8-BF53-4DC4282CF013}" type="sibTrans" cxnId="{1A67C318-0A5F-4AE8-AA5D-ED11D622693D}">
      <dgm:prSet/>
      <dgm:spPr/>
      <dgm:t>
        <a:bodyPr/>
        <a:lstStyle/>
        <a:p>
          <a:endParaRPr lang="en-US"/>
        </a:p>
      </dgm:t>
    </dgm:pt>
    <dgm:pt modelId="{B95D8894-836B-4C7D-9A1E-B0FF3E54C7CB}">
      <dgm:prSet/>
      <dgm:spPr/>
      <dgm:t>
        <a:bodyPr/>
        <a:lstStyle/>
        <a:p>
          <a:r>
            <a:rPr lang="en-US" b="0" i="0"/>
            <a:t>This will help in giving insights into the effect of complexity of roads. </a:t>
          </a:r>
          <a:endParaRPr lang="en-US"/>
        </a:p>
      </dgm:t>
    </dgm:pt>
    <dgm:pt modelId="{2B4DDF2C-FBD5-4263-B8A0-A612994B0BCA}" type="parTrans" cxnId="{303E77F7-1ED6-45CE-8B3B-F1E035995018}">
      <dgm:prSet/>
      <dgm:spPr/>
      <dgm:t>
        <a:bodyPr/>
        <a:lstStyle/>
        <a:p>
          <a:endParaRPr lang="en-US"/>
        </a:p>
      </dgm:t>
    </dgm:pt>
    <dgm:pt modelId="{FF729276-4D55-4145-83E9-EAC6DB3E6FC7}" type="sibTrans" cxnId="{303E77F7-1ED6-45CE-8B3B-F1E035995018}">
      <dgm:prSet/>
      <dgm:spPr/>
      <dgm:t>
        <a:bodyPr/>
        <a:lstStyle/>
        <a:p>
          <a:endParaRPr lang="en-US"/>
        </a:p>
      </dgm:t>
    </dgm:pt>
    <dgm:pt modelId="{818336C8-7C26-49C0-822B-421D7D3C7FB4}" type="pres">
      <dgm:prSet presAssocID="{B18584D0-C64A-4485-BB5B-914253C35229}" presName="root" presStyleCnt="0">
        <dgm:presLayoutVars>
          <dgm:dir/>
          <dgm:resizeHandles val="exact"/>
        </dgm:presLayoutVars>
      </dgm:prSet>
      <dgm:spPr/>
    </dgm:pt>
    <dgm:pt modelId="{3AB62660-5168-4512-97DE-4ACDB431CA11}" type="pres">
      <dgm:prSet presAssocID="{DDEC32B1-9764-4B2C-9F82-A23D1FF03F4A}" presName="compNode" presStyleCnt="0"/>
      <dgm:spPr/>
    </dgm:pt>
    <dgm:pt modelId="{01DA942B-3F24-4CD7-B770-6BBB1A5CF610}" type="pres">
      <dgm:prSet presAssocID="{DDEC32B1-9764-4B2C-9F82-A23D1FF03F4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260BCF97-EB8F-48B4-A403-0F797382E841}" type="pres">
      <dgm:prSet presAssocID="{DDEC32B1-9764-4B2C-9F82-A23D1FF03F4A}" presName="spaceRect" presStyleCnt="0"/>
      <dgm:spPr/>
    </dgm:pt>
    <dgm:pt modelId="{2B69736E-103B-4F98-88F7-3B3CBC33096E}" type="pres">
      <dgm:prSet presAssocID="{DDEC32B1-9764-4B2C-9F82-A23D1FF03F4A}" presName="textRect" presStyleLbl="revTx" presStyleIdx="0" presStyleCnt="2">
        <dgm:presLayoutVars>
          <dgm:chMax val="1"/>
          <dgm:chPref val="1"/>
        </dgm:presLayoutVars>
      </dgm:prSet>
      <dgm:spPr/>
    </dgm:pt>
    <dgm:pt modelId="{D124A7E4-D6BB-4433-84EA-0B34F6591DDF}" type="pres">
      <dgm:prSet presAssocID="{DD5A6BE8-C35C-47B8-BF53-4DC4282CF013}" presName="sibTrans" presStyleCnt="0"/>
      <dgm:spPr/>
    </dgm:pt>
    <dgm:pt modelId="{F8626099-B1F8-4174-A762-2A95C66D490F}" type="pres">
      <dgm:prSet presAssocID="{B95D8894-836B-4C7D-9A1E-B0FF3E54C7CB}" presName="compNode" presStyleCnt="0"/>
      <dgm:spPr/>
    </dgm:pt>
    <dgm:pt modelId="{E7E4460C-C47F-4526-A6B6-FD8F8BCC3263}" type="pres">
      <dgm:prSet presAssocID="{B95D8894-836B-4C7D-9A1E-B0FF3E54C7C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ghway scene"/>
        </a:ext>
      </dgm:extLst>
    </dgm:pt>
    <dgm:pt modelId="{7876D3BC-BB21-4E45-809A-C9516C56E7D5}" type="pres">
      <dgm:prSet presAssocID="{B95D8894-836B-4C7D-9A1E-B0FF3E54C7CB}" presName="spaceRect" presStyleCnt="0"/>
      <dgm:spPr/>
    </dgm:pt>
    <dgm:pt modelId="{6E8E39DB-7FF7-4799-B4AB-CFB457041F83}" type="pres">
      <dgm:prSet presAssocID="{B95D8894-836B-4C7D-9A1E-B0FF3E54C7C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EBDDB07-0EF8-4A12-B144-D098DED403CC}" type="presOf" srcId="{B95D8894-836B-4C7D-9A1E-B0FF3E54C7CB}" destId="{6E8E39DB-7FF7-4799-B4AB-CFB457041F83}" srcOrd="0" destOrd="0" presId="urn:microsoft.com/office/officeart/2018/2/layout/IconLabelList"/>
    <dgm:cxn modelId="{1A67C318-0A5F-4AE8-AA5D-ED11D622693D}" srcId="{B18584D0-C64A-4485-BB5B-914253C35229}" destId="{DDEC32B1-9764-4B2C-9F82-A23D1FF03F4A}" srcOrd="0" destOrd="0" parTransId="{69F3C74A-CDB2-44BF-A25F-1861854FC248}" sibTransId="{DD5A6BE8-C35C-47B8-BF53-4DC4282CF013}"/>
    <dgm:cxn modelId="{6D9A5033-DAEC-490D-93F4-D05EA91B5321}" type="presOf" srcId="{DDEC32B1-9764-4B2C-9F82-A23D1FF03F4A}" destId="{2B69736E-103B-4F98-88F7-3B3CBC33096E}" srcOrd="0" destOrd="0" presId="urn:microsoft.com/office/officeart/2018/2/layout/IconLabelList"/>
    <dgm:cxn modelId="{320BB17B-3C32-4C95-99E2-617D88FDFC7E}" type="presOf" srcId="{B18584D0-C64A-4485-BB5B-914253C35229}" destId="{818336C8-7C26-49C0-822B-421D7D3C7FB4}" srcOrd="0" destOrd="0" presId="urn:microsoft.com/office/officeart/2018/2/layout/IconLabelList"/>
    <dgm:cxn modelId="{303E77F7-1ED6-45CE-8B3B-F1E035995018}" srcId="{B18584D0-C64A-4485-BB5B-914253C35229}" destId="{B95D8894-836B-4C7D-9A1E-B0FF3E54C7CB}" srcOrd="1" destOrd="0" parTransId="{2B4DDF2C-FBD5-4263-B8A0-A612994B0BCA}" sibTransId="{FF729276-4D55-4145-83E9-EAC6DB3E6FC7}"/>
    <dgm:cxn modelId="{D46CC604-3CF2-4172-A59B-A5B98EB01023}" type="presParOf" srcId="{818336C8-7C26-49C0-822B-421D7D3C7FB4}" destId="{3AB62660-5168-4512-97DE-4ACDB431CA11}" srcOrd="0" destOrd="0" presId="urn:microsoft.com/office/officeart/2018/2/layout/IconLabelList"/>
    <dgm:cxn modelId="{18E39C1D-AE3D-415B-8AF7-BD713453E4C2}" type="presParOf" srcId="{3AB62660-5168-4512-97DE-4ACDB431CA11}" destId="{01DA942B-3F24-4CD7-B770-6BBB1A5CF610}" srcOrd="0" destOrd="0" presId="urn:microsoft.com/office/officeart/2018/2/layout/IconLabelList"/>
    <dgm:cxn modelId="{12A239C6-F96F-4E58-B274-47D52374E505}" type="presParOf" srcId="{3AB62660-5168-4512-97DE-4ACDB431CA11}" destId="{260BCF97-EB8F-48B4-A403-0F797382E841}" srcOrd="1" destOrd="0" presId="urn:microsoft.com/office/officeart/2018/2/layout/IconLabelList"/>
    <dgm:cxn modelId="{E073E0B2-712F-4616-920A-C6601428173B}" type="presParOf" srcId="{3AB62660-5168-4512-97DE-4ACDB431CA11}" destId="{2B69736E-103B-4F98-88F7-3B3CBC33096E}" srcOrd="2" destOrd="0" presId="urn:microsoft.com/office/officeart/2018/2/layout/IconLabelList"/>
    <dgm:cxn modelId="{D9D293F9-DA79-4832-99F4-40750B76941E}" type="presParOf" srcId="{818336C8-7C26-49C0-822B-421D7D3C7FB4}" destId="{D124A7E4-D6BB-4433-84EA-0B34F6591DDF}" srcOrd="1" destOrd="0" presId="urn:microsoft.com/office/officeart/2018/2/layout/IconLabelList"/>
    <dgm:cxn modelId="{4D8DF046-AF15-4EF9-998F-ED271D148F52}" type="presParOf" srcId="{818336C8-7C26-49C0-822B-421D7D3C7FB4}" destId="{F8626099-B1F8-4174-A762-2A95C66D490F}" srcOrd="2" destOrd="0" presId="urn:microsoft.com/office/officeart/2018/2/layout/IconLabelList"/>
    <dgm:cxn modelId="{3D92C3CC-6AA7-4AD4-ABB4-DE600F239D65}" type="presParOf" srcId="{F8626099-B1F8-4174-A762-2A95C66D490F}" destId="{E7E4460C-C47F-4526-A6B6-FD8F8BCC3263}" srcOrd="0" destOrd="0" presId="urn:microsoft.com/office/officeart/2018/2/layout/IconLabelList"/>
    <dgm:cxn modelId="{1AA49F64-DAF7-4B30-BC56-4BA214F7D0FD}" type="presParOf" srcId="{F8626099-B1F8-4174-A762-2A95C66D490F}" destId="{7876D3BC-BB21-4E45-809A-C9516C56E7D5}" srcOrd="1" destOrd="0" presId="urn:microsoft.com/office/officeart/2018/2/layout/IconLabelList"/>
    <dgm:cxn modelId="{2E4F1664-FE38-4A32-8E1A-D5757B433FD6}" type="presParOf" srcId="{F8626099-B1F8-4174-A762-2A95C66D490F}" destId="{6E8E39DB-7FF7-4799-B4AB-CFB457041F8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896E92A-3546-498E-A393-00EC0C768A32}" type="doc">
      <dgm:prSet loTypeId="urn:microsoft.com/office/officeart/2018/2/layout/Icon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C4055F4-C277-4FF9-AB5C-CFF304AF4EDF}">
      <dgm:prSet/>
      <dgm:spPr/>
      <dgm:t>
        <a:bodyPr/>
        <a:lstStyle/>
        <a:p>
          <a:r>
            <a:rPr lang="en-US" b="0" i="0"/>
            <a:t>The dataset was aggregated at the state level to simplify the analysis and provide actionable insights at a regional scale. </a:t>
          </a:r>
          <a:endParaRPr lang="en-US"/>
        </a:p>
      </dgm:t>
    </dgm:pt>
    <dgm:pt modelId="{2906853E-6570-47DA-9150-B040BF8D9702}" type="parTrans" cxnId="{0F5CC92A-1FAC-40D9-9388-3327303A856A}">
      <dgm:prSet/>
      <dgm:spPr/>
      <dgm:t>
        <a:bodyPr/>
        <a:lstStyle/>
        <a:p>
          <a:endParaRPr lang="en-US"/>
        </a:p>
      </dgm:t>
    </dgm:pt>
    <dgm:pt modelId="{10AEAD8F-19FC-4D1A-BDDC-399EFE2D0A14}" type="sibTrans" cxnId="{0F5CC92A-1FAC-40D9-9388-3327303A856A}">
      <dgm:prSet/>
      <dgm:spPr/>
      <dgm:t>
        <a:bodyPr/>
        <a:lstStyle/>
        <a:p>
          <a:endParaRPr lang="en-US"/>
        </a:p>
      </dgm:t>
    </dgm:pt>
    <dgm:pt modelId="{CEFBC7D8-6C5C-44A3-8052-D39D5BFC0FF6}">
      <dgm:prSet/>
      <dgm:spPr/>
      <dgm:t>
        <a:bodyPr/>
        <a:lstStyle/>
        <a:p>
          <a:r>
            <a:rPr lang="en-US" b="0" i="0"/>
            <a:t>Key metrics such as average accident severity, total accident count, and risk score were computed for each state. </a:t>
          </a:r>
          <a:endParaRPr lang="en-US"/>
        </a:p>
      </dgm:t>
    </dgm:pt>
    <dgm:pt modelId="{0FB9D1D2-EF08-40AA-9ED6-8342004155EB}" type="parTrans" cxnId="{26DB7711-E028-49DD-B2FA-7F24146F7E29}">
      <dgm:prSet/>
      <dgm:spPr/>
      <dgm:t>
        <a:bodyPr/>
        <a:lstStyle/>
        <a:p>
          <a:endParaRPr lang="en-US"/>
        </a:p>
      </dgm:t>
    </dgm:pt>
    <dgm:pt modelId="{9251F75E-6353-407B-B96E-C44E7A8B82A7}" type="sibTrans" cxnId="{26DB7711-E028-49DD-B2FA-7F24146F7E29}">
      <dgm:prSet/>
      <dgm:spPr/>
      <dgm:t>
        <a:bodyPr/>
        <a:lstStyle/>
        <a:p>
          <a:endParaRPr lang="en-US"/>
        </a:p>
      </dgm:t>
    </dgm:pt>
    <dgm:pt modelId="{222726F6-46EE-4A17-AEE2-D987B0E1D1EF}">
      <dgm:prSet/>
      <dgm:spPr/>
      <dgm:t>
        <a:bodyPr/>
        <a:lstStyle/>
        <a:p>
          <a:r>
            <a:rPr lang="en-US" b="0" i="0"/>
            <a:t>The </a:t>
          </a:r>
          <a:r>
            <a:rPr lang="en-US" b="1" i="0"/>
            <a:t>Risk score</a:t>
          </a:r>
          <a:r>
            <a:rPr lang="en-US" b="0" i="0"/>
            <a:t> was calculated as the product of average severity and accident count, capturing both the frequency and severity of accidents.</a:t>
          </a:r>
          <a:endParaRPr lang="en-US"/>
        </a:p>
      </dgm:t>
    </dgm:pt>
    <dgm:pt modelId="{7CB46669-6FED-4ED5-A08B-77E4EC1ED5A4}" type="parTrans" cxnId="{008CC0D4-156F-476D-8746-92497D07F4EA}">
      <dgm:prSet/>
      <dgm:spPr/>
      <dgm:t>
        <a:bodyPr/>
        <a:lstStyle/>
        <a:p>
          <a:endParaRPr lang="en-US"/>
        </a:p>
      </dgm:t>
    </dgm:pt>
    <dgm:pt modelId="{B9A7890A-F4BD-4D17-901A-F7F5F9B45D0D}" type="sibTrans" cxnId="{008CC0D4-156F-476D-8746-92497D07F4EA}">
      <dgm:prSet/>
      <dgm:spPr/>
      <dgm:t>
        <a:bodyPr/>
        <a:lstStyle/>
        <a:p>
          <a:endParaRPr lang="en-US"/>
        </a:p>
      </dgm:t>
    </dgm:pt>
    <dgm:pt modelId="{BE037352-CA28-44D1-B9E5-2DA0CA7F4F42}">
      <dgm:prSet/>
      <dgm:spPr/>
      <dgm:t>
        <a:bodyPr/>
        <a:lstStyle/>
        <a:p>
          <a:r>
            <a:rPr lang="en-US" b="0" i="0"/>
            <a:t>The</a:t>
          </a:r>
          <a:r>
            <a:rPr lang="en-US" b="1" i="0"/>
            <a:t> Risk score </a:t>
          </a:r>
          <a:r>
            <a:rPr lang="en-US" b="0" i="0"/>
            <a:t>was then normalized to be from 0 to 1. </a:t>
          </a:r>
          <a:endParaRPr lang="en-US"/>
        </a:p>
      </dgm:t>
    </dgm:pt>
    <dgm:pt modelId="{318E9A54-428F-4121-8466-7689292AE47E}" type="parTrans" cxnId="{EFF48F63-E1BB-4C51-A22D-C529A140D6A9}">
      <dgm:prSet/>
      <dgm:spPr/>
      <dgm:t>
        <a:bodyPr/>
        <a:lstStyle/>
        <a:p>
          <a:endParaRPr lang="en-US"/>
        </a:p>
      </dgm:t>
    </dgm:pt>
    <dgm:pt modelId="{3A963170-D1F8-405E-985D-51E0D3A655FD}" type="sibTrans" cxnId="{EFF48F63-E1BB-4C51-A22D-C529A140D6A9}">
      <dgm:prSet/>
      <dgm:spPr/>
      <dgm:t>
        <a:bodyPr/>
        <a:lstStyle/>
        <a:p>
          <a:endParaRPr lang="en-US"/>
        </a:p>
      </dgm:t>
    </dgm:pt>
    <dgm:pt modelId="{EDA68AF3-9CB9-4631-94D5-89BF155E33E0}">
      <dgm:prSet/>
      <dgm:spPr/>
      <dgm:t>
        <a:bodyPr/>
        <a:lstStyle/>
        <a:p>
          <a:r>
            <a:rPr lang="en-US" b="0" i="0"/>
            <a:t>Also, A Boolean variable </a:t>
          </a:r>
          <a:r>
            <a:rPr lang="en-US" b="1" i="0"/>
            <a:t>Is_High_Risk</a:t>
          </a:r>
          <a:r>
            <a:rPr lang="en-US" b="0" i="0"/>
            <a:t> was added to detect if a state was high risky or not by using the 75</a:t>
          </a:r>
          <a:r>
            <a:rPr lang="en-US" b="0" i="0" baseline="30000"/>
            <a:t>th</a:t>
          </a:r>
          <a:r>
            <a:rPr lang="en-US" b="0" i="0"/>
            <a:t> quartile. </a:t>
          </a:r>
          <a:endParaRPr lang="en-US"/>
        </a:p>
      </dgm:t>
    </dgm:pt>
    <dgm:pt modelId="{E21CD84E-A7A3-4E6E-8317-4402064675E5}" type="parTrans" cxnId="{F807F2D1-9408-4061-B9E6-3D6150F8818D}">
      <dgm:prSet/>
      <dgm:spPr/>
      <dgm:t>
        <a:bodyPr/>
        <a:lstStyle/>
        <a:p>
          <a:endParaRPr lang="en-US"/>
        </a:p>
      </dgm:t>
    </dgm:pt>
    <dgm:pt modelId="{47441251-F4B7-4C46-B5BE-8FC650D374FC}" type="sibTrans" cxnId="{F807F2D1-9408-4061-B9E6-3D6150F8818D}">
      <dgm:prSet/>
      <dgm:spPr/>
      <dgm:t>
        <a:bodyPr/>
        <a:lstStyle/>
        <a:p>
          <a:endParaRPr lang="en-US"/>
        </a:p>
      </dgm:t>
    </dgm:pt>
    <dgm:pt modelId="{667AC9DD-BE53-474A-9CCA-1EA653B35B4A}" type="pres">
      <dgm:prSet presAssocID="{7896E92A-3546-498E-A393-00EC0C768A32}" presName="root" presStyleCnt="0">
        <dgm:presLayoutVars>
          <dgm:dir/>
          <dgm:resizeHandles val="exact"/>
        </dgm:presLayoutVars>
      </dgm:prSet>
      <dgm:spPr/>
    </dgm:pt>
    <dgm:pt modelId="{EB03B92A-9404-4A39-9627-9CE56FCE67D6}" type="pres">
      <dgm:prSet presAssocID="{AC4055F4-C277-4FF9-AB5C-CFF304AF4EDF}" presName="compNode" presStyleCnt="0"/>
      <dgm:spPr/>
    </dgm:pt>
    <dgm:pt modelId="{BFA94099-AF9E-4A2D-8469-9F03AED38659}" type="pres">
      <dgm:prSet presAssocID="{AC4055F4-C277-4FF9-AB5C-CFF304AF4ED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E560BE0-99F4-452C-B114-47F7AAA64389}" type="pres">
      <dgm:prSet presAssocID="{AC4055F4-C277-4FF9-AB5C-CFF304AF4EDF}" presName="spaceRect" presStyleCnt="0"/>
      <dgm:spPr/>
    </dgm:pt>
    <dgm:pt modelId="{BC045DFD-BFB2-4A43-91FA-2DC308A750CB}" type="pres">
      <dgm:prSet presAssocID="{AC4055F4-C277-4FF9-AB5C-CFF304AF4EDF}" presName="textRect" presStyleLbl="revTx" presStyleIdx="0" presStyleCnt="5">
        <dgm:presLayoutVars>
          <dgm:chMax val="1"/>
          <dgm:chPref val="1"/>
        </dgm:presLayoutVars>
      </dgm:prSet>
      <dgm:spPr/>
    </dgm:pt>
    <dgm:pt modelId="{56FABCE9-9C26-4912-99D0-975A0B66EDBC}" type="pres">
      <dgm:prSet presAssocID="{10AEAD8F-19FC-4D1A-BDDC-399EFE2D0A14}" presName="sibTrans" presStyleCnt="0"/>
      <dgm:spPr/>
    </dgm:pt>
    <dgm:pt modelId="{4069E831-55A4-4C2A-9CA8-6407024FEC7D}" type="pres">
      <dgm:prSet presAssocID="{CEFBC7D8-6C5C-44A3-8052-D39D5BFC0FF6}" presName="compNode" presStyleCnt="0"/>
      <dgm:spPr/>
    </dgm:pt>
    <dgm:pt modelId="{E4BA4099-AB12-4C20-AA1E-B025958737DE}" type="pres">
      <dgm:prSet presAssocID="{CEFBC7D8-6C5C-44A3-8052-D39D5BFC0FF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mbulance"/>
        </a:ext>
      </dgm:extLst>
    </dgm:pt>
    <dgm:pt modelId="{61F9CA11-CD76-4409-95F8-E9FDCAF71AC6}" type="pres">
      <dgm:prSet presAssocID="{CEFBC7D8-6C5C-44A3-8052-D39D5BFC0FF6}" presName="spaceRect" presStyleCnt="0"/>
      <dgm:spPr/>
    </dgm:pt>
    <dgm:pt modelId="{8756328A-ABC1-4477-87A5-2EF215E48702}" type="pres">
      <dgm:prSet presAssocID="{CEFBC7D8-6C5C-44A3-8052-D39D5BFC0FF6}" presName="textRect" presStyleLbl="revTx" presStyleIdx="1" presStyleCnt="5">
        <dgm:presLayoutVars>
          <dgm:chMax val="1"/>
          <dgm:chPref val="1"/>
        </dgm:presLayoutVars>
      </dgm:prSet>
      <dgm:spPr/>
    </dgm:pt>
    <dgm:pt modelId="{6C576120-478B-431A-9A4E-A5409EDD2A64}" type="pres">
      <dgm:prSet presAssocID="{9251F75E-6353-407B-B96E-C44E7A8B82A7}" presName="sibTrans" presStyleCnt="0"/>
      <dgm:spPr/>
    </dgm:pt>
    <dgm:pt modelId="{8DB2F2D6-B99D-4B8D-9DDD-11BDBEDABD35}" type="pres">
      <dgm:prSet presAssocID="{222726F6-46EE-4A17-AEE2-D987B0E1D1EF}" presName="compNode" presStyleCnt="0"/>
      <dgm:spPr/>
    </dgm:pt>
    <dgm:pt modelId="{FFF12B80-D2B8-4C23-8A4A-DA32A98122B0}" type="pres">
      <dgm:prSet presAssocID="{222726F6-46EE-4A17-AEE2-D987B0E1D1E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61FD8413-17E5-4553-ABB7-B7D05338DBC2}" type="pres">
      <dgm:prSet presAssocID="{222726F6-46EE-4A17-AEE2-D987B0E1D1EF}" presName="spaceRect" presStyleCnt="0"/>
      <dgm:spPr/>
    </dgm:pt>
    <dgm:pt modelId="{DB4B7CDA-4873-4D91-A010-06AB659AF842}" type="pres">
      <dgm:prSet presAssocID="{222726F6-46EE-4A17-AEE2-D987B0E1D1EF}" presName="textRect" presStyleLbl="revTx" presStyleIdx="2" presStyleCnt="5">
        <dgm:presLayoutVars>
          <dgm:chMax val="1"/>
          <dgm:chPref val="1"/>
        </dgm:presLayoutVars>
      </dgm:prSet>
      <dgm:spPr/>
    </dgm:pt>
    <dgm:pt modelId="{BB7590E8-73F7-4B94-899A-0917B1485F62}" type="pres">
      <dgm:prSet presAssocID="{B9A7890A-F4BD-4D17-901A-F7F5F9B45D0D}" presName="sibTrans" presStyleCnt="0"/>
      <dgm:spPr/>
    </dgm:pt>
    <dgm:pt modelId="{65BB47D0-F0A9-4C2F-9192-7853C8400963}" type="pres">
      <dgm:prSet presAssocID="{BE037352-CA28-44D1-B9E5-2DA0CA7F4F42}" presName="compNode" presStyleCnt="0"/>
      <dgm:spPr/>
    </dgm:pt>
    <dgm:pt modelId="{EB1619FB-7D7F-4991-8FF0-435D32391D33}" type="pres">
      <dgm:prSet presAssocID="{BE037352-CA28-44D1-B9E5-2DA0CA7F4F4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8473CB8-8872-4890-8E61-0F75E820DCE1}" type="pres">
      <dgm:prSet presAssocID="{BE037352-CA28-44D1-B9E5-2DA0CA7F4F42}" presName="spaceRect" presStyleCnt="0"/>
      <dgm:spPr/>
    </dgm:pt>
    <dgm:pt modelId="{9A93031A-5C3E-4A21-B3BC-71BB74A38089}" type="pres">
      <dgm:prSet presAssocID="{BE037352-CA28-44D1-B9E5-2DA0CA7F4F42}" presName="textRect" presStyleLbl="revTx" presStyleIdx="3" presStyleCnt="5">
        <dgm:presLayoutVars>
          <dgm:chMax val="1"/>
          <dgm:chPref val="1"/>
        </dgm:presLayoutVars>
      </dgm:prSet>
      <dgm:spPr/>
    </dgm:pt>
    <dgm:pt modelId="{5357FF23-B2A2-4AEB-B490-9AE85BD1AF0E}" type="pres">
      <dgm:prSet presAssocID="{3A963170-D1F8-405E-985D-51E0D3A655FD}" presName="sibTrans" presStyleCnt="0"/>
      <dgm:spPr/>
    </dgm:pt>
    <dgm:pt modelId="{ED03335A-57A8-45F0-87C9-CC9C1E35C315}" type="pres">
      <dgm:prSet presAssocID="{EDA68AF3-9CB9-4631-94D5-89BF155E33E0}" presName="compNode" presStyleCnt="0"/>
      <dgm:spPr/>
    </dgm:pt>
    <dgm:pt modelId="{5C0B2E06-632B-4FC7-8654-7ED79B87BC1F}" type="pres">
      <dgm:prSet presAssocID="{EDA68AF3-9CB9-4631-94D5-89BF155E33E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CFD86EAF-40CE-46DC-AD45-365E2982AA6D}" type="pres">
      <dgm:prSet presAssocID="{EDA68AF3-9CB9-4631-94D5-89BF155E33E0}" presName="spaceRect" presStyleCnt="0"/>
      <dgm:spPr/>
    </dgm:pt>
    <dgm:pt modelId="{98CECFB3-5B75-4262-A230-DD9A3380A5A0}" type="pres">
      <dgm:prSet presAssocID="{EDA68AF3-9CB9-4631-94D5-89BF155E33E0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26DB7711-E028-49DD-B2FA-7F24146F7E29}" srcId="{7896E92A-3546-498E-A393-00EC0C768A32}" destId="{CEFBC7D8-6C5C-44A3-8052-D39D5BFC0FF6}" srcOrd="1" destOrd="0" parTransId="{0FB9D1D2-EF08-40AA-9ED6-8342004155EB}" sibTransId="{9251F75E-6353-407B-B96E-C44E7A8B82A7}"/>
    <dgm:cxn modelId="{0F5CC92A-1FAC-40D9-9388-3327303A856A}" srcId="{7896E92A-3546-498E-A393-00EC0C768A32}" destId="{AC4055F4-C277-4FF9-AB5C-CFF304AF4EDF}" srcOrd="0" destOrd="0" parTransId="{2906853E-6570-47DA-9150-B040BF8D9702}" sibTransId="{10AEAD8F-19FC-4D1A-BDDC-399EFE2D0A14}"/>
    <dgm:cxn modelId="{E2D88E34-EFC6-45B6-9A6D-E6D87DFC3262}" type="presOf" srcId="{222726F6-46EE-4A17-AEE2-D987B0E1D1EF}" destId="{DB4B7CDA-4873-4D91-A010-06AB659AF842}" srcOrd="0" destOrd="0" presId="urn:microsoft.com/office/officeart/2018/2/layout/IconLabelList"/>
    <dgm:cxn modelId="{EFF48F63-E1BB-4C51-A22D-C529A140D6A9}" srcId="{7896E92A-3546-498E-A393-00EC0C768A32}" destId="{BE037352-CA28-44D1-B9E5-2DA0CA7F4F42}" srcOrd="3" destOrd="0" parTransId="{318E9A54-428F-4121-8466-7689292AE47E}" sibTransId="{3A963170-D1F8-405E-985D-51E0D3A655FD}"/>
    <dgm:cxn modelId="{97A5F153-C33A-4191-B43C-F60D4E2B585C}" type="presOf" srcId="{CEFBC7D8-6C5C-44A3-8052-D39D5BFC0FF6}" destId="{8756328A-ABC1-4477-87A5-2EF215E48702}" srcOrd="0" destOrd="0" presId="urn:microsoft.com/office/officeart/2018/2/layout/IconLabelList"/>
    <dgm:cxn modelId="{89275356-E7B0-411C-B8B8-419BD3268736}" type="presOf" srcId="{7896E92A-3546-498E-A393-00EC0C768A32}" destId="{667AC9DD-BE53-474A-9CCA-1EA653B35B4A}" srcOrd="0" destOrd="0" presId="urn:microsoft.com/office/officeart/2018/2/layout/IconLabelList"/>
    <dgm:cxn modelId="{C55E6E79-09F5-4A1A-B422-7187342664F3}" type="presOf" srcId="{EDA68AF3-9CB9-4631-94D5-89BF155E33E0}" destId="{98CECFB3-5B75-4262-A230-DD9A3380A5A0}" srcOrd="0" destOrd="0" presId="urn:microsoft.com/office/officeart/2018/2/layout/IconLabelList"/>
    <dgm:cxn modelId="{9FA75279-3666-41CB-98B2-AF3839B5B5E6}" type="presOf" srcId="{AC4055F4-C277-4FF9-AB5C-CFF304AF4EDF}" destId="{BC045DFD-BFB2-4A43-91FA-2DC308A750CB}" srcOrd="0" destOrd="0" presId="urn:microsoft.com/office/officeart/2018/2/layout/IconLabelList"/>
    <dgm:cxn modelId="{2A5986B3-C5A6-4D11-B07C-C9DB3074BFA8}" type="presOf" srcId="{BE037352-CA28-44D1-B9E5-2DA0CA7F4F42}" destId="{9A93031A-5C3E-4A21-B3BC-71BB74A38089}" srcOrd="0" destOrd="0" presId="urn:microsoft.com/office/officeart/2018/2/layout/IconLabelList"/>
    <dgm:cxn modelId="{F807F2D1-9408-4061-B9E6-3D6150F8818D}" srcId="{7896E92A-3546-498E-A393-00EC0C768A32}" destId="{EDA68AF3-9CB9-4631-94D5-89BF155E33E0}" srcOrd="4" destOrd="0" parTransId="{E21CD84E-A7A3-4E6E-8317-4402064675E5}" sibTransId="{47441251-F4B7-4C46-B5BE-8FC650D374FC}"/>
    <dgm:cxn modelId="{008CC0D4-156F-476D-8746-92497D07F4EA}" srcId="{7896E92A-3546-498E-A393-00EC0C768A32}" destId="{222726F6-46EE-4A17-AEE2-D987B0E1D1EF}" srcOrd="2" destOrd="0" parTransId="{7CB46669-6FED-4ED5-A08B-77E4EC1ED5A4}" sibTransId="{B9A7890A-F4BD-4D17-901A-F7F5F9B45D0D}"/>
    <dgm:cxn modelId="{6ED433DF-9CCC-4E51-B0C5-AC7B96851E91}" type="presParOf" srcId="{667AC9DD-BE53-474A-9CCA-1EA653B35B4A}" destId="{EB03B92A-9404-4A39-9627-9CE56FCE67D6}" srcOrd="0" destOrd="0" presId="urn:microsoft.com/office/officeart/2018/2/layout/IconLabelList"/>
    <dgm:cxn modelId="{A5E4254D-F417-4F16-A0EB-CF21EB441DE5}" type="presParOf" srcId="{EB03B92A-9404-4A39-9627-9CE56FCE67D6}" destId="{BFA94099-AF9E-4A2D-8469-9F03AED38659}" srcOrd="0" destOrd="0" presId="urn:microsoft.com/office/officeart/2018/2/layout/IconLabelList"/>
    <dgm:cxn modelId="{2729151F-10C5-4C5F-AAC8-AD9DF11A6BEA}" type="presParOf" srcId="{EB03B92A-9404-4A39-9627-9CE56FCE67D6}" destId="{CE560BE0-99F4-452C-B114-47F7AAA64389}" srcOrd="1" destOrd="0" presId="urn:microsoft.com/office/officeart/2018/2/layout/IconLabelList"/>
    <dgm:cxn modelId="{4D22AE7E-321D-4725-9BB8-C03E1D13A16E}" type="presParOf" srcId="{EB03B92A-9404-4A39-9627-9CE56FCE67D6}" destId="{BC045DFD-BFB2-4A43-91FA-2DC308A750CB}" srcOrd="2" destOrd="0" presId="urn:microsoft.com/office/officeart/2018/2/layout/IconLabelList"/>
    <dgm:cxn modelId="{B035D91E-A2DA-4897-BE80-888F39AFC0EE}" type="presParOf" srcId="{667AC9DD-BE53-474A-9CCA-1EA653B35B4A}" destId="{56FABCE9-9C26-4912-99D0-975A0B66EDBC}" srcOrd="1" destOrd="0" presId="urn:microsoft.com/office/officeart/2018/2/layout/IconLabelList"/>
    <dgm:cxn modelId="{BEA63472-F270-4E34-9ECD-EAEACA9DA9C3}" type="presParOf" srcId="{667AC9DD-BE53-474A-9CCA-1EA653B35B4A}" destId="{4069E831-55A4-4C2A-9CA8-6407024FEC7D}" srcOrd="2" destOrd="0" presId="urn:microsoft.com/office/officeart/2018/2/layout/IconLabelList"/>
    <dgm:cxn modelId="{82A69E94-C64C-4366-AE2F-9353C9C1E3A4}" type="presParOf" srcId="{4069E831-55A4-4C2A-9CA8-6407024FEC7D}" destId="{E4BA4099-AB12-4C20-AA1E-B025958737DE}" srcOrd="0" destOrd="0" presId="urn:microsoft.com/office/officeart/2018/2/layout/IconLabelList"/>
    <dgm:cxn modelId="{10E068A1-5B33-4C95-8CD0-33099CA3B8CC}" type="presParOf" srcId="{4069E831-55A4-4C2A-9CA8-6407024FEC7D}" destId="{61F9CA11-CD76-4409-95F8-E9FDCAF71AC6}" srcOrd="1" destOrd="0" presId="urn:microsoft.com/office/officeart/2018/2/layout/IconLabelList"/>
    <dgm:cxn modelId="{EC68B6D0-98C0-486B-A792-5BEE2173AE06}" type="presParOf" srcId="{4069E831-55A4-4C2A-9CA8-6407024FEC7D}" destId="{8756328A-ABC1-4477-87A5-2EF215E48702}" srcOrd="2" destOrd="0" presId="urn:microsoft.com/office/officeart/2018/2/layout/IconLabelList"/>
    <dgm:cxn modelId="{0A5B4315-48C4-405B-B14D-96C71F07B325}" type="presParOf" srcId="{667AC9DD-BE53-474A-9CCA-1EA653B35B4A}" destId="{6C576120-478B-431A-9A4E-A5409EDD2A64}" srcOrd="3" destOrd="0" presId="urn:microsoft.com/office/officeart/2018/2/layout/IconLabelList"/>
    <dgm:cxn modelId="{36FA121E-BA77-400D-97EB-03C69085A7E1}" type="presParOf" srcId="{667AC9DD-BE53-474A-9CCA-1EA653B35B4A}" destId="{8DB2F2D6-B99D-4B8D-9DDD-11BDBEDABD35}" srcOrd="4" destOrd="0" presId="urn:microsoft.com/office/officeart/2018/2/layout/IconLabelList"/>
    <dgm:cxn modelId="{DD5E0DD7-A745-430B-BADF-6A7A271DA541}" type="presParOf" srcId="{8DB2F2D6-B99D-4B8D-9DDD-11BDBEDABD35}" destId="{FFF12B80-D2B8-4C23-8A4A-DA32A98122B0}" srcOrd="0" destOrd="0" presId="urn:microsoft.com/office/officeart/2018/2/layout/IconLabelList"/>
    <dgm:cxn modelId="{C8819A3D-A44E-45E1-AF58-4AC0126AF020}" type="presParOf" srcId="{8DB2F2D6-B99D-4B8D-9DDD-11BDBEDABD35}" destId="{61FD8413-17E5-4553-ABB7-B7D05338DBC2}" srcOrd="1" destOrd="0" presId="urn:microsoft.com/office/officeart/2018/2/layout/IconLabelList"/>
    <dgm:cxn modelId="{4D9D67C6-D1C8-43A0-A556-21B214BFB70E}" type="presParOf" srcId="{8DB2F2D6-B99D-4B8D-9DDD-11BDBEDABD35}" destId="{DB4B7CDA-4873-4D91-A010-06AB659AF842}" srcOrd="2" destOrd="0" presId="urn:microsoft.com/office/officeart/2018/2/layout/IconLabelList"/>
    <dgm:cxn modelId="{A45E5650-E983-4882-9298-BF90D447C1A5}" type="presParOf" srcId="{667AC9DD-BE53-474A-9CCA-1EA653B35B4A}" destId="{BB7590E8-73F7-4B94-899A-0917B1485F62}" srcOrd="5" destOrd="0" presId="urn:microsoft.com/office/officeart/2018/2/layout/IconLabelList"/>
    <dgm:cxn modelId="{86E81855-6A13-4916-9F97-14F314283539}" type="presParOf" srcId="{667AC9DD-BE53-474A-9CCA-1EA653B35B4A}" destId="{65BB47D0-F0A9-4C2F-9192-7853C8400963}" srcOrd="6" destOrd="0" presId="urn:microsoft.com/office/officeart/2018/2/layout/IconLabelList"/>
    <dgm:cxn modelId="{FAE29CDA-8F43-4EAE-8D26-8D28DD3ECBA8}" type="presParOf" srcId="{65BB47D0-F0A9-4C2F-9192-7853C8400963}" destId="{EB1619FB-7D7F-4991-8FF0-435D32391D33}" srcOrd="0" destOrd="0" presId="urn:microsoft.com/office/officeart/2018/2/layout/IconLabelList"/>
    <dgm:cxn modelId="{B461E99C-D4F2-4333-BC5A-67F6906924A7}" type="presParOf" srcId="{65BB47D0-F0A9-4C2F-9192-7853C8400963}" destId="{58473CB8-8872-4890-8E61-0F75E820DCE1}" srcOrd="1" destOrd="0" presId="urn:microsoft.com/office/officeart/2018/2/layout/IconLabelList"/>
    <dgm:cxn modelId="{25382551-A72F-4031-B7A9-0D01AFDF2F99}" type="presParOf" srcId="{65BB47D0-F0A9-4C2F-9192-7853C8400963}" destId="{9A93031A-5C3E-4A21-B3BC-71BB74A38089}" srcOrd="2" destOrd="0" presId="urn:microsoft.com/office/officeart/2018/2/layout/IconLabelList"/>
    <dgm:cxn modelId="{AEAB4C94-3B40-4CA0-B673-30BECC9F9EF7}" type="presParOf" srcId="{667AC9DD-BE53-474A-9CCA-1EA653B35B4A}" destId="{5357FF23-B2A2-4AEB-B490-9AE85BD1AF0E}" srcOrd="7" destOrd="0" presId="urn:microsoft.com/office/officeart/2018/2/layout/IconLabelList"/>
    <dgm:cxn modelId="{8694E64D-B2C1-44B5-AF86-3E34C5F7402B}" type="presParOf" srcId="{667AC9DD-BE53-474A-9CCA-1EA653B35B4A}" destId="{ED03335A-57A8-45F0-87C9-CC9C1E35C315}" srcOrd="8" destOrd="0" presId="urn:microsoft.com/office/officeart/2018/2/layout/IconLabelList"/>
    <dgm:cxn modelId="{7225F609-4E91-4C06-9532-B4AAA533F9F9}" type="presParOf" srcId="{ED03335A-57A8-45F0-87C9-CC9C1E35C315}" destId="{5C0B2E06-632B-4FC7-8654-7ED79B87BC1F}" srcOrd="0" destOrd="0" presId="urn:microsoft.com/office/officeart/2018/2/layout/IconLabelList"/>
    <dgm:cxn modelId="{C122CAFE-E7E8-4BB2-97EB-1DBF1E0E1BDC}" type="presParOf" srcId="{ED03335A-57A8-45F0-87C9-CC9C1E35C315}" destId="{CFD86EAF-40CE-46DC-AD45-365E2982AA6D}" srcOrd="1" destOrd="0" presId="urn:microsoft.com/office/officeart/2018/2/layout/IconLabelList"/>
    <dgm:cxn modelId="{14FB192D-A636-4D8F-B54D-BA3B40A23413}" type="presParOf" srcId="{ED03335A-57A8-45F0-87C9-CC9C1E35C315}" destId="{98CECFB3-5B75-4262-A230-DD9A3380A5A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C5319B-8D19-4274-9D13-06FCE3FF52C2}">
      <dsp:nvSpPr>
        <dsp:cNvPr id="0" name=""/>
        <dsp:cNvSpPr/>
      </dsp:nvSpPr>
      <dsp:spPr>
        <a:xfrm>
          <a:off x="20020" y="1091852"/>
          <a:ext cx="1080702" cy="1080702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318145-F9FF-4CF5-9896-4FB67EA0FB8F}">
      <dsp:nvSpPr>
        <dsp:cNvPr id="0" name=""/>
        <dsp:cNvSpPr/>
      </dsp:nvSpPr>
      <dsp:spPr>
        <a:xfrm>
          <a:off x="246967" y="1318800"/>
          <a:ext cx="626807" cy="6268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B08C12-83B0-43B8-A0EE-4F92605E57F5}">
      <dsp:nvSpPr>
        <dsp:cNvPr id="0" name=""/>
        <dsp:cNvSpPr/>
      </dsp:nvSpPr>
      <dsp:spPr>
        <a:xfrm>
          <a:off x="1332301" y="1091852"/>
          <a:ext cx="2547369" cy="1080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Eliminates columns that don’t provide meaningful data for modeling or analysis.</a:t>
          </a:r>
          <a:endParaRPr lang="en-US" sz="1400" kern="1200"/>
        </a:p>
      </dsp:txBody>
      <dsp:txXfrm>
        <a:off x="1332301" y="1091852"/>
        <a:ext cx="2547369" cy="1080702"/>
      </dsp:txXfrm>
    </dsp:sp>
    <dsp:sp modelId="{7AC883E4-BB83-47A3-95AC-32CFB803B527}">
      <dsp:nvSpPr>
        <dsp:cNvPr id="0" name=""/>
        <dsp:cNvSpPr/>
      </dsp:nvSpPr>
      <dsp:spPr>
        <a:xfrm>
          <a:off x="4323529" y="1091852"/>
          <a:ext cx="1080702" cy="1080702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6224D7-63C2-48B0-BA6B-0367B524C7B5}">
      <dsp:nvSpPr>
        <dsp:cNvPr id="0" name=""/>
        <dsp:cNvSpPr/>
      </dsp:nvSpPr>
      <dsp:spPr>
        <a:xfrm>
          <a:off x="4550477" y="1318800"/>
          <a:ext cx="626807" cy="6268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003652-4905-4301-80DF-AAA1DD3D80FA}">
      <dsp:nvSpPr>
        <dsp:cNvPr id="0" name=""/>
        <dsp:cNvSpPr/>
      </dsp:nvSpPr>
      <dsp:spPr>
        <a:xfrm>
          <a:off x="5635810" y="1091852"/>
          <a:ext cx="2547369" cy="1080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Columns such as ID, Source, Description, Street, City, Zipcode, Airport_Code, etc., are dropped as they are not useful for analysis or prediction tasks.</a:t>
          </a:r>
          <a:endParaRPr lang="en-US" sz="1400" kern="1200"/>
        </a:p>
      </dsp:txBody>
      <dsp:txXfrm>
        <a:off x="5635810" y="1091852"/>
        <a:ext cx="2547369" cy="10807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C5319B-8D19-4274-9D13-06FCE3FF52C2}">
      <dsp:nvSpPr>
        <dsp:cNvPr id="0" name=""/>
        <dsp:cNvSpPr/>
      </dsp:nvSpPr>
      <dsp:spPr>
        <a:xfrm>
          <a:off x="3214" y="1276925"/>
          <a:ext cx="710556" cy="710556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318145-F9FF-4CF5-9896-4FB67EA0FB8F}">
      <dsp:nvSpPr>
        <dsp:cNvPr id="0" name=""/>
        <dsp:cNvSpPr/>
      </dsp:nvSpPr>
      <dsp:spPr>
        <a:xfrm>
          <a:off x="152431" y="1426142"/>
          <a:ext cx="412122" cy="4121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B08C12-83B0-43B8-A0EE-4F92605E57F5}">
      <dsp:nvSpPr>
        <dsp:cNvPr id="0" name=""/>
        <dsp:cNvSpPr/>
      </dsp:nvSpPr>
      <dsp:spPr>
        <a:xfrm>
          <a:off x="866032" y="1276925"/>
          <a:ext cx="1674882" cy="710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Dropping Columns like </a:t>
          </a:r>
          <a:r>
            <a:rPr lang="en-US" sz="1100" kern="1200" dirty="0" err="1"/>
            <a:t>End_Lat</a:t>
          </a:r>
          <a:r>
            <a:rPr lang="en-US" sz="1100" kern="1200" dirty="0"/>
            <a:t> &amp; </a:t>
          </a:r>
          <a:r>
            <a:rPr lang="en-US" sz="1100" kern="1200" dirty="0" err="1"/>
            <a:t>End_Lng</a:t>
          </a:r>
          <a:r>
            <a:rPr lang="en-US" sz="1100" kern="1200" dirty="0"/>
            <a:t> as the percentage of missing values was greater than 40%</a:t>
          </a:r>
        </a:p>
      </dsp:txBody>
      <dsp:txXfrm>
        <a:off x="866032" y="1276925"/>
        <a:ext cx="1674882" cy="710556"/>
      </dsp:txXfrm>
    </dsp:sp>
    <dsp:sp modelId="{A5929A22-556B-4800-BF93-C388CE0FDF45}">
      <dsp:nvSpPr>
        <dsp:cNvPr id="0" name=""/>
        <dsp:cNvSpPr/>
      </dsp:nvSpPr>
      <dsp:spPr>
        <a:xfrm>
          <a:off x="2832750" y="1276925"/>
          <a:ext cx="710556" cy="710556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44B990-2276-447A-9565-5DB2509045BB}">
      <dsp:nvSpPr>
        <dsp:cNvPr id="0" name=""/>
        <dsp:cNvSpPr/>
      </dsp:nvSpPr>
      <dsp:spPr>
        <a:xfrm>
          <a:off x="2981966" y="1426142"/>
          <a:ext cx="412122" cy="4121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DB8B48-9B6F-4CE3-8EB4-FDD35C34A1A7}">
      <dsp:nvSpPr>
        <dsp:cNvPr id="0" name=""/>
        <dsp:cNvSpPr/>
      </dsp:nvSpPr>
      <dsp:spPr>
        <a:xfrm>
          <a:off x="3695568" y="1276925"/>
          <a:ext cx="1674882" cy="710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Imputing </a:t>
          </a:r>
          <a:r>
            <a:rPr lang="en-US" sz="1100" kern="1200" dirty="0"/>
            <a:t>missing values in numeric columns by inserting the </a:t>
          </a:r>
          <a:r>
            <a:rPr lang="en-US" sz="1100" kern="1200"/>
            <a:t>mean value</a:t>
          </a:r>
          <a:endParaRPr lang="en-US" sz="1100" kern="1200" dirty="0"/>
        </a:p>
      </dsp:txBody>
      <dsp:txXfrm>
        <a:off x="3695568" y="1276925"/>
        <a:ext cx="1674882" cy="710556"/>
      </dsp:txXfrm>
    </dsp:sp>
    <dsp:sp modelId="{7E0E8E8B-2C9B-45B0-9CBE-A8C992E52852}">
      <dsp:nvSpPr>
        <dsp:cNvPr id="0" name=""/>
        <dsp:cNvSpPr/>
      </dsp:nvSpPr>
      <dsp:spPr>
        <a:xfrm>
          <a:off x="5662285" y="1276925"/>
          <a:ext cx="710556" cy="710556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954225-9F96-4DCB-AA31-4A175747A04B}">
      <dsp:nvSpPr>
        <dsp:cNvPr id="0" name=""/>
        <dsp:cNvSpPr/>
      </dsp:nvSpPr>
      <dsp:spPr>
        <a:xfrm>
          <a:off x="5811502" y="1426142"/>
          <a:ext cx="412122" cy="4121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5EB5BA-AD65-45A9-AAF4-2C7C53B2D9A4}">
      <dsp:nvSpPr>
        <dsp:cNvPr id="0" name=""/>
        <dsp:cNvSpPr/>
      </dsp:nvSpPr>
      <dsp:spPr>
        <a:xfrm>
          <a:off x="6525103" y="1276925"/>
          <a:ext cx="1674882" cy="710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Imputing </a:t>
          </a:r>
          <a:r>
            <a:rPr lang="en-US" sz="1100" kern="1200" dirty="0"/>
            <a:t>missing values in categorical columns by inserting the mode value</a:t>
          </a:r>
        </a:p>
      </dsp:txBody>
      <dsp:txXfrm>
        <a:off x="6525103" y="1276925"/>
        <a:ext cx="1674882" cy="7105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45B302-EF5F-460E-9017-F9B5E760A756}">
      <dsp:nvSpPr>
        <dsp:cNvPr id="0" name=""/>
        <dsp:cNvSpPr/>
      </dsp:nvSpPr>
      <dsp:spPr>
        <a:xfrm>
          <a:off x="3214" y="1276925"/>
          <a:ext cx="710556" cy="710556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9797C0-3B14-46A2-97AB-851F5F6916DE}">
      <dsp:nvSpPr>
        <dsp:cNvPr id="0" name=""/>
        <dsp:cNvSpPr/>
      </dsp:nvSpPr>
      <dsp:spPr>
        <a:xfrm>
          <a:off x="152431" y="1426142"/>
          <a:ext cx="412122" cy="4121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9EE7E0-4837-4EA9-AF3B-EB56BF8F5236}">
      <dsp:nvSpPr>
        <dsp:cNvPr id="0" name=""/>
        <dsp:cNvSpPr/>
      </dsp:nvSpPr>
      <dsp:spPr>
        <a:xfrm>
          <a:off x="866032" y="1276925"/>
          <a:ext cx="1674882" cy="710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Eliminating records with temperature higher than 56.7 C as reported in this </a:t>
          </a:r>
          <a:r>
            <a:rPr lang="en-US" sz="1100" b="0" i="0" u="sng" kern="1200">
              <a:hlinkClick xmlns:r="http://schemas.openxmlformats.org/officeDocument/2006/relationships" r:id="rId3"/>
            </a:rPr>
            <a:t>article</a:t>
          </a:r>
          <a:r>
            <a:rPr lang="en-US" sz="1100" b="0" i="0" kern="1200"/>
            <a:t> that the maximum US temperature was 134.4°F (56.7°C)  </a:t>
          </a:r>
          <a:endParaRPr lang="en-US" sz="1100" kern="1200"/>
        </a:p>
      </dsp:txBody>
      <dsp:txXfrm>
        <a:off x="866032" y="1276925"/>
        <a:ext cx="1674882" cy="710556"/>
      </dsp:txXfrm>
    </dsp:sp>
    <dsp:sp modelId="{87902784-C7E2-4E3E-8623-671088DC0161}">
      <dsp:nvSpPr>
        <dsp:cNvPr id="0" name=""/>
        <dsp:cNvSpPr/>
      </dsp:nvSpPr>
      <dsp:spPr>
        <a:xfrm>
          <a:off x="2832750" y="1276925"/>
          <a:ext cx="710556" cy="710556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D9F7AC-659D-4ACC-B5E8-8256CE651A41}">
      <dsp:nvSpPr>
        <dsp:cNvPr id="0" name=""/>
        <dsp:cNvSpPr/>
      </dsp:nvSpPr>
      <dsp:spPr>
        <a:xfrm>
          <a:off x="2981966" y="1426142"/>
          <a:ext cx="412122" cy="412122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2A41B6-EBD5-480E-8385-4A3835214F1E}">
      <dsp:nvSpPr>
        <dsp:cNvPr id="0" name=""/>
        <dsp:cNvSpPr/>
      </dsp:nvSpPr>
      <dsp:spPr>
        <a:xfrm>
          <a:off x="3695568" y="1276925"/>
          <a:ext cx="1674882" cy="710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For Wind Speed values, we identified outliers by considering the maximum observed wind speeds. According to the World Meteorological Organization, the highest recorded wind speed was 254 mph (408 km/h). We decided to remove any records with wind speeds exceeding this threshold to eliminate extreme outliers.</a:t>
          </a:r>
          <a:endParaRPr lang="en-US" sz="1100" kern="1200"/>
        </a:p>
      </dsp:txBody>
      <dsp:txXfrm>
        <a:off x="3695568" y="1276925"/>
        <a:ext cx="1674882" cy="710556"/>
      </dsp:txXfrm>
    </dsp:sp>
    <dsp:sp modelId="{DC08950C-E352-4BB2-BE40-33B2F56DC092}">
      <dsp:nvSpPr>
        <dsp:cNvPr id="0" name=""/>
        <dsp:cNvSpPr/>
      </dsp:nvSpPr>
      <dsp:spPr>
        <a:xfrm>
          <a:off x="5662285" y="1276925"/>
          <a:ext cx="710556" cy="710556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DB859C-3FA5-4066-8CF0-C47D6570A40B}">
      <dsp:nvSpPr>
        <dsp:cNvPr id="0" name=""/>
        <dsp:cNvSpPr/>
      </dsp:nvSpPr>
      <dsp:spPr>
        <a:xfrm>
          <a:off x="5811502" y="1426142"/>
          <a:ext cx="412122" cy="412122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03038C-B62C-4363-8994-C45A11036CDD}">
      <dsp:nvSpPr>
        <dsp:cNvPr id="0" name=""/>
        <dsp:cNvSpPr/>
      </dsp:nvSpPr>
      <dsp:spPr>
        <a:xfrm>
          <a:off x="6525103" y="1276925"/>
          <a:ext cx="1674882" cy="710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We used IQR in other columns</a:t>
          </a:r>
          <a:endParaRPr lang="en-US" sz="1100" kern="1200"/>
        </a:p>
      </dsp:txBody>
      <dsp:txXfrm>
        <a:off x="6525103" y="1276925"/>
        <a:ext cx="1674882" cy="7105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DA942B-3F24-4CD7-B770-6BBB1A5CF610}">
      <dsp:nvSpPr>
        <dsp:cNvPr id="0" name=""/>
        <dsp:cNvSpPr/>
      </dsp:nvSpPr>
      <dsp:spPr>
        <a:xfrm>
          <a:off x="1039490" y="210964"/>
          <a:ext cx="1695937" cy="1695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69736E-103B-4F98-88F7-3B3CBC33096E}">
      <dsp:nvSpPr>
        <dsp:cNvPr id="0" name=""/>
        <dsp:cNvSpPr/>
      </dsp:nvSpPr>
      <dsp:spPr>
        <a:xfrm>
          <a:off x="3084" y="2333443"/>
          <a:ext cx="37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A Boolean variable Is_Complex_Road was added to interpret whether the road is complex by utilizing the other variables like (Junction, Railway, Crossing) </a:t>
          </a:r>
          <a:endParaRPr lang="en-US" sz="1300" kern="1200"/>
        </a:p>
      </dsp:txBody>
      <dsp:txXfrm>
        <a:off x="3084" y="2333443"/>
        <a:ext cx="3768750" cy="720000"/>
      </dsp:txXfrm>
    </dsp:sp>
    <dsp:sp modelId="{E7E4460C-C47F-4526-A6B6-FD8F8BCC3263}">
      <dsp:nvSpPr>
        <dsp:cNvPr id="0" name=""/>
        <dsp:cNvSpPr/>
      </dsp:nvSpPr>
      <dsp:spPr>
        <a:xfrm>
          <a:off x="5467771" y="210964"/>
          <a:ext cx="1695937" cy="1695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8E39DB-7FF7-4799-B4AB-CFB457041F83}">
      <dsp:nvSpPr>
        <dsp:cNvPr id="0" name=""/>
        <dsp:cNvSpPr/>
      </dsp:nvSpPr>
      <dsp:spPr>
        <a:xfrm>
          <a:off x="4431365" y="2333443"/>
          <a:ext cx="37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This will help in giving insights into the effect of complexity of roads. </a:t>
          </a:r>
          <a:endParaRPr lang="en-US" sz="1300" kern="1200"/>
        </a:p>
      </dsp:txBody>
      <dsp:txXfrm>
        <a:off x="4431365" y="2333443"/>
        <a:ext cx="37687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A94099-AF9E-4A2D-8469-9F03AED38659}">
      <dsp:nvSpPr>
        <dsp:cNvPr id="0" name=""/>
        <dsp:cNvSpPr/>
      </dsp:nvSpPr>
      <dsp:spPr>
        <a:xfrm>
          <a:off x="399031" y="837248"/>
          <a:ext cx="647050" cy="6470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045DFD-BFB2-4A43-91FA-2DC308A750CB}">
      <dsp:nvSpPr>
        <dsp:cNvPr id="0" name=""/>
        <dsp:cNvSpPr/>
      </dsp:nvSpPr>
      <dsp:spPr>
        <a:xfrm>
          <a:off x="3611" y="1722817"/>
          <a:ext cx="1437890" cy="704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The dataset was aggregated at the state level to simplify the analysis and provide actionable insights at a regional scale. </a:t>
          </a:r>
          <a:endParaRPr lang="en-US" sz="1100" kern="1200"/>
        </a:p>
      </dsp:txBody>
      <dsp:txXfrm>
        <a:off x="3611" y="1722817"/>
        <a:ext cx="1437890" cy="704341"/>
      </dsp:txXfrm>
    </dsp:sp>
    <dsp:sp modelId="{E4BA4099-AB12-4C20-AA1E-B025958737DE}">
      <dsp:nvSpPr>
        <dsp:cNvPr id="0" name=""/>
        <dsp:cNvSpPr/>
      </dsp:nvSpPr>
      <dsp:spPr>
        <a:xfrm>
          <a:off x="2088553" y="837248"/>
          <a:ext cx="647050" cy="6470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56328A-ABC1-4477-87A5-2EF215E48702}">
      <dsp:nvSpPr>
        <dsp:cNvPr id="0" name=""/>
        <dsp:cNvSpPr/>
      </dsp:nvSpPr>
      <dsp:spPr>
        <a:xfrm>
          <a:off x="1693133" y="1722817"/>
          <a:ext cx="1437890" cy="704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Key metrics such as average accident severity, total accident count, and risk score were computed for each state. </a:t>
          </a:r>
          <a:endParaRPr lang="en-US" sz="1100" kern="1200"/>
        </a:p>
      </dsp:txBody>
      <dsp:txXfrm>
        <a:off x="1693133" y="1722817"/>
        <a:ext cx="1437890" cy="704341"/>
      </dsp:txXfrm>
    </dsp:sp>
    <dsp:sp modelId="{FFF12B80-D2B8-4C23-8A4A-DA32A98122B0}">
      <dsp:nvSpPr>
        <dsp:cNvPr id="0" name=""/>
        <dsp:cNvSpPr/>
      </dsp:nvSpPr>
      <dsp:spPr>
        <a:xfrm>
          <a:off x="3778074" y="837248"/>
          <a:ext cx="647050" cy="6470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4B7CDA-4873-4D91-A010-06AB659AF842}">
      <dsp:nvSpPr>
        <dsp:cNvPr id="0" name=""/>
        <dsp:cNvSpPr/>
      </dsp:nvSpPr>
      <dsp:spPr>
        <a:xfrm>
          <a:off x="3382654" y="1722817"/>
          <a:ext cx="1437890" cy="704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The </a:t>
          </a:r>
          <a:r>
            <a:rPr lang="en-US" sz="1100" b="1" i="0" kern="1200"/>
            <a:t>Risk score</a:t>
          </a:r>
          <a:r>
            <a:rPr lang="en-US" sz="1100" b="0" i="0" kern="1200"/>
            <a:t> was calculated as the product of average severity and accident count, capturing both the frequency and severity of accidents.</a:t>
          </a:r>
          <a:endParaRPr lang="en-US" sz="1100" kern="1200"/>
        </a:p>
      </dsp:txBody>
      <dsp:txXfrm>
        <a:off x="3382654" y="1722817"/>
        <a:ext cx="1437890" cy="704341"/>
      </dsp:txXfrm>
    </dsp:sp>
    <dsp:sp modelId="{EB1619FB-7D7F-4991-8FF0-435D32391D33}">
      <dsp:nvSpPr>
        <dsp:cNvPr id="0" name=""/>
        <dsp:cNvSpPr/>
      </dsp:nvSpPr>
      <dsp:spPr>
        <a:xfrm>
          <a:off x="5467596" y="837248"/>
          <a:ext cx="647050" cy="6470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93031A-5C3E-4A21-B3BC-71BB74A38089}">
      <dsp:nvSpPr>
        <dsp:cNvPr id="0" name=""/>
        <dsp:cNvSpPr/>
      </dsp:nvSpPr>
      <dsp:spPr>
        <a:xfrm>
          <a:off x="5072176" y="1722817"/>
          <a:ext cx="1437890" cy="704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The</a:t>
          </a:r>
          <a:r>
            <a:rPr lang="en-US" sz="1100" b="1" i="0" kern="1200"/>
            <a:t> Risk score </a:t>
          </a:r>
          <a:r>
            <a:rPr lang="en-US" sz="1100" b="0" i="0" kern="1200"/>
            <a:t>was then normalized to be from 0 to 1. </a:t>
          </a:r>
          <a:endParaRPr lang="en-US" sz="1100" kern="1200"/>
        </a:p>
      </dsp:txBody>
      <dsp:txXfrm>
        <a:off x="5072176" y="1722817"/>
        <a:ext cx="1437890" cy="704341"/>
      </dsp:txXfrm>
    </dsp:sp>
    <dsp:sp modelId="{5C0B2E06-632B-4FC7-8654-7ED79B87BC1F}">
      <dsp:nvSpPr>
        <dsp:cNvPr id="0" name=""/>
        <dsp:cNvSpPr/>
      </dsp:nvSpPr>
      <dsp:spPr>
        <a:xfrm>
          <a:off x="7157117" y="837248"/>
          <a:ext cx="647050" cy="64705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CECFB3-5B75-4262-A230-DD9A3380A5A0}">
      <dsp:nvSpPr>
        <dsp:cNvPr id="0" name=""/>
        <dsp:cNvSpPr/>
      </dsp:nvSpPr>
      <dsp:spPr>
        <a:xfrm>
          <a:off x="6761697" y="1722817"/>
          <a:ext cx="1437890" cy="704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Also, A Boolean variable </a:t>
          </a:r>
          <a:r>
            <a:rPr lang="en-US" sz="1100" b="1" i="0" kern="1200"/>
            <a:t>Is_High_Risk</a:t>
          </a:r>
          <a:r>
            <a:rPr lang="en-US" sz="1100" b="0" i="0" kern="1200"/>
            <a:t> was added to detect if a state was high risky or not by using the 75</a:t>
          </a:r>
          <a:r>
            <a:rPr lang="en-US" sz="1100" b="0" i="0" kern="1200" baseline="30000"/>
            <a:t>th</a:t>
          </a:r>
          <a:r>
            <a:rPr lang="en-US" sz="1100" b="0" i="0" kern="1200"/>
            <a:t> quartile. </a:t>
          </a:r>
          <a:endParaRPr lang="en-US" sz="1100" kern="1200"/>
        </a:p>
      </dsp:txBody>
      <dsp:txXfrm>
        <a:off x="6761697" y="1722817"/>
        <a:ext cx="1437890" cy="7043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ea72f4a77_6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ea72f4a77_6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id="{4C7452D7-6D87-B74C-CD0F-AB2FD389C4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>
            <a:extLst>
              <a:ext uri="{FF2B5EF4-FFF2-40B4-BE49-F238E27FC236}">
                <a16:creationId xmlns:a16="http://schemas.microsoft.com/office/drawing/2014/main" id="{A208667C-1392-D1FC-1F8F-946D5BBEC8C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>
            <a:extLst>
              <a:ext uri="{FF2B5EF4-FFF2-40B4-BE49-F238E27FC236}">
                <a16:creationId xmlns:a16="http://schemas.microsoft.com/office/drawing/2014/main" id="{5932C7AD-BB27-E9C4-F7F8-A5BD37084F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66388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id="{F20C0C9C-F343-62A2-31F1-B63B946255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>
            <a:extLst>
              <a:ext uri="{FF2B5EF4-FFF2-40B4-BE49-F238E27FC236}">
                <a16:creationId xmlns:a16="http://schemas.microsoft.com/office/drawing/2014/main" id="{0B75CB4D-48D7-1EC2-6003-190552973B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>
            <a:extLst>
              <a:ext uri="{FF2B5EF4-FFF2-40B4-BE49-F238E27FC236}">
                <a16:creationId xmlns:a16="http://schemas.microsoft.com/office/drawing/2014/main" id="{D61D70D7-AD16-27E4-6C88-A674B0462C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25104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id="{596A54E8-FED2-FD42-7A75-8B5280074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>
            <a:extLst>
              <a:ext uri="{FF2B5EF4-FFF2-40B4-BE49-F238E27FC236}">
                <a16:creationId xmlns:a16="http://schemas.microsoft.com/office/drawing/2014/main" id="{14A3C9B2-F2B5-526F-8181-B687BC58D82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>
            <a:extLst>
              <a:ext uri="{FF2B5EF4-FFF2-40B4-BE49-F238E27FC236}">
                <a16:creationId xmlns:a16="http://schemas.microsoft.com/office/drawing/2014/main" id="{FB647FCE-026C-F1F0-6597-87206E7BD5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73109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087AF980-AFE0-91CA-887F-5F68307A38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ab8bef9c2_0_383:notes">
            <a:extLst>
              <a:ext uri="{FF2B5EF4-FFF2-40B4-BE49-F238E27FC236}">
                <a16:creationId xmlns:a16="http://schemas.microsoft.com/office/drawing/2014/main" id="{A88E64EF-8791-D70E-35C3-60DD0FCE56A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ab8bef9c2_0_383:notes">
            <a:extLst>
              <a:ext uri="{FF2B5EF4-FFF2-40B4-BE49-F238E27FC236}">
                <a16:creationId xmlns:a16="http://schemas.microsoft.com/office/drawing/2014/main" id="{4E4B1424-5CFB-B6EA-F83F-E77B374316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11229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id="{38B7E0C5-7FA1-D8CA-0178-F9130FBD60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>
            <a:extLst>
              <a:ext uri="{FF2B5EF4-FFF2-40B4-BE49-F238E27FC236}">
                <a16:creationId xmlns:a16="http://schemas.microsoft.com/office/drawing/2014/main" id="{E094AAFE-92F6-021C-CFB3-EFA4E1F195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>
            <a:extLst>
              <a:ext uri="{FF2B5EF4-FFF2-40B4-BE49-F238E27FC236}">
                <a16:creationId xmlns:a16="http://schemas.microsoft.com/office/drawing/2014/main" id="{86DBC043-066C-D449-A0B2-184B19E527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74292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id="{2A4D9612-23C9-8D49-DF19-7366AEB9F4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>
            <a:extLst>
              <a:ext uri="{FF2B5EF4-FFF2-40B4-BE49-F238E27FC236}">
                <a16:creationId xmlns:a16="http://schemas.microsoft.com/office/drawing/2014/main" id="{8B54BCCD-8321-08A2-4E6A-523E36D6F7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>
            <a:extLst>
              <a:ext uri="{FF2B5EF4-FFF2-40B4-BE49-F238E27FC236}">
                <a16:creationId xmlns:a16="http://schemas.microsoft.com/office/drawing/2014/main" id="{C4E97FFB-F5A2-B4C8-B4D1-29AA0A9D33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85466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id="{03864509-36E3-6C50-4A58-9E1EAB7BC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>
            <a:extLst>
              <a:ext uri="{FF2B5EF4-FFF2-40B4-BE49-F238E27FC236}">
                <a16:creationId xmlns:a16="http://schemas.microsoft.com/office/drawing/2014/main" id="{1D01A605-EAB0-FDE6-363A-6C1CDFFD5A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>
            <a:extLst>
              <a:ext uri="{FF2B5EF4-FFF2-40B4-BE49-F238E27FC236}">
                <a16:creationId xmlns:a16="http://schemas.microsoft.com/office/drawing/2014/main" id="{5E645BFC-7988-C751-0B04-61E2F9CAF2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99264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8A41B075-7150-CE87-78F2-5F0F35693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ab8bef9c2_0_383:notes">
            <a:extLst>
              <a:ext uri="{FF2B5EF4-FFF2-40B4-BE49-F238E27FC236}">
                <a16:creationId xmlns:a16="http://schemas.microsoft.com/office/drawing/2014/main" id="{2D9D66F6-2658-4A92-4288-E69F166076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ab8bef9c2_0_383:notes">
            <a:extLst>
              <a:ext uri="{FF2B5EF4-FFF2-40B4-BE49-F238E27FC236}">
                <a16:creationId xmlns:a16="http://schemas.microsoft.com/office/drawing/2014/main" id="{5FD6DA81-B040-F32B-C4AC-1C823DF600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72777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id="{ACE01A6E-DB48-7A40-7A1D-F54FCFBB23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>
            <a:extLst>
              <a:ext uri="{FF2B5EF4-FFF2-40B4-BE49-F238E27FC236}">
                <a16:creationId xmlns:a16="http://schemas.microsoft.com/office/drawing/2014/main" id="{8C706A45-E42E-E171-ECBD-A36B17FDEA4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>
            <a:extLst>
              <a:ext uri="{FF2B5EF4-FFF2-40B4-BE49-F238E27FC236}">
                <a16:creationId xmlns:a16="http://schemas.microsoft.com/office/drawing/2014/main" id="{815D0AAD-BA5F-6328-CC6A-1A9A8FB25E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82064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id="{B0D9FD6F-722C-AEE8-FFA3-307FAE132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>
            <a:extLst>
              <a:ext uri="{FF2B5EF4-FFF2-40B4-BE49-F238E27FC236}">
                <a16:creationId xmlns:a16="http://schemas.microsoft.com/office/drawing/2014/main" id="{06504A48-F072-06E9-2407-762BC4264D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>
            <a:extLst>
              <a:ext uri="{FF2B5EF4-FFF2-40B4-BE49-F238E27FC236}">
                <a16:creationId xmlns:a16="http://schemas.microsoft.com/office/drawing/2014/main" id="{88CA877D-A69A-457E-8F7D-C9ADC3D768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8825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>
          <a:extLst>
            <a:ext uri="{FF2B5EF4-FFF2-40B4-BE49-F238E27FC236}">
              <a16:creationId xmlns:a16="http://schemas.microsoft.com/office/drawing/2014/main" id="{5889328B-3B03-749C-0668-EC47E555A4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a22a4a535_2_756:notes">
            <a:extLst>
              <a:ext uri="{FF2B5EF4-FFF2-40B4-BE49-F238E27FC236}">
                <a16:creationId xmlns:a16="http://schemas.microsoft.com/office/drawing/2014/main" id="{49761FA6-5909-B1FA-1A78-E2EC98E52B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a22a4a535_2_756:notes">
            <a:extLst>
              <a:ext uri="{FF2B5EF4-FFF2-40B4-BE49-F238E27FC236}">
                <a16:creationId xmlns:a16="http://schemas.microsoft.com/office/drawing/2014/main" id="{4DF4469A-C612-7FD4-1BFE-872226F8AE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6950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id="{5863EB59-9884-D5CC-F188-FF1DB1EC5B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>
            <a:extLst>
              <a:ext uri="{FF2B5EF4-FFF2-40B4-BE49-F238E27FC236}">
                <a16:creationId xmlns:a16="http://schemas.microsoft.com/office/drawing/2014/main" id="{383101AE-304F-28BA-A14C-5ED2177110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>
            <a:extLst>
              <a:ext uri="{FF2B5EF4-FFF2-40B4-BE49-F238E27FC236}">
                <a16:creationId xmlns:a16="http://schemas.microsoft.com/office/drawing/2014/main" id="{519A06BA-123C-DBD4-7487-C5EF4AB759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96239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id="{A74F7BD7-EDE4-72FD-DB17-856C83C8CD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>
            <a:extLst>
              <a:ext uri="{FF2B5EF4-FFF2-40B4-BE49-F238E27FC236}">
                <a16:creationId xmlns:a16="http://schemas.microsoft.com/office/drawing/2014/main" id="{9D9318F7-CD11-C72C-7095-702085024E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>
            <a:extLst>
              <a:ext uri="{FF2B5EF4-FFF2-40B4-BE49-F238E27FC236}">
                <a16:creationId xmlns:a16="http://schemas.microsoft.com/office/drawing/2014/main" id="{3D81C4C0-F822-2D04-8B07-353D0AF6F0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16602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id="{A8E0566D-E750-4A10-EEFB-6A7A0FD60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>
            <a:extLst>
              <a:ext uri="{FF2B5EF4-FFF2-40B4-BE49-F238E27FC236}">
                <a16:creationId xmlns:a16="http://schemas.microsoft.com/office/drawing/2014/main" id="{8B432A04-CC9B-BF7F-D5BB-657F74A95F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>
            <a:extLst>
              <a:ext uri="{FF2B5EF4-FFF2-40B4-BE49-F238E27FC236}">
                <a16:creationId xmlns:a16="http://schemas.microsoft.com/office/drawing/2014/main" id="{67E91BD4-B507-D2AB-2A4D-71BD11B478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28072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B4BC3B44-EA57-9C0A-9B20-0663FE4DA2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ab8bef9c2_0_383:notes">
            <a:extLst>
              <a:ext uri="{FF2B5EF4-FFF2-40B4-BE49-F238E27FC236}">
                <a16:creationId xmlns:a16="http://schemas.microsoft.com/office/drawing/2014/main" id="{5FFB314C-7B53-016B-0BB4-67AFABDEF9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ab8bef9c2_0_383:notes">
            <a:extLst>
              <a:ext uri="{FF2B5EF4-FFF2-40B4-BE49-F238E27FC236}">
                <a16:creationId xmlns:a16="http://schemas.microsoft.com/office/drawing/2014/main" id="{F9080842-2B2F-A152-4F46-9F7980925C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14873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id="{211DB26D-C964-238A-39CB-5A697BE5C0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>
            <a:extLst>
              <a:ext uri="{FF2B5EF4-FFF2-40B4-BE49-F238E27FC236}">
                <a16:creationId xmlns:a16="http://schemas.microsoft.com/office/drawing/2014/main" id="{AEC9B1A6-C421-0A98-D9BB-23854422B27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>
            <a:extLst>
              <a:ext uri="{FF2B5EF4-FFF2-40B4-BE49-F238E27FC236}">
                <a16:creationId xmlns:a16="http://schemas.microsoft.com/office/drawing/2014/main" id="{A5F0CF43-FD02-BE42-A5DD-6EAC2CCA10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48221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id="{696372D1-6CDF-222D-6277-F78DACA6D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>
            <a:extLst>
              <a:ext uri="{FF2B5EF4-FFF2-40B4-BE49-F238E27FC236}">
                <a16:creationId xmlns:a16="http://schemas.microsoft.com/office/drawing/2014/main" id="{2BD329AA-2C00-1D5B-F09F-87A8869335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>
            <a:extLst>
              <a:ext uri="{FF2B5EF4-FFF2-40B4-BE49-F238E27FC236}">
                <a16:creationId xmlns:a16="http://schemas.microsoft.com/office/drawing/2014/main" id="{2381ADAD-5AA9-8FBF-268E-5BC2273CA8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20146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id="{8141975D-3CD8-7FC9-0E9F-ACCB9551DF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>
            <a:extLst>
              <a:ext uri="{FF2B5EF4-FFF2-40B4-BE49-F238E27FC236}">
                <a16:creationId xmlns:a16="http://schemas.microsoft.com/office/drawing/2014/main" id="{8EE4A2D3-9B73-74C0-17DB-6888E42DB1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>
            <a:extLst>
              <a:ext uri="{FF2B5EF4-FFF2-40B4-BE49-F238E27FC236}">
                <a16:creationId xmlns:a16="http://schemas.microsoft.com/office/drawing/2014/main" id="{C65E276C-1A9C-8C54-8EF6-679FE83C36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56142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CCFF073C-68F8-5C8D-594C-D644066E9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ab8bef9c2_0_383:notes">
            <a:extLst>
              <a:ext uri="{FF2B5EF4-FFF2-40B4-BE49-F238E27FC236}">
                <a16:creationId xmlns:a16="http://schemas.microsoft.com/office/drawing/2014/main" id="{7E13ED6A-EAB3-1FDB-6BEC-1B35E3A5E1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ab8bef9c2_0_383:notes">
            <a:extLst>
              <a:ext uri="{FF2B5EF4-FFF2-40B4-BE49-F238E27FC236}">
                <a16:creationId xmlns:a16="http://schemas.microsoft.com/office/drawing/2014/main" id="{D8BE0FB6-20ED-9BE7-3307-2F4D96C162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84785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id="{9216AC36-2CE4-644A-AE39-50D9B64C9E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>
            <a:extLst>
              <a:ext uri="{FF2B5EF4-FFF2-40B4-BE49-F238E27FC236}">
                <a16:creationId xmlns:a16="http://schemas.microsoft.com/office/drawing/2014/main" id="{9BFB7F2E-AC7E-F359-F9FA-6BAF37FCA5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>
            <a:extLst>
              <a:ext uri="{FF2B5EF4-FFF2-40B4-BE49-F238E27FC236}">
                <a16:creationId xmlns:a16="http://schemas.microsoft.com/office/drawing/2014/main" id="{2C8A14FD-1558-F1CD-1415-17325B14BA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69111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id="{A8ED3B67-10D3-9255-8812-730D1D827B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>
            <a:extLst>
              <a:ext uri="{FF2B5EF4-FFF2-40B4-BE49-F238E27FC236}">
                <a16:creationId xmlns:a16="http://schemas.microsoft.com/office/drawing/2014/main" id="{F7578058-F814-0AE4-F689-B33CF81A01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>
            <a:extLst>
              <a:ext uri="{FF2B5EF4-FFF2-40B4-BE49-F238E27FC236}">
                <a16:creationId xmlns:a16="http://schemas.microsoft.com/office/drawing/2014/main" id="{E9DB0615-14C0-4389-6BB2-25B936B391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8852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>
          <a:extLst>
            <a:ext uri="{FF2B5EF4-FFF2-40B4-BE49-F238E27FC236}">
              <a16:creationId xmlns:a16="http://schemas.microsoft.com/office/drawing/2014/main" id="{54C15B19-ED9E-3E45-F52E-0F1754A87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a22a4a535_2_756:notes">
            <a:extLst>
              <a:ext uri="{FF2B5EF4-FFF2-40B4-BE49-F238E27FC236}">
                <a16:creationId xmlns:a16="http://schemas.microsoft.com/office/drawing/2014/main" id="{2E7429EC-1C8B-58C1-DF78-D4BB7AF704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a22a4a535_2_756:notes">
            <a:extLst>
              <a:ext uri="{FF2B5EF4-FFF2-40B4-BE49-F238E27FC236}">
                <a16:creationId xmlns:a16="http://schemas.microsoft.com/office/drawing/2014/main" id="{7BB94E7E-13C8-36C1-5453-A690D00B65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26764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id="{3B54CAB8-EE59-06C1-6A3C-C74EA8E94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>
            <a:extLst>
              <a:ext uri="{FF2B5EF4-FFF2-40B4-BE49-F238E27FC236}">
                <a16:creationId xmlns:a16="http://schemas.microsoft.com/office/drawing/2014/main" id="{95A4A1F2-E32B-BA3D-B618-7DD25E5D50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>
            <a:extLst>
              <a:ext uri="{FF2B5EF4-FFF2-40B4-BE49-F238E27FC236}">
                <a16:creationId xmlns:a16="http://schemas.microsoft.com/office/drawing/2014/main" id="{3F58D261-A304-3483-735B-BA84B226C0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61301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id="{EABE0DE5-CA09-A23B-CA72-78A9FA60EA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>
            <a:extLst>
              <a:ext uri="{FF2B5EF4-FFF2-40B4-BE49-F238E27FC236}">
                <a16:creationId xmlns:a16="http://schemas.microsoft.com/office/drawing/2014/main" id="{6A7C5498-6529-472C-29C5-939C6A732B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>
            <a:extLst>
              <a:ext uri="{FF2B5EF4-FFF2-40B4-BE49-F238E27FC236}">
                <a16:creationId xmlns:a16="http://schemas.microsoft.com/office/drawing/2014/main" id="{0747DC1D-4581-F157-9DA4-DE1F966AA5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7141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093A28F3-CC2A-FF0C-6CEB-E59616DDF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ab8bef9c2_0_383:notes">
            <a:extLst>
              <a:ext uri="{FF2B5EF4-FFF2-40B4-BE49-F238E27FC236}">
                <a16:creationId xmlns:a16="http://schemas.microsoft.com/office/drawing/2014/main" id="{441C3E11-5F67-AA9A-003C-EBA1CA69E1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ab8bef9c2_0_383:notes">
            <a:extLst>
              <a:ext uri="{FF2B5EF4-FFF2-40B4-BE49-F238E27FC236}">
                <a16:creationId xmlns:a16="http://schemas.microsoft.com/office/drawing/2014/main" id="{CF5DE437-7EF1-AD12-30A0-491ABAC52E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9262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id="{EB751482-72B3-1DEE-1502-2E01DDF57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>
            <a:extLst>
              <a:ext uri="{FF2B5EF4-FFF2-40B4-BE49-F238E27FC236}">
                <a16:creationId xmlns:a16="http://schemas.microsoft.com/office/drawing/2014/main" id="{EB6F46E6-9CC7-5375-D4EA-35CBEEFC66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>
            <a:extLst>
              <a:ext uri="{FF2B5EF4-FFF2-40B4-BE49-F238E27FC236}">
                <a16:creationId xmlns:a16="http://schemas.microsoft.com/office/drawing/2014/main" id="{8D78587A-DFF5-A4A6-D85A-FF62D2A6AE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56206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id="{9896FFF2-C197-7D98-BC48-7AEAA0E32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>
            <a:extLst>
              <a:ext uri="{FF2B5EF4-FFF2-40B4-BE49-F238E27FC236}">
                <a16:creationId xmlns:a16="http://schemas.microsoft.com/office/drawing/2014/main" id="{3EA58E1D-D5D9-7354-6BFB-5F4CC4DE82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>
            <a:extLst>
              <a:ext uri="{FF2B5EF4-FFF2-40B4-BE49-F238E27FC236}">
                <a16:creationId xmlns:a16="http://schemas.microsoft.com/office/drawing/2014/main" id="{C73C64A9-E1A4-9F69-6DC8-89B85A495F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47678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79070AF1-EB50-AC9A-0309-5E1A14F287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ab8bef9c2_0_383:notes">
            <a:extLst>
              <a:ext uri="{FF2B5EF4-FFF2-40B4-BE49-F238E27FC236}">
                <a16:creationId xmlns:a16="http://schemas.microsoft.com/office/drawing/2014/main" id="{FF5A0D35-5C34-E61F-AD87-D9B24099F2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ab8bef9c2_0_383:notes">
            <a:extLst>
              <a:ext uri="{FF2B5EF4-FFF2-40B4-BE49-F238E27FC236}">
                <a16:creationId xmlns:a16="http://schemas.microsoft.com/office/drawing/2014/main" id="{8BA3F2A4-95E3-A5B1-0EE3-75C05972FA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83575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id="{071C2078-75D7-9D34-FFC0-A700A7CDAE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>
            <a:extLst>
              <a:ext uri="{FF2B5EF4-FFF2-40B4-BE49-F238E27FC236}">
                <a16:creationId xmlns:a16="http://schemas.microsoft.com/office/drawing/2014/main" id="{1AE22033-F907-4F9B-C5E1-1846F2F3D6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>
            <a:extLst>
              <a:ext uri="{FF2B5EF4-FFF2-40B4-BE49-F238E27FC236}">
                <a16:creationId xmlns:a16="http://schemas.microsoft.com/office/drawing/2014/main" id="{6253752C-0D52-57B0-F459-0F5F35A5AC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37340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id="{9B4539F2-8855-F60D-AD44-537FE7F1F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>
            <a:extLst>
              <a:ext uri="{FF2B5EF4-FFF2-40B4-BE49-F238E27FC236}">
                <a16:creationId xmlns:a16="http://schemas.microsoft.com/office/drawing/2014/main" id="{6E7C1312-AABB-3A9D-ECA1-93FCE4ED02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>
            <a:extLst>
              <a:ext uri="{FF2B5EF4-FFF2-40B4-BE49-F238E27FC236}">
                <a16:creationId xmlns:a16="http://schemas.microsoft.com/office/drawing/2014/main" id="{70C326D8-7FF1-C08D-9D1B-A91A1C7A02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243536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id="{FF89E10F-7E21-FD6D-C18F-5379477AB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>
            <a:extLst>
              <a:ext uri="{FF2B5EF4-FFF2-40B4-BE49-F238E27FC236}">
                <a16:creationId xmlns:a16="http://schemas.microsoft.com/office/drawing/2014/main" id="{B8494268-5E00-A490-8A77-9DBF274436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>
            <a:extLst>
              <a:ext uri="{FF2B5EF4-FFF2-40B4-BE49-F238E27FC236}">
                <a16:creationId xmlns:a16="http://schemas.microsoft.com/office/drawing/2014/main" id="{CE9DE61F-4D14-D1C6-E478-2B3AC260B5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69919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id="{7F0727A8-4BBB-CED7-D904-A78FE0788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>
            <a:extLst>
              <a:ext uri="{FF2B5EF4-FFF2-40B4-BE49-F238E27FC236}">
                <a16:creationId xmlns:a16="http://schemas.microsoft.com/office/drawing/2014/main" id="{98CB0661-0367-EBD8-D10F-3B72E4557D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>
            <a:extLst>
              <a:ext uri="{FF2B5EF4-FFF2-40B4-BE49-F238E27FC236}">
                <a16:creationId xmlns:a16="http://schemas.microsoft.com/office/drawing/2014/main" id="{F68A0D70-A9F8-0420-A438-90A16E4E60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773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BFFA8041-D4A0-B2C1-D0FF-1C93CB3C44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ab8bef9c2_0_383:notes">
            <a:extLst>
              <a:ext uri="{FF2B5EF4-FFF2-40B4-BE49-F238E27FC236}">
                <a16:creationId xmlns:a16="http://schemas.microsoft.com/office/drawing/2014/main" id="{C9D3D0FE-AD51-6FAF-D8D3-6DC788828C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ab8bef9c2_0_383:notes">
            <a:extLst>
              <a:ext uri="{FF2B5EF4-FFF2-40B4-BE49-F238E27FC236}">
                <a16:creationId xmlns:a16="http://schemas.microsoft.com/office/drawing/2014/main" id="{6EF32094-AC49-9AEB-B400-91B6D967A4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738437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id="{1A132009-CD73-885D-F46E-AF9DE0AB9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>
            <a:extLst>
              <a:ext uri="{FF2B5EF4-FFF2-40B4-BE49-F238E27FC236}">
                <a16:creationId xmlns:a16="http://schemas.microsoft.com/office/drawing/2014/main" id="{912B932D-C842-D46B-E109-13C061C30A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>
            <a:extLst>
              <a:ext uri="{FF2B5EF4-FFF2-40B4-BE49-F238E27FC236}">
                <a16:creationId xmlns:a16="http://schemas.microsoft.com/office/drawing/2014/main" id="{27DCB5B3-A17B-7FF2-31BC-2771941FB2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5430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id="{330D2E99-CB9C-F970-0603-61A606A635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>
            <a:extLst>
              <a:ext uri="{FF2B5EF4-FFF2-40B4-BE49-F238E27FC236}">
                <a16:creationId xmlns:a16="http://schemas.microsoft.com/office/drawing/2014/main" id="{716EA09F-6E09-0E23-FA1A-31631043DB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>
            <a:extLst>
              <a:ext uri="{FF2B5EF4-FFF2-40B4-BE49-F238E27FC236}">
                <a16:creationId xmlns:a16="http://schemas.microsoft.com/office/drawing/2014/main" id="{1A141E06-0BBA-8099-8876-CC9388DDAA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6108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id="{E5A8B962-ADB2-2348-0919-7B57399812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>
            <a:extLst>
              <a:ext uri="{FF2B5EF4-FFF2-40B4-BE49-F238E27FC236}">
                <a16:creationId xmlns:a16="http://schemas.microsoft.com/office/drawing/2014/main" id="{9385F526-BAEA-0CDA-9996-999B23508F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>
            <a:extLst>
              <a:ext uri="{FF2B5EF4-FFF2-40B4-BE49-F238E27FC236}">
                <a16:creationId xmlns:a16="http://schemas.microsoft.com/office/drawing/2014/main" id="{7DB8D1B7-4A9B-3BCA-340F-5D91DF2C5F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2277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id="{B3C89E2F-BCEC-0983-46AC-569FEE49DC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>
            <a:extLst>
              <a:ext uri="{FF2B5EF4-FFF2-40B4-BE49-F238E27FC236}">
                <a16:creationId xmlns:a16="http://schemas.microsoft.com/office/drawing/2014/main" id="{964CC1F4-E699-0856-DE2D-7E2D13D079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>
            <a:extLst>
              <a:ext uri="{FF2B5EF4-FFF2-40B4-BE49-F238E27FC236}">
                <a16:creationId xmlns:a16="http://schemas.microsoft.com/office/drawing/2014/main" id="{5C475E5C-5EDB-AFBE-7F35-C6FB2603C6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4437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id="{0561D8D1-8CDD-B37A-2608-F06FEAAEFC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>
            <a:extLst>
              <a:ext uri="{FF2B5EF4-FFF2-40B4-BE49-F238E27FC236}">
                <a16:creationId xmlns:a16="http://schemas.microsoft.com/office/drawing/2014/main" id="{B807011E-399C-AD85-EA3F-958D1DEA10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>
            <a:extLst>
              <a:ext uri="{FF2B5EF4-FFF2-40B4-BE49-F238E27FC236}">
                <a16:creationId xmlns:a16="http://schemas.microsoft.com/office/drawing/2014/main" id="{E9C46D3E-DA0E-17D0-73FB-DF7271C8FD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7329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id="{606FC394-6CEC-748A-C5C6-38D0B4EC2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>
            <a:extLst>
              <a:ext uri="{FF2B5EF4-FFF2-40B4-BE49-F238E27FC236}">
                <a16:creationId xmlns:a16="http://schemas.microsoft.com/office/drawing/2014/main" id="{BFC66CA8-E873-CB81-D4F2-3BE898954D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>
            <a:extLst>
              <a:ext uri="{FF2B5EF4-FFF2-40B4-BE49-F238E27FC236}">
                <a16:creationId xmlns:a16="http://schemas.microsoft.com/office/drawing/2014/main" id="{8627D21E-81B7-C9C4-F696-C175F5D8EB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44466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B1B982B2-7EA8-E1B0-4CFB-566396FF9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ab8bef9c2_0_383:notes">
            <a:extLst>
              <a:ext uri="{FF2B5EF4-FFF2-40B4-BE49-F238E27FC236}">
                <a16:creationId xmlns:a16="http://schemas.microsoft.com/office/drawing/2014/main" id="{F2632FB3-F7F3-D49C-E1F1-4523F8C233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ab8bef9c2_0_383:notes">
            <a:extLst>
              <a:ext uri="{FF2B5EF4-FFF2-40B4-BE49-F238E27FC236}">
                <a16:creationId xmlns:a16="http://schemas.microsoft.com/office/drawing/2014/main" id="{B3E58D53-6CE5-DE1C-E5FB-4A74E63D1E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4318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0280" y="536650"/>
            <a:ext cx="49182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0275" y="2589250"/>
            <a:ext cx="4918200" cy="5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83675" y="1031250"/>
            <a:ext cx="8203200" cy="36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83675" y="1031250"/>
            <a:ext cx="8203200" cy="36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288">
          <p15:clr>
            <a:srgbClr val="EA4335"/>
          </p15:clr>
        </p15:guide>
        <p15:guide id="4" pos="5472">
          <p15:clr>
            <a:srgbClr val="EA4335"/>
          </p15:clr>
        </p15:guide>
        <p15:guide id="5" orient="horz" pos="262">
          <p15:clr>
            <a:srgbClr val="EA4335"/>
          </p15:clr>
        </p15:guide>
        <p15:guide id="6" orient="horz" pos="297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1724988" y="947725"/>
            <a:ext cx="5694000" cy="9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US Accidents Analysis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1724988" y="1784475"/>
            <a:ext cx="5694000" cy="3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accent1"/>
                </a:solidFill>
              </a:rPr>
              <a:t>Ahmed Osama Helmy 		Abdallah Ahmed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accent1"/>
                </a:solidFill>
              </a:rPr>
              <a:t>Aliaa </a:t>
            </a:r>
            <a:r>
              <a:rPr lang="en-US" sz="1700" dirty="0" err="1">
                <a:solidFill>
                  <a:schemeClr val="accent1"/>
                </a:solidFill>
              </a:rPr>
              <a:t>Gheis</a:t>
            </a:r>
            <a:r>
              <a:rPr lang="en-US" sz="1700" dirty="0">
                <a:solidFill>
                  <a:schemeClr val="accent1"/>
                </a:solidFill>
              </a:rPr>
              <a:t> 			Omar Mahmoud</a:t>
            </a:r>
            <a:endParaRPr sz="1700" dirty="0">
              <a:solidFill>
                <a:schemeClr val="accent1"/>
              </a:solidFill>
            </a:endParaRPr>
          </a:p>
        </p:txBody>
      </p:sp>
      <p:grpSp>
        <p:nvGrpSpPr>
          <p:cNvPr id="57" name="Google Shape;57;p15"/>
          <p:cNvGrpSpPr/>
          <p:nvPr/>
        </p:nvGrpSpPr>
        <p:grpSpPr>
          <a:xfrm>
            <a:off x="-1765072" y="2664807"/>
            <a:ext cx="10787812" cy="3283202"/>
            <a:chOff x="711150" y="1559663"/>
            <a:chExt cx="7721575" cy="2350013"/>
          </a:xfrm>
        </p:grpSpPr>
        <p:sp>
          <p:nvSpPr>
            <p:cNvPr id="58" name="Google Shape;58;p15"/>
            <p:cNvSpPr/>
            <p:nvPr/>
          </p:nvSpPr>
          <p:spPr>
            <a:xfrm>
              <a:off x="711150" y="1595125"/>
              <a:ext cx="7721575" cy="2314550"/>
            </a:xfrm>
            <a:custGeom>
              <a:avLst/>
              <a:gdLst/>
              <a:ahLst/>
              <a:cxnLst/>
              <a:rect l="l" t="t" r="r" b="b"/>
              <a:pathLst>
                <a:path w="308863" h="92582" extrusionOk="0">
                  <a:moveTo>
                    <a:pt x="0" y="92445"/>
                  </a:moveTo>
                  <a:lnTo>
                    <a:pt x="24529" y="34740"/>
                  </a:lnTo>
                  <a:lnTo>
                    <a:pt x="73382" y="80857"/>
                  </a:lnTo>
                  <a:lnTo>
                    <a:pt x="97740" y="23146"/>
                  </a:lnTo>
                  <a:lnTo>
                    <a:pt x="122133" y="46302"/>
                  </a:lnTo>
                  <a:lnTo>
                    <a:pt x="146543" y="0"/>
                  </a:lnTo>
                  <a:lnTo>
                    <a:pt x="195411" y="69356"/>
                  </a:lnTo>
                  <a:lnTo>
                    <a:pt x="219734" y="57794"/>
                  </a:lnTo>
                  <a:lnTo>
                    <a:pt x="244161" y="80952"/>
                  </a:lnTo>
                  <a:lnTo>
                    <a:pt x="268621" y="11652"/>
                  </a:lnTo>
                  <a:lnTo>
                    <a:pt x="293020" y="44"/>
                  </a:lnTo>
                  <a:lnTo>
                    <a:pt x="308863" y="92582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1287538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1897863" y="30035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2508163" y="358078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3118475" y="21377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3728788" y="2714950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4339088" y="1559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4949400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5559713" y="32921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6170025" y="3006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6780338" y="35807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7390650" y="18491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8006675" y="15596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71;p15"/>
          <p:cNvGrpSpPr/>
          <p:nvPr/>
        </p:nvGrpSpPr>
        <p:grpSpPr>
          <a:xfrm>
            <a:off x="-823039" y="2664804"/>
            <a:ext cx="10790078" cy="2519041"/>
            <a:chOff x="710288" y="2137750"/>
            <a:chExt cx="7723197" cy="1803050"/>
          </a:xfrm>
        </p:grpSpPr>
        <p:sp>
          <p:nvSpPr>
            <p:cNvPr id="72" name="Google Shape;72;p15"/>
            <p:cNvSpPr/>
            <p:nvPr/>
          </p:nvSpPr>
          <p:spPr>
            <a:xfrm>
              <a:off x="710288" y="2172905"/>
              <a:ext cx="7723197" cy="1739465"/>
            </a:xfrm>
            <a:custGeom>
              <a:avLst/>
              <a:gdLst/>
              <a:ahLst/>
              <a:cxnLst/>
              <a:rect l="l" t="t" r="r" b="b"/>
              <a:pathLst>
                <a:path w="214429" h="48295" extrusionOk="0">
                  <a:moveTo>
                    <a:pt x="0" y="48101"/>
                  </a:moveTo>
                  <a:lnTo>
                    <a:pt x="17026" y="32099"/>
                  </a:lnTo>
                  <a:lnTo>
                    <a:pt x="33957" y="40100"/>
                  </a:lnTo>
                  <a:lnTo>
                    <a:pt x="50912" y="8072"/>
                  </a:lnTo>
                  <a:lnTo>
                    <a:pt x="67890" y="48077"/>
                  </a:lnTo>
                  <a:lnTo>
                    <a:pt x="84797" y="24003"/>
                  </a:lnTo>
                  <a:lnTo>
                    <a:pt x="101751" y="32099"/>
                  </a:lnTo>
                  <a:lnTo>
                    <a:pt x="118658" y="24122"/>
                  </a:lnTo>
                  <a:lnTo>
                    <a:pt x="135613" y="8025"/>
                  </a:lnTo>
                  <a:lnTo>
                    <a:pt x="152591" y="0"/>
                  </a:lnTo>
                  <a:lnTo>
                    <a:pt x="169522" y="24098"/>
                  </a:lnTo>
                  <a:lnTo>
                    <a:pt x="186500" y="32194"/>
                  </a:lnTo>
                  <a:lnTo>
                    <a:pt x="203611" y="16042"/>
                  </a:lnTo>
                  <a:lnTo>
                    <a:pt x="214429" y="48295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8000975" y="27185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7390663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678032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6170038" y="213775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5559700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4949413" y="300693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4339088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372877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3118475" y="386940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2508163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1897850" y="35807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1287538" y="32921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>
          <a:extLst>
            <a:ext uri="{FF2B5EF4-FFF2-40B4-BE49-F238E27FC236}">
              <a16:creationId xmlns:a16="http://schemas.microsoft.com/office/drawing/2014/main" id="{D91445F8-EC83-E112-45E3-6B89AEF9B0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6F260C-5E50-D521-3D3B-F27BE81BF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/>
              <a:t>Irrelevant Columns</a:t>
            </a:r>
          </a:p>
        </p:txBody>
      </p:sp>
      <p:graphicFrame>
        <p:nvGraphicFramePr>
          <p:cNvPr id="8" name="Google Shape;236;p18">
            <a:extLst>
              <a:ext uri="{FF2B5EF4-FFF2-40B4-BE49-F238E27FC236}">
                <a16:creationId xmlns:a16="http://schemas.microsoft.com/office/drawing/2014/main" id="{3184FD3B-7E14-2716-5689-C4A259585F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7808182"/>
              </p:ext>
            </p:extLst>
          </p:nvPr>
        </p:nvGraphicFramePr>
        <p:xfrm>
          <a:off x="483675" y="1087125"/>
          <a:ext cx="8203200" cy="3264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83680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>
          <a:extLst>
            <a:ext uri="{FF2B5EF4-FFF2-40B4-BE49-F238E27FC236}">
              <a16:creationId xmlns:a16="http://schemas.microsoft.com/office/drawing/2014/main" id="{4BEEDDF6-9A03-6132-83B2-D1C613C34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0B6173-0B95-C589-438A-DEF0D9303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 dirty="0"/>
              <a:t>Handling Missing Values</a:t>
            </a:r>
          </a:p>
        </p:txBody>
      </p:sp>
      <p:graphicFrame>
        <p:nvGraphicFramePr>
          <p:cNvPr id="8" name="Google Shape;236;p18">
            <a:extLst>
              <a:ext uri="{FF2B5EF4-FFF2-40B4-BE49-F238E27FC236}">
                <a16:creationId xmlns:a16="http://schemas.microsoft.com/office/drawing/2014/main" id="{BDDB3FBB-A2C5-D142-9BB8-29637284DD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01918"/>
              </p:ext>
            </p:extLst>
          </p:nvPr>
        </p:nvGraphicFramePr>
        <p:xfrm>
          <a:off x="483675" y="1087125"/>
          <a:ext cx="8203200" cy="3264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92702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>
          <a:extLst>
            <a:ext uri="{FF2B5EF4-FFF2-40B4-BE49-F238E27FC236}">
              <a16:creationId xmlns:a16="http://schemas.microsoft.com/office/drawing/2014/main" id="{7B457E1B-7ED2-F745-802D-6CF4D0A36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14EA08-770D-479D-7E8F-AFFECC170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 dirty="0"/>
              <a:t>Outliers </a:t>
            </a:r>
          </a:p>
        </p:txBody>
      </p:sp>
      <p:graphicFrame>
        <p:nvGraphicFramePr>
          <p:cNvPr id="8" name="Google Shape;236;p18">
            <a:extLst>
              <a:ext uri="{FF2B5EF4-FFF2-40B4-BE49-F238E27FC236}">
                <a16:creationId xmlns:a16="http://schemas.microsoft.com/office/drawing/2014/main" id="{9B2905FE-57EC-3E29-FEB4-391C535E36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1789344"/>
              </p:ext>
            </p:extLst>
          </p:nvPr>
        </p:nvGraphicFramePr>
        <p:xfrm>
          <a:off x="483675" y="1087125"/>
          <a:ext cx="8203200" cy="3264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68589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Shape 88">
          <a:extLst>
            <a:ext uri="{FF2B5EF4-FFF2-40B4-BE49-F238E27FC236}">
              <a16:creationId xmlns:a16="http://schemas.microsoft.com/office/drawing/2014/main" id="{2610C5EA-8874-1AF3-0853-0E9D77672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5;p15">
            <a:extLst>
              <a:ext uri="{FF2B5EF4-FFF2-40B4-BE49-F238E27FC236}">
                <a16:creationId xmlns:a16="http://schemas.microsoft.com/office/drawing/2014/main" id="{72E8B3C7-A0AE-1A85-3C9E-6952152D89A7}"/>
              </a:ext>
            </a:extLst>
          </p:cNvPr>
          <p:cNvSpPr txBox="1">
            <a:spLocks/>
          </p:cNvSpPr>
          <p:nvPr/>
        </p:nvSpPr>
        <p:spPr>
          <a:xfrm>
            <a:off x="1780405" y="1945252"/>
            <a:ext cx="6116686" cy="9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ctr"/>
            <a:r>
              <a:rPr lang="en-US" sz="4800" dirty="0">
                <a:solidFill>
                  <a:schemeClr val="bg1"/>
                </a:solidFill>
              </a:rPr>
              <a:t>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541526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>
          <a:extLst>
            <a:ext uri="{FF2B5EF4-FFF2-40B4-BE49-F238E27FC236}">
              <a16:creationId xmlns:a16="http://schemas.microsoft.com/office/drawing/2014/main" id="{1DCAD256-7928-37F5-D10E-14E8DCC16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FD1A47-3C62-8E46-6F08-B3E40AEBF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/>
              <a:t>Adding Road-Related Features </a:t>
            </a:r>
          </a:p>
        </p:txBody>
      </p:sp>
      <p:graphicFrame>
        <p:nvGraphicFramePr>
          <p:cNvPr id="8" name="Google Shape;236;p18">
            <a:extLst>
              <a:ext uri="{FF2B5EF4-FFF2-40B4-BE49-F238E27FC236}">
                <a16:creationId xmlns:a16="http://schemas.microsoft.com/office/drawing/2014/main" id="{88CE5806-1DC2-91BB-1E80-32A1C50A84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5156056"/>
              </p:ext>
            </p:extLst>
          </p:nvPr>
        </p:nvGraphicFramePr>
        <p:xfrm>
          <a:off x="483675" y="1087125"/>
          <a:ext cx="8203200" cy="3264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03888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>
          <a:extLst>
            <a:ext uri="{FF2B5EF4-FFF2-40B4-BE49-F238E27FC236}">
              <a16:creationId xmlns:a16="http://schemas.microsoft.com/office/drawing/2014/main" id="{493CB15A-A4FE-92E6-E8DF-94425C6DA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D79065-1A6D-FFC0-3951-464F49972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/>
              <a:t>Risk Score </a:t>
            </a:r>
          </a:p>
        </p:txBody>
      </p:sp>
      <p:graphicFrame>
        <p:nvGraphicFramePr>
          <p:cNvPr id="8" name="Google Shape;236;p18">
            <a:extLst>
              <a:ext uri="{FF2B5EF4-FFF2-40B4-BE49-F238E27FC236}">
                <a16:creationId xmlns:a16="http://schemas.microsoft.com/office/drawing/2014/main" id="{30D49CAF-A97C-5920-5A3E-B5E48A00F1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3588886"/>
              </p:ext>
            </p:extLst>
          </p:nvPr>
        </p:nvGraphicFramePr>
        <p:xfrm>
          <a:off x="483675" y="1087125"/>
          <a:ext cx="8203200" cy="3264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42105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>
          <a:extLst>
            <a:ext uri="{FF2B5EF4-FFF2-40B4-BE49-F238E27FC236}">
              <a16:creationId xmlns:a16="http://schemas.microsoft.com/office/drawing/2014/main" id="{4CDFF44D-F159-FED7-2615-8E765476F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3448C0-1CF5-74AE-DDDC-D61A8EBCC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Related Features </a:t>
            </a:r>
          </a:p>
        </p:txBody>
      </p:sp>
      <p:sp>
        <p:nvSpPr>
          <p:cNvPr id="6" name="Google Shape;236;p18">
            <a:extLst>
              <a:ext uri="{FF2B5EF4-FFF2-40B4-BE49-F238E27FC236}">
                <a16:creationId xmlns:a16="http://schemas.microsoft.com/office/drawing/2014/main" id="{0E75ADE7-405A-BE8C-40FA-E29FD6E821A3}"/>
              </a:ext>
            </a:extLst>
          </p:cNvPr>
          <p:cNvSpPr txBox="1"/>
          <p:nvPr/>
        </p:nvSpPr>
        <p:spPr>
          <a:xfrm>
            <a:off x="754663" y="1127162"/>
            <a:ext cx="7549365" cy="3545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42950" marR="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Hour of the Day</a:t>
            </a:r>
            <a:r>
              <a:rPr lang="en-US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Captures the time of day when accidents occur (e.g., morning rush hours, nighttime)</a:t>
            </a:r>
          </a:p>
          <a:p>
            <a:pPr marL="742950" marR="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Day of the Week</a:t>
            </a:r>
            <a:r>
              <a:rPr lang="en-US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Identifies whether accidents are more frequent on weekdays or weekends.</a:t>
            </a:r>
          </a:p>
          <a:p>
            <a:pPr marL="742950" marR="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Month</a:t>
            </a:r>
            <a:r>
              <a:rPr lang="en-US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Highlights seasonal trends in accident occurrences (e.g., higher rates during winter months due to adverse weather conditions).</a:t>
            </a:r>
          </a:p>
          <a:p>
            <a:pPr marL="742950" marR="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Year</a:t>
            </a:r>
            <a:r>
              <a:rPr lang="en-US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Tracks long-term trends in accident frequency over multiple years.</a:t>
            </a:r>
          </a:p>
          <a:p>
            <a:pPr marL="742950" marR="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Duration</a:t>
            </a:r>
            <a:r>
              <a:rPr lang="en-US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Tracks the duration of the accident in minutes by subtracting the start time from the end time </a:t>
            </a:r>
          </a:p>
          <a:p>
            <a:pPr marL="742950" marR="0" lvl="1" indent="-285750">
              <a:lnSpc>
                <a:spcPct val="115000"/>
              </a:lnSpc>
              <a:spcAft>
                <a:spcPts val="1000"/>
              </a:spcAft>
              <a:buFont typeface="Courier New" panose="02070309020205020404" pitchFamily="49" charset="0"/>
              <a:buChar char="o"/>
            </a:pPr>
            <a:r>
              <a:rPr lang="en-US" sz="1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Season</a:t>
            </a:r>
            <a:r>
              <a:rPr lang="en-US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: Determines the Season when the accident happened (Summer, …) </a:t>
            </a:r>
          </a:p>
        </p:txBody>
      </p:sp>
    </p:spTree>
    <p:extLst>
      <p:ext uri="{BB962C8B-B14F-4D97-AF65-F5344CB8AC3E}">
        <p14:creationId xmlns:p14="http://schemas.microsoft.com/office/powerpoint/2010/main" val="924062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Shape 88">
          <a:extLst>
            <a:ext uri="{FF2B5EF4-FFF2-40B4-BE49-F238E27FC236}">
              <a16:creationId xmlns:a16="http://schemas.microsoft.com/office/drawing/2014/main" id="{DE7CE4F7-1B3E-5E94-3D70-5C6E7376F5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5;p15">
            <a:extLst>
              <a:ext uri="{FF2B5EF4-FFF2-40B4-BE49-F238E27FC236}">
                <a16:creationId xmlns:a16="http://schemas.microsoft.com/office/drawing/2014/main" id="{6316ECC9-0C5B-CCEC-C2C7-762B9FDCE470}"/>
              </a:ext>
            </a:extLst>
          </p:cNvPr>
          <p:cNvSpPr txBox="1">
            <a:spLocks/>
          </p:cNvSpPr>
          <p:nvPr/>
        </p:nvSpPr>
        <p:spPr>
          <a:xfrm>
            <a:off x="1780405" y="1945252"/>
            <a:ext cx="6116686" cy="9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ctr"/>
            <a:r>
              <a:rPr lang="en-US" sz="4800" dirty="0">
                <a:solidFill>
                  <a:schemeClr val="bg1"/>
                </a:solidFill>
              </a:rPr>
              <a:t>Accidents based on Time</a:t>
            </a:r>
          </a:p>
        </p:txBody>
      </p:sp>
    </p:spTree>
    <p:extLst>
      <p:ext uri="{BB962C8B-B14F-4D97-AF65-F5344CB8AC3E}">
        <p14:creationId xmlns:p14="http://schemas.microsoft.com/office/powerpoint/2010/main" val="3133962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>
          <a:extLst>
            <a:ext uri="{FF2B5EF4-FFF2-40B4-BE49-F238E27FC236}">
              <a16:creationId xmlns:a16="http://schemas.microsoft.com/office/drawing/2014/main" id="{E01BC93F-0B45-6680-1F45-A00151112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>
            <a:extLst>
              <a:ext uri="{FF2B5EF4-FFF2-40B4-BE49-F238E27FC236}">
                <a16:creationId xmlns:a16="http://schemas.microsoft.com/office/drawing/2014/main" id="{9E49083A-02D7-6C01-0829-21033498BB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Accident Trends by Season.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6FE2C4-8807-DB81-9EF5-BE77CE9883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1"/>
          <a:stretch/>
        </p:blipFill>
        <p:spPr bwMode="auto">
          <a:xfrm>
            <a:off x="2105247" y="982640"/>
            <a:ext cx="5056017" cy="37454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48335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>
          <a:extLst>
            <a:ext uri="{FF2B5EF4-FFF2-40B4-BE49-F238E27FC236}">
              <a16:creationId xmlns:a16="http://schemas.microsoft.com/office/drawing/2014/main" id="{0ACB248D-D9EE-D258-D485-A396AFB478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>
            <a:extLst>
              <a:ext uri="{FF2B5EF4-FFF2-40B4-BE49-F238E27FC236}">
                <a16:creationId xmlns:a16="http://schemas.microsoft.com/office/drawing/2014/main" id="{16190541-11B4-85E6-315C-4F99444DDE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Accident Trends by Month.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7ED8E3-674C-1522-0923-E8CFDD795D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275" y="1053008"/>
            <a:ext cx="6858000" cy="338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931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>
          <a:extLst>
            <a:ext uri="{FF2B5EF4-FFF2-40B4-BE49-F238E27FC236}">
              <a16:creationId xmlns:a16="http://schemas.microsoft.com/office/drawing/2014/main" id="{F35AE045-0285-C49D-4DB7-06BEDEDDD6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">
            <a:extLst>
              <a:ext uri="{FF2B5EF4-FFF2-40B4-BE49-F238E27FC236}">
                <a16:creationId xmlns:a16="http://schemas.microsoft.com/office/drawing/2014/main" id="{6E00B4CC-E126-E915-A534-570C8D959B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Problem Definition</a:t>
            </a:r>
            <a:endParaRPr dirty="0"/>
          </a:p>
        </p:txBody>
      </p:sp>
      <p:sp>
        <p:nvSpPr>
          <p:cNvPr id="236" name="Google Shape;236;p18">
            <a:extLst>
              <a:ext uri="{FF2B5EF4-FFF2-40B4-BE49-F238E27FC236}">
                <a16:creationId xmlns:a16="http://schemas.microsoft.com/office/drawing/2014/main" id="{8BDC34F6-D5CE-382E-B483-6C2B7CDEBEB6}"/>
              </a:ext>
            </a:extLst>
          </p:cNvPr>
          <p:cNvSpPr txBox="1"/>
          <p:nvPr/>
        </p:nvSpPr>
        <p:spPr>
          <a:xfrm>
            <a:off x="754663" y="1127162"/>
            <a:ext cx="7549365" cy="2188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8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Road safety is a critical concern, and understanding accident patterns can help cities improve traffic management and reduce accident rates. 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8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This project aims to analyze accident data to identify high-risk locations, contributing factors, and potential mitigation strategies. 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800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By leveraging big data processing, we will extract valuable insights for transportation authorities and urban planners.</a:t>
            </a:r>
          </a:p>
        </p:txBody>
      </p:sp>
    </p:spTree>
    <p:extLst>
      <p:ext uri="{BB962C8B-B14F-4D97-AF65-F5344CB8AC3E}">
        <p14:creationId xmlns:p14="http://schemas.microsoft.com/office/powerpoint/2010/main" val="1973201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>
          <a:extLst>
            <a:ext uri="{FF2B5EF4-FFF2-40B4-BE49-F238E27FC236}">
              <a16:creationId xmlns:a16="http://schemas.microsoft.com/office/drawing/2014/main" id="{B484DD18-2CE3-E4B2-E57C-F3E8919785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>
            <a:extLst>
              <a:ext uri="{FF2B5EF4-FFF2-40B4-BE49-F238E27FC236}">
                <a16:creationId xmlns:a16="http://schemas.microsoft.com/office/drawing/2014/main" id="{1889F344-87E3-44DC-12AC-3EBB8571AB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Accident Trends by Hour.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195EF6-2AA3-893F-8B71-FAD8528145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770" y="934654"/>
            <a:ext cx="5204460" cy="365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5544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>
          <a:extLst>
            <a:ext uri="{FF2B5EF4-FFF2-40B4-BE49-F238E27FC236}">
              <a16:creationId xmlns:a16="http://schemas.microsoft.com/office/drawing/2014/main" id="{5D3A05CC-3ADA-80D4-7E3F-45D3D53FEA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>
            <a:extLst>
              <a:ext uri="{FF2B5EF4-FFF2-40B4-BE49-F238E27FC236}">
                <a16:creationId xmlns:a16="http://schemas.microsoft.com/office/drawing/2014/main" id="{852EE856-0521-5EB5-5D45-286AFD4D75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Accident Trends by Year.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7A6FCF-3D48-9A0C-2502-21186329B1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8"/>
          <a:stretch/>
        </p:blipFill>
        <p:spPr bwMode="auto">
          <a:xfrm>
            <a:off x="1178500" y="1079036"/>
            <a:ext cx="6813550" cy="33788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405997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>
          <a:extLst>
            <a:ext uri="{FF2B5EF4-FFF2-40B4-BE49-F238E27FC236}">
              <a16:creationId xmlns:a16="http://schemas.microsoft.com/office/drawing/2014/main" id="{A80D4301-AE1D-9F67-3682-173207FF2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>
            <a:extLst>
              <a:ext uri="{FF2B5EF4-FFF2-40B4-BE49-F238E27FC236}">
                <a16:creationId xmlns:a16="http://schemas.microsoft.com/office/drawing/2014/main" id="{9C86C1A1-0269-B27F-E4F6-434B6BB301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Weekends and Weekdays behavior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FBAA18-FE09-B0A5-6540-F77CAE2655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666" y="1104767"/>
            <a:ext cx="5608674" cy="370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662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Shape 88">
          <a:extLst>
            <a:ext uri="{FF2B5EF4-FFF2-40B4-BE49-F238E27FC236}">
              <a16:creationId xmlns:a16="http://schemas.microsoft.com/office/drawing/2014/main" id="{A86C8068-D54A-1354-7898-5157164E9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5;p15">
            <a:extLst>
              <a:ext uri="{FF2B5EF4-FFF2-40B4-BE49-F238E27FC236}">
                <a16:creationId xmlns:a16="http://schemas.microsoft.com/office/drawing/2014/main" id="{5DE3275C-7E05-C117-A532-69A2A9E348AA}"/>
              </a:ext>
            </a:extLst>
          </p:cNvPr>
          <p:cNvSpPr txBox="1">
            <a:spLocks/>
          </p:cNvSpPr>
          <p:nvPr/>
        </p:nvSpPr>
        <p:spPr>
          <a:xfrm>
            <a:off x="1780405" y="1945252"/>
            <a:ext cx="6116686" cy="9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ctr"/>
            <a:r>
              <a:rPr lang="en-US" sz="4800" dirty="0">
                <a:solidFill>
                  <a:schemeClr val="bg1"/>
                </a:solidFill>
              </a:rPr>
              <a:t>Weather Effect on Accidents</a:t>
            </a:r>
          </a:p>
        </p:txBody>
      </p:sp>
    </p:spTree>
    <p:extLst>
      <p:ext uri="{BB962C8B-B14F-4D97-AF65-F5344CB8AC3E}">
        <p14:creationId xmlns:p14="http://schemas.microsoft.com/office/powerpoint/2010/main" val="3481170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>
          <a:extLst>
            <a:ext uri="{FF2B5EF4-FFF2-40B4-BE49-F238E27FC236}">
              <a16:creationId xmlns:a16="http://schemas.microsoft.com/office/drawing/2014/main" id="{7E4EAE35-2F14-C075-6279-99C587D8B0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>
            <a:extLst>
              <a:ext uri="{FF2B5EF4-FFF2-40B4-BE49-F238E27FC236}">
                <a16:creationId xmlns:a16="http://schemas.microsoft.com/office/drawing/2014/main" id="{D234F922-8C7B-05FD-C8C1-167B428034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Temperature  &amp; Severity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76EDE7-8602-7203-C5CD-CAA2951F31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1"/>
          <a:stretch/>
        </p:blipFill>
        <p:spPr bwMode="auto">
          <a:xfrm>
            <a:off x="2674620" y="1044893"/>
            <a:ext cx="3794760" cy="30537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24067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>
          <a:extLst>
            <a:ext uri="{FF2B5EF4-FFF2-40B4-BE49-F238E27FC236}">
              <a16:creationId xmlns:a16="http://schemas.microsoft.com/office/drawing/2014/main" id="{231DB789-DAA1-E5E4-A0B9-C698A62F92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>
            <a:extLst>
              <a:ext uri="{FF2B5EF4-FFF2-40B4-BE49-F238E27FC236}">
                <a16:creationId xmlns:a16="http://schemas.microsoft.com/office/drawing/2014/main" id="{E3C5512C-2198-C687-FD30-83CC5FF061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Humidity &amp; Severity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43D0EC-1EFB-271E-52A0-E8C4598460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00" y="1017270"/>
            <a:ext cx="3733800" cy="31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7385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>
          <a:extLst>
            <a:ext uri="{FF2B5EF4-FFF2-40B4-BE49-F238E27FC236}">
              <a16:creationId xmlns:a16="http://schemas.microsoft.com/office/drawing/2014/main" id="{81332D7B-79E2-0FD2-9AA7-FF8820717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>
            <a:extLst>
              <a:ext uri="{FF2B5EF4-FFF2-40B4-BE49-F238E27FC236}">
                <a16:creationId xmlns:a16="http://schemas.microsoft.com/office/drawing/2014/main" id="{EC60A4B9-66B2-A2B2-2AF8-DEDC90E90C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Visibility &amp; Severity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CB5E23-C609-22C7-4574-42B746C69F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530" y="990600"/>
            <a:ext cx="371094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5660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Shape 88">
          <a:extLst>
            <a:ext uri="{FF2B5EF4-FFF2-40B4-BE49-F238E27FC236}">
              <a16:creationId xmlns:a16="http://schemas.microsoft.com/office/drawing/2014/main" id="{67AA937E-F99A-8A97-5EA8-587DA7E440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5;p15">
            <a:extLst>
              <a:ext uri="{FF2B5EF4-FFF2-40B4-BE49-F238E27FC236}">
                <a16:creationId xmlns:a16="http://schemas.microsoft.com/office/drawing/2014/main" id="{E990A598-16F0-4F24-69A2-7FC11F695254}"/>
              </a:ext>
            </a:extLst>
          </p:cNvPr>
          <p:cNvSpPr txBox="1">
            <a:spLocks/>
          </p:cNvSpPr>
          <p:nvPr/>
        </p:nvSpPr>
        <p:spPr>
          <a:xfrm>
            <a:off x="1780405" y="1945252"/>
            <a:ext cx="6116686" cy="9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ctr"/>
            <a:r>
              <a:rPr lang="en-US" sz="4800" dirty="0">
                <a:solidFill>
                  <a:schemeClr val="bg1"/>
                </a:solidFill>
              </a:rPr>
              <a:t>Accidents based on Location</a:t>
            </a:r>
          </a:p>
        </p:txBody>
      </p:sp>
    </p:spTree>
    <p:extLst>
      <p:ext uri="{BB962C8B-B14F-4D97-AF65-F5344CB8AC3E}">
        <p14:creationId xmlns:p14="http://schemas.microsoft.com/office/powerpoint/2010/main" val="38692918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>
          <a:extLst>
            <a:ext uri="{FF2B5EF4-FFF2-40B4-BE49-F238E27FC236}">
              <a16:creationId xmlns:a16="http://schemas.microsoft.com/office/drawing/2014/main" id="{C4886677-D378-7C4E-22A8-77EAFCC7C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>
            <a:extLst>
              <a:ext uri="{FF2B5EF4-FFF2-40B4-BE49-F238E27FC236}">
                <a16:creationId xmlns:a16="http://schemas.microsoft.com/office/drawing/2014/main" id="{5CD78862-7699-4D03-7413-6738C81310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pic>
        <p:nvPicPr>
          <p:cNvPr id="5" name="Picture 4" descr="A graph of blue rectangular bars&#10;&#10;AI-generated content may be incorrect.">
            <a:extLst>
              <a:ext uri="{FF2B5EF4-FFF2-40B4-BE49-F238E27FC236}">
                <a16:creationId xmlns:a16="http://schemas.microsoft.com/office/drawing/2014/main" id="{6F6350CC-AE8A-70FC-7CC1-D36F7E5FDE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8"/>
          <a:stretch/>
        </p:blipFill>
        <p:spPr bwMode="auto">
          <a:xfrm>
            <a:off x="1542414" y="824290"/>
            <a:ext cx="6565265" cy="32447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125896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>
          <a:extLst>
            <a:ext uri="{FF2B5EF4-FFF2-40B4-BE49-F238E27FC236}">
              <a16:creationId xmlns:a16="http://schemas.microsoft.com/office/drawing/2014/main" id="{27FFE4C1-6356-6319-AC72-B4ACB80908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>
            <a:extLst>
              <a:ext uri="{FF2B5EF4-FFF2-40B4-BE49-F238E27FC236}">
                <a16:creationId xmlns:a16="http://schemas.microsoft.com/office/drawing/2014/main" id="{4B0F19D7-77B9-C216-0D63-F9434C3104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5A1F8B-0047-93A6-6E30-4B2C0629B7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" r="909"/>
          <a:stretch/>
        </p:blipFill>
        <p:spPr bwMode="auto">
          <a:xfrm>
            <a:off x="1023389" y="965661"/>
            <a:ext cx="7097221" cy="35126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01441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>
          <a:extLst>
            <a:ext uri="{FF2B5EF4-FFF2-40B4-BE49-F238E27FC236}">
              <a16:creationId xmlns:a16="http://schemas.microsoft.com/office/drawing/2014/main" id="{2995D53E-71CB-3380-C82E-B05817A956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">
            <a:extLst>
              <a:ext uri="{FF2B5EF4-FFF2-40B4-BE49-F238E27FC236}">
                <a16:creationId xmlns:a16="http://schemas.microsoft.com/office/drawing/2014/main" id="{A73EFB93-7913-ADD8-560A-B146FFA631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From Data to Insights</a:t>
            </a:r>
            <a:endParaRPr dirty="0"/>
          </a:p>
        </p:txBody>
      </p:sp>
      <p:sp>
        <p:nvSpPr>
          <p:cNvPr id="236" name="Google Shape;236;p18">
            <a:extLst>
              <a:ext uri="{FF2B5EF4-FFF2-40B4-BE49-F238E27FC236}">
                <a16:creationId xmlns:a16="http://schemas.microsoft.com/office/drawing/2014/main" id="{62EE1213-75EB-6E85-584C-BC6D62D6FC29}"/>
              </a:ext>
            </a:extLst>
          </p:cNvPr>
          <p:cNvSpPr txBox="1"/>
          <p:nvPr/>
        </p:nvSpPr>
        <p:spPr>
          <a:xfrm>
            <a:off x="749347" y="1127162"/>
            <a:ext cx="7549365" cy="2188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000" b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Data Exploration 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000" b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Data Visualization </a:t>
            </a:r>
          </a:p>
          <a:p>
            <a:pPr marL="171450" lvl="8" indent="-171450">
              <a:buFontTx/>
              <a:buChar char="-"/>
            </a:pPr>
            <a:r>
              <a:rPr lang="en-US" sz="2000" b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Data Cleaning </a:t>
            </a:r>
          </a:p>
          <a:p>
            <a:pPr marL="171450" lvl="4" indent="-171450">
              <a:buFontTx/>
              <a:buChar char="-"/>
            </a:pPr>
            <a:r>
              <a:rPr lang="en-US" sz="2000" b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Feature Engineering 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000" b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Aggregation or using models </a:t>
            </a:r>
          </a:p>
          <a:p>
            <a:pPr marL="171450" lvl="0" indent="-1714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000" b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Visualizing &amp; Extracting Insights </a:t>
            </a:r>
          </a:p>
        </p:txBody>
      </p:sp>
    </p:spTree>
    <p:extLst>
      <p:ext uri="{BB962C8B-B14F-4D97-AF65-F5344CB8AC3E}">
        <p14:creationId xmlns:p14="http://schemas.microsoft.com/office/powerpoint/2010/main" val="35910056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>
          <a:extLst>
            <a:ext uri="{FF2B5EF4-FFF2-40B4-BE49-F238E27FC236}">
              <a16:creationId xmlns:a16="http://schemas.microsoft.com/office/drawing/2014/main" id="{36E94932-6CDE-E672-5B9A-F744AFF1E6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>
            <a:extLst>
              <a:ext uri="{FF2B5EF4-FFF2-40B4-BE49-F238E27FC236}">
                <a16:creationId xmlns:a16="http://schemas.microsoft.com/office/drawing/2014/main" id="{4BC4D5A4-55E6-FB55-F57D-1B9023E332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Top 5 Clusters in US with Accidents</a:t>
            </a:r>
          </a:p>
        </p:txBody>
      </p:sp>
      <p:pic>
        <p:nvPicPr>
          <p:cNvPr id="3" name="Picture 2" descr="A map of different colors&#10;&#10;AI-generated content may be incorrect.">
            <a:extLst>
              <a:ext uri="{FF2B5EF4-FFF2-40B4-BE49-F238E27FC236}">
                <a16:creationId xmlns:a16="http://schemas.microsoft.com/office/drawing/2014/main" id="{C9569946-B1E0-7B37-39C9-1ABFCD6777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116" y="986443"/>
            <a:ext cx="5532742" cy="402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9622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>
          <a:extLst>
            <a:ext uri="{FF2B5EF4-FFF2-40B4-BE49-F238E27FC236}">
              <a16:creationId xmlns:a16="http://schemas.microsoft.com/office/drawing/2014/main" id="{15E48B86-912E-18B9-4A4D-AA0E1DC4B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>
            <a:extLst>
              <a:ext uri="{FF2B5EF4-FFF2-40B4-BE49-F238E27FC236}">
                <a16:creationId xmlns:a16="http://schemas.microsoft.com/office/drawing/2014/main" id="{D6279576-A750-E49E-26DF-B54BE03C5E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Silhouette Score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4341A8-8CDD-DFCD-D5AD-7A9514C0D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61" y="0"/>
            <a:ext cx="791307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1159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Shape 88">
          <a:extLst>
            <a:ext uri="{FF2B5EF4-FFF2-40B4-BE49-F238E27FC236}">
              <a16:creationId xmlns:a16="http://schemas.microsoft.com/office/drawing/2014/main" id="{19644C86-5507-4C63-C146-5B953AD1D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5;p15">
            <a:extLst>
              <a:ext uri="{FF2B5EF4-FFF2-40B4-BE49-F238E27FC236}">
                <a16:creationId xmlns:a16="http://schemas.microsoft.com/office/drawing/2014/main" id="{D90D13B7-BB7A-BA46-8897-B364788EF65D}"/>
              </a:ext>
            </a:extLst>
          </p:cNvPr>
          <p:cNvSpPr txBox="1">
            <a:spLocks/>
          </p:cNvSpPr>
          <p:nvPr/>
        </p:nvSpPr>
        <p:spPr>
          <a:xfrm>
            <a:off x="1780405" y="1945252"/>
            <a:ext cx="6116686" cy="9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ctr"/>
            <a:r>
              <a:rPr lang="en-US" sz="4800" dirty="0">
                <a:solidFill>
                  <a:schemeClr val="bg1"/>
                </a:solidFill>
              </a:rPr>
              <a:t>Road Conditions &amp; Accidents</a:t>
            </a:r>
          </a:p>
        </p:txBody>
      </p:sp>
    </p:spTree>
    <p:extLst>
      <p:ext uri="{BB962C8B-B14F-4D97-AF65-F5344CB8AC3E}">
        <p14:creationId xmlns:p14="http://schemas.microsoft.com/office/powerpoint/2010/main" val="28183986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>
          <a:extLst>
            <a:ext uri="{FF2B5EF4-FFF2-40B4-BE49-F238E27FC236}">
              <a16:creationId xmlns:a16="http://schemas.microsoft.com/office/drawing/2014/main" id="{53E851D9-0C1E-73F3-A8C0-BD4A44036B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E058D2F-CBA8-4479-43C3-9F97A334F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419" y="476060"/>
            <a:ext cx="7235279" cy="4098597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72D78BA-A0AE-F14A-533F-9C0252FD9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893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>
          <a:extLst>
            <a:ext uri="{FF2B5EF4-FFF2-40B4-BE49-F238E27FC236}">
              <a16:creationId xmlns:a16="http://schemas.microsoft.com/office/drawing/2014/main" id="{7F47FDC7-2B45-FB37-F57E-102B6135C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5D7CC6E-4276-4765-E2B8-F92B105AA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A98192-DBBC-7D47-4E94-9A7E073BB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794" y="0"/>
            <a:ext cx="576841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8208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Shape 88">
          <a:extLst>
            <a:ext uri="{FF2B5EF4-FFF2-40B4-BE49-F238E27FC236}">
              <a16:creationId xmlns:a16="http://schemas.microsoft.com/office/drawing/2014/main" id="{6C264451-EDA2-BDDB-D08C-BEA450924F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5;p15">
            <a:extLst>
              <a:ext uri="{FF2B5EF4-FFF2-40B4-BE49-F238E27FC236}">
                <a16:creationId xmlns:a16="http://schemas.microsoft.com/office/drawing/2014/main" id="{5766BA0D-E3D8-1AAE-7369-1327312240EC}"/>
              </a:ext>
            </a:extLst>
          </p:cNvPr>
          <p:cNvSpPr txBox="1">
            <a:spLocks/>
          </p:cNvSpPr>
          <p:nvPr/>
        </p:nvSpPr>
        <p:spPr>
          <a:xfrm>
            <a:off x="1780405" y="1945252"/>
            <a:ext cx="6116686" cy="9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ctr"/>
            <a:r>
              <a:rPr lang="en-US" sz="4800" dirty="0">
                <a:solidFill>
                  <a:schemeClr val="bg1"/>
                </a:solidFill>
              </a:rPr>
              <a:t>Predicting Severity &amp; Risk</a:t>
            </a:r>
          </a:p>
        </p:txBody>
      </p:sp>
    </p:spTree>
    <p:extLst>
      <p:ext uri="{BB962C8B-B14F-4D97-AF65-F5344CB8AC3E}">
        <p14:creationId xmlns:p14="http://schemas.microsoft.com/office/powerpoint/2010/main" val="36261166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>
          <a:extLst>
            <a:ext uri="{FF2B5EF4-FFF2-40B4-BE49-F238E27FC236}">
              <a16:creationId xmlns:a16="http://schemas.microsoft.com/office/drawing/2014/main" id="{66F9ADC4-E310-7556-409F-BE88665B1E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>
            <a:extLst>
              <a:ext uri="{FF2B5EF4-FFF2-40B4-BE49-F238E27FC236}">
                <a16:creationId xmlns:a16="http://schemas.microsoft.com/office/drawing/2014/main" id="{F01CA1AF-9406-D567-21D7-798FAEF481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Multiclass Classification</a:t>
            </a:r>
            <a:endParaRPr lang="en-US" dirty="0"/>
          </a:p>
        </p:txBody>
      </p:sp>
      <p:pic>
        <p:nvPicPr>
          <p:cNvPr id="3" name="Picture 2" descr="A graph with blue bars&#10;&#10;AI-generated content may be incorrect.">
            <a:extLst>
              <a:ext uri="{FF2B5EF4-FFF2-40B4-BE49-F238E27FC236}">
                <a16:creationId xmlns:a16="http://schemas.microsoft.com/office/drawing/2014/main" id="{D75FE71A-46AE-BF8D-1B40-934A80C80A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2"/>
          <a:stretch/>
        </p:blipFill>
        <p:spPr bwMode="auto">
          <a:xfrm>
            <a:off x="1762789" y="1076712"/>
            <a:ext cx="5618421" cy="322112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728022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>
          <a:extLst>
            <a:ext uri="{FF2B5EF4-FFF2-40B4-BE49-F238E27FC236}">
              <a16:creationId xmlns:a16="http://schemas.microsoft.com/office/drawing/2014/main" id="{F441C7A9-C45E-69BC-B80E-2075DC2B9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>
            <a:extLst>
              <a:ext uri="{FF2B5EF4-FFF2-40B4-BE49-F238E27FC236}">
                <a16:creationId xmlns:a16="http://schemas.microsoft.com/office/drawing/2014/main" id="{59105798-9FB3-C242-7DB6-0C81544F52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Binary Classification for Severity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03DCA47-8937-9DE1-CD5C-AFAF2660D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124424"/>
              </p:ext>
            </p:extLst>
          </p:nvPr>
        </p:nvGraphicFramePr>
        <p:xfrm>
          <a:off x="574690" y="1087125"/>
          <a:ext cx="8021170" cy="39196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16597">
                  <a:extLst>
                    <a:ext uri="{9D8B030D-6E8A-4147-A177-3AD203B41FA5}">
                      <a16:colId xmlns:a16="http://schemas.microsoft.com/office/drawing/2014/main" val="2161376697"/>
                    </a:ext>
                  </a:extLst>
                </a:gridCol>
                <a:gridCol w="1993988">
                  <a:extLst>
                    <a:ext uri="{9D8B030D-6E8A-4147-A177-3AD203B41FA5}">
                      <a16:colId xmlns:a16="http://schemas.microsoft.com/office/drawing/2014/main" val="2329850326"/>
                    </a:ext>
                  </a:extLst>
                </a:gridCol>
                <a:gridCol w="1993988">
                  <a:extLst>
                    <a:ext uri="{9D8B030D-6E8A-4147-A177-3AD203B41FA5}">
                      <a16:colId xmlns:a16="http://schemas.microsoft.com/office/drawing/2014/main" val="4076952371"/>
                    </a:ext>
                  </a:extLst>
                </a:gridCol>
                <a:gridCol w="2016597">
                  <a:extLst>
                    <a:ext uri="{9D8B030D-6E8A-4147-A177-3AD203B41FA5}">
                      <a16:colId xmlns:a16="http://schemas.microsoft.com/office/drawing/2014/main" val="4290812802"/>
                    </a:ext>
                  </a:extLst>
                </a:gridCol>
              </a:tblGrid>
              <a:tr h="421347">
                <a:tc>
                  <a:txBody>
                    <a:bodyPr/>
                    <a:lstStyle/>
                    <a:p>
                      <a:pPr marL="22860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200" kern="100">
                          <a:effectLst/>
                        </a:rPr>
                        <a:t>Model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7858" marR="10785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200" kern="100">
                          <a:effectLst/>
                        </a:rPr>
                        <a:t>AUC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7858" marR="10785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200" kern="100">
                          <a:effectLst/>
                        </a:rPr>
                        <a:t>F1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7858" marR="10785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200" kern="100">
                          <a:effectLst/>
                        </a:rPr>
                        <a:t>Accuracy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7858" marR="107858" marT="0" marB="0"/>
                </a:tc>
                <a:extLst>
                  <a:ext uri="{0D108BD9-81ED-4DB2-BD59-A6C34878D82A}">
                    <a16:rowId xmlns:a16="http://schemas.microsoft.com/office/drawing/2014/main" val="2770349320"/>
                  </a:ext>
                </a:extLst>
              </a:tr>
              <a:tr h="8072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200" kern="100">
                          <a:effectLst/>
                        </a:rPr>
                        <a:t>Logistic Regression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7858" marR="10785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200" kern="100">
                          <a:effectLst/>
                        </a:rPr>
                        <a:t>0.7297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7858" marR="10785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200" kern="100">
                          <a:effectLst/>
                        </a:rPr>
                        <a:t>0.7492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7858" marR="10785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200" kern="100">
                          <a:effectLst/>
                        </a:rPr>
                        <a:t>0.8077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7858" marR="107858" marT="0" marB="0"/>
                </a:tc>
                <a:extLst>
                  <a:ext uri="{0D108BD9-81ED-4DB2-BD59-A6C34878D82A}">
                    <a16:rowId xmlns:a16="http://schemas.microsoft.com/office/drawing/2014/main" val="3733944013"/>
                  </a:ext>
                </a:extLst>
              </a:tr>
              <a:tr h="8072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200" kern="100">
                          <a:effectLst/>
                        </a:rPr>
                        <a:t>Random Forest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7858" marR="10785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200" kern="100">
                          <a:effectLst/>
                        </a:rPr>
                        <a:t>0.7509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7858" marR="10785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200" kern="100">
                          <a:effectLst/>
                        </a:rPr>
                        <a:t>0.7184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7858" marR="10785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200" kern="100">
                          <a:effectLst/>
                        </a:rPr>
                        <a:t>0.8053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7858" marR="107858" marT="0" marB="0"/>
                </a:tc>
                <a:extLst>
                  <a:ext uri="{0D108BD9-81ED-4DB2-BD59-A6C34878D82A}">
                    <a16:rowId xmlns:a16="http://schemas.microsoft.com/office/drawing/2014/main" val="2548156509"/>
                  </a:ext>
                </a:extLst>
              </a:tr>
              <a:tr h="8072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200" kern="100">
                          <a:effectLst/>
                        </a:rPr>
                        <a:t>Gradient-Boosted Trees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7858" marR="10785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200" kern="100">
                          <a:effectLst/>
                        </a:rPr>
                        <a:t>0.8089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7858" marR="10785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200" kern="100">
                          <a:effectLst/>
                        </a:rPr>
                        <a:t>0.7660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7858" marR="10785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200" kern="100">
                          <a:effectLst/>
                        </a:rPr>
                        <a:t>0.8192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7858" marR="107858" marT="0" marB="0"/>
                </a:tc>
                <a:extLst>
                  <a:ext uri="{0D108BD9-81ED-4DB2-BD59-A6C34878D82A}">
                    <a16:rowId xmlns:a16="http://schemas.microsoft.com/office/drawing/2014/main" val="2749265494"/>
                  </a:ext>
                </a:extLst>
              </a:tr>
              <a:tr h="4213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200" kern="100">
                          <a:effectLst/>
                        </a:rPr>
                        <a:t>Decision Tree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7858" marR="10785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200" kern="100">
                          <a:effectLst/>
                        </a:rPr>
                        <a:t>0.6452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7858" marR="10785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200" kern="100">
                          <a:effectLst/>
                        </a:rPr>
                        <a:t>0.7438</a:t>
                      </a:r>
                      <a:endParaRPr lang="en-US" sz="2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7858" marR="10785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200" kern="100" dirty="0">
                          <a:effectLst/>
                        </a:rPr>
                        <a:t>0.8112</a:t>
                      </a:r>
                      <a:endParaRPr lang="en-US" sz="2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7858" marR="107858" marT="0" marB="0"/>
                </a:tc>
                <a:extLst>
                  <a:ext uri="{0D108BD9-81ED-4DB2-BD59-A6C34878D82A}">
                    <a16:rowId xmlns:a16="http://schemas.microsoft.com/office/drawing/2014/main" val="3441688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04815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>
          <a:extLst>
            <a:ext uri="{FF2B5EF4-FFF2-40B4-BE49-F238E27FC236}">
              <a16:creationId xmlns:a16="http://schemas.microsoft.com/office/drawing/2014/main" id="{43B02694-392A-BE28-F0AE-4081F8914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>
            <a:extLst>
              <a:ext uri="{FF2B5EF4-FFF2-40B4-BE49-F238E27FC236}">
                <a16:creationId xmlns:a16="http://schemas.microsoft.com/office/drawing/2014/main" id="{909BB02C-62B0-212D-6E53-977AA327E2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Risk Classification for States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06C41E-6159-0931-B48A-39E93DDD7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790" y="1017987"/>
            <a:ext cx="5864016" cy="364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4270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>
          <a:extLst>
            <a:ext uri="{FF2B5EF4-FFF2-40B4-BE49-F238E27FC236}">
              <a16:creationId xmlns:a16="http://schemas.microsoft.com/office/drawing/2014/main" id="{41E30E55-79A3-A5C3-B0D9-74AB029B6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>
            <a:extLst>
              <a:ext uri="{FF2B5EF4-FFF2-40B4-BE49-F238E27FC236}">
                <a16:creationId xmlns:a16="http://schemas.microsoft.com/office/drawing/2014/main" id="{636F3971-E3D3-ACA2-0C8A-C39DD42D88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Risk Prediction using Regression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629175-492D-F1C4-5784-20BB86917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283" y="888727"/>
            <a:ext cx="4047698" cy="402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664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Shape 88">
          <a:extLst>
            <a:ext uri="{FF2B5EF4-FFF2-40B4-BE49-F238E27FC236}">
              <a16:creationId xmlns:a16="http://schemas.microsoft.com/office/drawing/2014/main" id="{B18D5AA6-A464-1D77-31C0-9C398FEA22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5;p15">
            <a:extLst>
              <a:ext uri="{FF2B5EF4-FFF2-40B4-BE49-F238E27FC236}">
                <a16:creationId xmlns:a16="http://schemas.microsoft.com/office/drawing/2014/main" id="{D148A1BA-E5BC-1560-D0AC-9BEADE55D475}"/>
              </a:ext>
            </a:extLst>
          </p:cNvPr>
          <p:cNvSpPr txBox="1">
            <a:spLocks/>
          </p:cNvSpPr>
          <p:nvPr/>
        </p:nvSpPr>
        <p:spPr>
          <a:xfrm>
            <a:off x="1780405" y="1945252"/>
            <a:ext cx="6116686" cy="9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ctr"/>
            <a:r>
              <a:rPr lang="en-US" sz="4800" dirty="0">
                <a:solidFill>
                  <a:schemeClr val="bg1"/>
                </a:solidFill>
              </a:rPr>
              <a:t>Data Exploration/Visualization</a:t>
            </a:r>
          </a:p>
        </p:txBody>
      </p:sp>
    </p:spTree>
    <p:extLst>
      <p:ext uri="{BB962C8B-B14F-4D97-AF65-F5344CB8AC3E}">
        <p14:creationId xmlns:p14="http://schemas.microsoft.com/office/powerpoint/2010/main" val="4134345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>
          <a:extLst>
            <a:ext uri="{FF2B5EF4-FFF2-40B4-BE49-F238E27FC236}">
              <a16:creationId xmlns:a16="http://schemas.microsoft.com/office/drawing/2014/main" id="{E0F3CF30-E033-821C-3E2D-F121F6E45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>
            <a:extLst>
              <a:ext uri="{FF2B5EF4-FFF2-40B4-BE49-F238E27FC236}">
                <a16:creationId xmlns:a16="http://schemas.microsoft.com/office/drawing/2014/main" id="{86CDA8B9-5E6E-ABAD-5CCF-BA94B91C0B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Azure Databricks</a:t>
            </a:r>
          </a:p>
        </p:txBody>
      </p:sp>
      <p:pic>
        <p:nvPicPr>
          <p:cNvPr id="2" name="Picture 1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DD913E95-6F86-395C-9577-D9986072CC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18" y="896625"/>
            <a:ext cx="6858000" cy="2618740"/>
          </a:xfrm>
          <a:prstGeom prst="rect">
            <a:avLst/>
          </a:prstGeom>
        </p:spPr>
      </p:pic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D8BB706-9281-408C-6ABA-D031D3247C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327" y="3572505"/>
            <a:ext cx="2857500" cy="134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5593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>
          <a:extLst>
            <a:ext uri="{FF2B5EF4-FFF2-40B4-BE49-F238E27FC236}">
              <a16:creationId xmlns:a16="http://schemas.microsoft.com/office/drawing/2014/main" id="{AB5F3584-3017-7230-2455-20C0003216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>
            <a:extLst>
              <a:ext uri="{FF2B5EF4-FFF2-40B4-BE49-F238E27FC236}">
                <a16:creationId xmlns:a16="http://schemas.microsoft.com/office/drawing/2014/main" id="{788CC642-B683-C844-F275-916E07F544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Fully Distributed Mode</a:t>
            </a: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22F4EE5-4746-0352-3C39-EE7C3413D0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75" y="1087125"/>
            <a:ext cx="3035899" cy="3264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ADF5C4A-E34E-C4B3-84CD-DACA039941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775" y="1479111"/>
            <a:ext cx="3911100" cy="24804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9229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>
          <a:extLst>
            <a:ext uri="{FF2B5EF4-FFF2-40B4-BE49-F238E27FC236}">
              <a16:creationId xmlns:a16="http://schemas.microsoft.com/office/drawing/2014/main" id="{B0B4D082-C222-AAAA-10C8-A36B69DD77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>
            <a:extLst>
              <a:ext uri="{FF2B5EF4-FFF2-40B4-BE49-F238E27FC236}">
                <a16:creationId xmlns:a16="http://schemas.microsoft.com/office/drawing/2014/main" id="{64EE1488-CC61-F8FF-C7A3-C00A5D778C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Nulls in Data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6DCABF-B646-6ADA-E915-9F26DCFD7DD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65"/>
          <a:stretch/>
        </p:blipFill>
        <p:spPr>
          <a:xfrm>
            <a:off x="3997915" y="1042692"/>
            <a:ext cx="4864397" cy="3444360"/>
          </a:xfrm>
          <a:prstGeom prst="rect">
            <a:avLst/>
          </a:prstGeom>
        </p:spPr>
      </p:pic>
      <p:grpSp>
        <p:nvGrpSpPr>
          <p:cNvPr id="4" name="Google Shape;148;p17">
            <a:extLst>
              <a:ext uri="{FF2B5EF4-FFF2-40B4-BE49-F238E27FC236}">
                <a16:creationId xmlns:a16="http://schemas.microsoft.com/office/drawing/2014/main" id="{CEFD78E2-9E0F-7F04-BDE0-5CA1C9667BF8}"/>
              </a:ext>
            </a:extLst>
          </p:cNvPr>
          <p:cNvGrpSpPr/>
          <p:nvPr/>
        </p:nvGrpSpPr>
        <p:grpSpPr>
          <a:xfrm>
            <a:off x="710274" y="1797510"/>
            <a:ext cx="2001027" cy="1355045"/>
            <a:chOff x="710274" y="1563888"/>
            <a:chExt cx="2001027" cy="645173"/>
          </a:xfrm>
        </p:grpSpPr>
        <p:sp>
          <p:nvSpPr>
            <p:cNvPr id="5" name="Google Shape;149;p17">
              <a:extLst>
                <a:ext uri="{FF2B5EF4-FFF2-40B4-BE49-F238E27FC236}">
                  <a16:creationId xmlns:a16="http://schemas.microsoft.com/office/drawing/2014/main" id="{04C4930F-7843-EEF0-E008-B062C14028FF}"/>
                </a:ext>
              </a:extLst>
            </p:cNvPr>
            <p:cNvSpPr txBox="1"/>
            <p:nvPr/>
          </p:nvSpPr>
          <p:spPr>
            <a:xfrm>
              <a:off x="710274" y="1728875"/>
              <a:ext cx="2001027" cy="4801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Some Columns have a lot of missing values 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" name="Google Shape;151;p17">
              <a:extLst>
                <a:ext uri="{FF2B5EF4-FFF2-40B4-BE49-F238E27FC236}">
                  <a16:creationId xmlns:a16="http://schemas.microsoft.com/office/drawing/2014/main" id="{C759B382-E2FC-8DE3-6031-A57A17765999}"/>
                </a:ext>
              </a:extLst>
            </p:cNvPr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75811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>
          <a:extLst>
            <a:ext uri="{FF2B5EF4-FFF2-40B4-BE49-F238E27FC236}">
              <a16:creationId xmlns:a16="http://schemas.microsoft.com/office/drawing/2014/main" id="{E8846910-AAFB-24FC-A0DE-D43CA1006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>
            <a:extLst>
              <a:ext uri="{FF2B5EF4-FFF2-40B4-BE49-F238E27FC236}">
                <a16:creationId xmlns:a16="http://schemas.microsoft.com/office/drawing/2014/main" id="{11302C25-826B-1D38-79B7-5388BB6351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Severity Distribution</a:t>
            </a:r>
            <a:endParaRPr dirty="0"/>
          </a:p>
        </p:txBody>
      </p:sp>
      <p:grpSp>
        <p:nvGrpSpPr>
          <p:cNvPr id="148" name="Google Shape;148;p17">
            <a:extLst>
              <a:ext uri="{FF2B5EF4-FFF2-40B4-BE49-F238E27FC236}">
                <a16:creationId xmlns:a16="http://schemas.microsoft.com/office/drawing/2014/main" id="{57181E86-1A01-2D85-E407-55DE7B2C490B}"/>
              </a:ext>
            </a:extLst>
          </p:cNvPr>
          <p:cNvGrpSpPr/>
          <p:nvPr/>
        </p:nvGrpSpPr>
        <p:grpSpPr>
          <a:xfrm>
            <a:off x="710275" y="1797510"/>
            <a:ext cx="1772700" cy="897843"/>
            <a:chOff x="710275" y="1563888"/>
            <a:chExt cx="1772700" cy="427487"/>
          </a:xfrm>
        </p:grpSpPr>
        <p:sp>
          <p:nvSpPr>
            <p:cNvPr id="149" name="Google Shape;149;p17">
              <a:extLst>
                <a:ext uri="{FF2B5EF4-FFF2-40B4-BE49-F238E27FC236}">
                  <a16:creationId xmlns:a16="http://schemas.microsoft.com/office/drawing/2014/main" id="{7F6E7A67-BD01-0E0A-D1E1-2E1317859C44}"/>
                </a:ext>
              </a:extLst>
            </p:cNvPr>
            <p:cNvSpPr txBox="1"/>
            <p:nvPr/>
          </p:nvSpPr>
          <p:spPr>
            <a:xfrm>
              <a:off x="710275" y="17288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Severity 2 is dominating 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1" name="Google Shape;151;p17">
              <a:extLst>
                <a:ext uri="{FF2B5EF4-FFF2-40B4-BE49-F238E27FC236}">
                  <a16:creationId xmlns:a16="http://schemas.microsoft.com/office/drawing/2014/main" id="{933AE608-FFFB-BCF7-583A-26B9F5E37752}"/>
                </a:ext>
              </a:extLst>
            </p:cNvPr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6F0DFF62-F5E0-EF47-44BD-245844CB9D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922" y="1512461"/>
            <a:ext cx="4879953" cy="305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698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>
          <a:extLst>
            <a:ext uri="{FF2B5EF4-FFF2-40B4-BE49-F238E27FC236}">
              <a16:creationId xmlns:a16="http://schemas.microsoft.com/office/drawing/2014/main" id="{F3C272C9-7D07-F582-687A-D3207C550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>
            <a:extLst>
              <a:ext uri="{FF2B5EF4-FFF2-40B4-BE49-F238E27FC236}">
                <a16:creationId xmlns:a16="http://schemas.microsoft.com/office/drawing/2014/main" id="{B83CB107-B79F-7CBB-6F91-88F7B7F261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Outliers</a:t>
            </a:r>
            <a:endParaRPr dirty="0"/>
          </a:p>
        </p:txBody>
      </p:sp>
      <p:grpSp>
        <p:nvGrpSpPr>
          <p:cNvPr id="148" name="Google Shape;148;p17">
            <a:extLst>
              <a:ext uri="{FF2B5EF4-FFF2-40B4-BE49-F238E27FC236}">
                <a16:creationId xmlns:a16="http://schemas.microsoft.com/office/drawing/2014/main" id="{FDAE4366-8E28-AC66-E9EE-65AD572C072A}"/>
              </a:ext>
            </a:extLst>
          </p:cNvPr>
          <p:cNvGrpSpPr/>
          <p:nvPr/>
        </p:nvGrpSpPr>
        <p:grpSpPr>
          <a:xfrm>
            <a:off x="710275" y="1797510"/>
            <a:ext cx="1772700" cy="897843"/>
            <a:chOff x="710275" y="1563888"/>
            <a:chExt cx="1772700" cy="427487"/>
          </a:xfrm>
        </p:grpSpPr>
        <p:sp>
          <p:nvSpPr>
            <p:cNvPr id="149" name="Google Shape;149;p17">
              <a:extLst>
                <a:ext uri="{FF2B5EF4-FFF2-40B4-BE49-F238E27FC236}">
                  <a16:creationId xmlns:a16="http://schemas.microsoft.com/office/drawing/2014/main" id="{EED6B0F2-B973-ED66-FF65-0513885ECBFA}"/>
                </a:ext>
              </a:extLst>
            </p:cNvPr>
            <p:cNvSpPr txBox="1"/>
            <p:nvPr/>
          </p:nvSpPr>
          <p:spPr>
            <a:xfrm>
              <a:off x="710275" y="17288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Some columns have outliers 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1" name="Google Shape;151;p17">
              <a:extLst>
                <a:ext uri="{FF2B5EF4-FFF2-40B4-BE49-F238E27FC236}">
                  <a16:creationId xmlns:a16="http://schemas.microsoft.com/office/drawing/2014/main" id="{FD19A924-D8D4-52A3-6249-7F42DB3425C8}"/>
                </a:ext>
              </a:extLst>
            </p:cNvPr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8D913D89-33B9-153E-7BB2-D022861633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35"/>
          <a:stretch/>
        </p:blipFill>
        <p:spPr>
          <a:xfrm>
            <a:off x="2909892" y="969817"/>
            <a:ext cx="3118010" cy="36335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DD0384-1F66-E521-577D-DC3298FD6B4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997"/>
          <a:stretch/>
        </p:blipFill>
        <p:spPr>
          <a:xfrm>
            <a:off x="5912234" y="969817"/>
            <a:ext cx="3060857" cy="19044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125C3A-E16C-D936-30BB-7485EE747F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1612" y="2822977"/>
            <a:ext cx="2902099" cy="190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030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>
          <a:extLst>
            <a:ext uri="{FF2B5EF4-FFF2-40B4-BE49-F238E27FC236}">
              <a16:creationId xmlns:a16="http://schemas.microsoft.com/office/drawing/2014/main" id="{344A8F77-3178-E842-CBA3-9185C0C16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>
            <a:extLst>
              <a:ext uri="{FF2B5EF4-FFF2-40B4-BE49-F238E27FC236}">
                <a16:creationId xmlns:a16="http://schemas.microsoft.com/office/drawing/2014/main" id="{3EA4E56C-8AC4-701B-D363-7C7E5B0885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Avg Severity per state</a:t>
            </a:r>
            <a:endParaRPr dirty="0"/>
          </a:p>
        </p:txBody>
      </p:sp>
      <p:grpSp>
        <p:nvGrpSpPr>
          <p:cNvPr id="148" name="Google Shape;148;p17">
            <a:extLst>
              <a:ext uri="{FF2B5EF4-FFF2-40B4-BE49-F238E27FC236}">
                <a16:creationId xmlns:a16="http://schemas.microsoft.com/office/drawing/2014/main" id="{954AD99B-3D4A-D3A9-9ED0-FBAE68C6C5D7}"/>
              </a:ext>
            </a:extLst>
          </p:cNvPr>
          <p:cNvGrpSpPr/>
          <p:nvPr/>
        </p:nvGrpSpPr>
        <p:grpSpPr>
          <a:xfrm>
            <a:off x="710275" y="1797510"/>
            <a:ext cx="1772700" cy="897843"/>
            <a:chOff x="710275" y="1563888"/>
            <a:chExt cx="1772700" cy="427487"/>
          </a:xfrm>
        </p:grpSpPr>
        <p:sp>
          <p:nvSpPr>
            <p:cNvPr id="149" name="Google Shape;149;p17">
              <a:extLst>
                <a:ext uri="{FF2B5EF4-FFF2-40B4-BE49-F238E27FC236}">
                  <a16:creationId xmlns:a16="http://schemas.microsoft.com/office/drawing/2014/main" id="{8970F4D4-D37E-D3B5-DF20-281A4425328A}"/>
                </a:ext>
              </a:extLst>
            </p:cNvPr>
            <p:cNvSpPr txBox="1"/>
            <p:nvPr/>
          </p:nvSpPr>
          <p:spPr>
            <a:xfrm>
              <a:off x="710275" y="17288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Uniform Distribution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1" name="Google Shape;151;p17">
              <a:extLst>
                <a:ext uri="{FF2B5EF4-FFF2-40B4-BE49-F238E27FC236}">
                  <a16:creationId xmlns:a16="http://schemas.microsoft.com/office/drawing/2014/main" id="{4027A045-071B-2289-2450-154FC5EE42D9}"/>
                </a:ext>
              </a:extLst>
            </p:cNvPr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6AED5DA-E0B8-5AFC-AB17-0E329D70D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3458" y="1194113"/>
            <a:ext cx="6960542" cy="345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732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Shape 88">
          <a:extLst>
            <a:ext uri="{FF2B5EF4-FFF2-40B4-BE49-F238E27FC236}">
              <a16:creationId xmlns:a16="http://schemas.microsoft.com/office/drawing/2014/main" id="{DA17E465-9C53-8D95-B41E-28F433D492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5;p15">
            <a:extLst>
              <a:ext uri="{FF2B5EF4-FFF2-40B4-BE49-F238E27FC236}">
                <a16:creationId xmlns:a16="http://schemas.microsoft.com/office/drawing/2014/main" id="{62DBA50E-B823-E06B-4276-2A81F59AF14C}"/>
              </a:ext>
            </a:extLst>
          </p:cNvPr>
          <p:cNvSpPr txBox="1">
            <a:spLocks/>
          </p:cNvSpPr>
          <p:nvPr/>
        </p:nvSpPr>
        <p:spPr>
          <a:xfrm>
            <a:off x="1780405" y="1945252"/>
            <a:ext cx="6116686" cy="9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ctr"/>
            <a:r>
              <a:rPr lang="en-US" sz="4800" dirty="0">
                <a:solidFill>
                  <a:schemeClr val="bg1"/>
                </a:solidFill>
              </a:rPr>
              <a:t>Data Cleaning</a:t>
            </a:r>
          </a:p>
        </p:txBody>
      </p:sp>
    </p:spTree>
    <p:extLst>
      <p:ext uri="{BB962C8B-B14F-4D97-AF65-F5344CB8AC3E}">
        <p14:creationId xmlns:p14="http://schemas.microsoft.com/office/powerpoint/2010/main" val="4014250869"/>
      </p:ext>
    </p:extLst>
  </p:cSld>
  <p:clrMapOvr>
    <a:masterClrMapping/>
  </p:clrMapOvr>
</p:sld>
</file>

<file path=ppt/theme/theme1.xml><?xml version="1.0" encoding="utf-8"?>
<a:theme xmlns:a="http://schemas.openxmlformats.org/drawingml/2006/main" name="Data Charts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1E35A1"/>
      </a:accent1>
      <a:accent2>
        <a:srgbClr val="0C79F3"/>
      </a:accent2>
      <a:accent3>
        <a:srgbClr val="00D4F0"/>
      </a:accent3>
      <a:accent4>
        <a:srgbClr val="2170B7"/>
      </a:accent4>
      <a:accent5>
        <a:srgbClr val="59A7FF"/>
      </a:accent5>
      <a:accent6>
        <a:srgbClr val="071554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689</Words>
  <Application>Microsoft Office PowerPoint</Application>
  <PresentationFormat>On-screen Show (16:9)</PresentationFormat>
  <Paragraphs>93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Roboto</vt:lpstr>
      <vt:lpstr>Arial</vt:lpstr>
      <vt:lpstr>Aptos</vt:lpstr>
      <vt:lpstr>Fira Sans Extra Condensed Medium</vt:lpstr>
      <vt:lpstr>Courier New</vt:lpstr>
      <vt:lpstr>Data Charts Infographics by Slidesgo</vt:lpstr>
      <vt:lpstr>US Accidents Analysis</vt:lpstr>
      <vt:lpstr>Problem Definition</vt:lpstr>
      <vt:lpstr>From Data to Insights</vt:lpstr>
      <vt:lpstr>PowerPoint Presentation</vt:lpstr>
      <vt:lpstr>Nulls in Data</vt:lpstr>
      <vt:lpstr>Severity Distribution</vt:lpstr>
      <vt:lpstr>Outliers</vt:lpstr>
      <vt:lpstr>Avg Severity per state</vt:lpstr>
      <vt:lpstr>PowerPoint Presentation</vt:lpstr>
      <vt:lpstr>Irrelevant Columns</vt:lpstr>
      <vt:lpstr>Handling Missing Values</vt:lpstr>
      <vt:lpstr>Outliers </vt:lpstr>
      <vt:lpstr>PowerPoint Presentation</vt:lpstr>
      <vt:lpstr>Adding Road-Related Features </vt:lpstr>
      <vt:lpstr>Risk Score </vt:lpstr>
      <vt:lpstr>Time Related Features </vt:lpstr>
      <vt:lpstr>PowerPoint Presentation</vt:lpstr>
      <vt:lpstr>Accident Trends by Season.</vt:lpstr>
      <vt:lpstr>Accident Trends by Month.</vt:lpstr>
      <vt:lpstr>Accident Trends by Hour.</vt:lpstr>
      <vt:lpstr>Accident Trends by Year.</vt:lpstr>
      <vt:lpstr>Weekends and Weekdays behavior</vt:lpstr>
      <vt:lpstr>PowerPoint Presentation</vt:lpstr>
      <vt:lpstr>Temperature  &amp; Severity</vt:lpstr>
      <vt:lpstr>Humidity &amp; Severity</vt:lpstr>
      <vt:lpstr>Visibility &amp; Severity</vt:lpstr>
      <vt:lpstr>PowerPoint Presentation</vt:lpstr>
      <vt:lpstr>PowerPoint Presentation</vt:lpstr>
      <vt:lpstr>PowerPoint Presentation</vt:lpstr>
      <vt:lpstr>Top 5 Clusters in US with Accidents</vt:lpstr>
      <vt:lpstr>Silhouette Score</vt:lpstr>
      <vt:lpstr>PowerPoint Presentation</vt:lpstr>
      <vt:lpstr>PowerPoint Presentation</vt:lpstr>
      <vt:lpstr>PowerPoint Presentation</vt:lpstr>
      <vt:lpstr>PowerPoint Presentation</vt:lpstr>
      <vt:lpstr>Multiclass Classification</vt:lpstr>
      <vt:lpstr>Binary Classification for Severity</vt:lpstr>
      <vt:lpstr>Risk Classification for States</vt:lpstr>
      <vt:lpstr>Risk Prediction using Regression</vt:lpstr>
      <vt:lpstr>Azure Databricks</vt:lpstr>
      <vt:lpstr>Fully Distributed Mode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Ahmed Helmy</cp:lastModifiedBy>
  <cp:revision>74</cp:revision>
  <dcterms:modified xsi:type="dcterms:W3CDTF">2025-05-03T18:50:01Z</dcterms:modified>
</cp:coreProperties>
</file>