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427" r:id="rId3"/>
    <p:sldId id="370" r:id="rId4"/>
    <p:sldId id="376" r:id="rId5"/>
    <p:sldId id="401" r:id="rId6"/>
    <p:sldId id="423" r:id="rId7"/>
    <p:sldId id="410" r:id="rId8"/>
    <p:sldId id="411" r:id="rId9"/>
    <p:sldId id="412" r:id="rId10"/>
    <p:sldId id="422" r:id="rId11"/>
    <p:sldId id="413" r:id="rId12"/>
    <p:sldId id="414" r:id="rId13"/>
    <p:sldId id="415" r:id="rId14"/>
    <p:sldId id="417" r:id="rId15"/>
    <p:sldId id="418" r:id="rId16"/>
    <p:sldId id="419" r:id="rId17"/>
    <p:sldId id="420" r:id="rId18"/>
    <p:sldId id="421" r:id="rId19"/>
    <p:sldId id="374" r:id="rId20"/>
    <p:sldId id="369" r:id="rId21"/>
    <p:sldId id="377" r:id="rId22"/>
    <p:sldId id="383" r:id="rId23"/>
    <p:sldId id="384" r:id="rId24"/>
    <p:sldId id="385" r:id="rId25"/>
    <p:sldId id="386" r:id="rId26"/>
    <p:sldId id="387" r:id="rId27"/>
    <p:sldId id="388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9" r:id="rId36"/>
    <p:sldId id="398" r:id="rId37"/>
    <p:sldId id="400" r:id="rId38"/>
    <p:sldId id="424" r:id="rId39"/>
    <p:sldId id="425" r:id="rId40"/>
    <p:sldId id="426" r:id="rId41"/>
    <p:sldId id="404" r:id="rId42"/>
    <p:sldId id="405" r:id="rId43"/>
    <p:sldId id="406" r:id="rId44"/>
    <p:sldId id="407" r:id="rId45"/>
    <p:sldId id="408" r:id="rId46"/>
    <p:sldId id="409" r:id="rId47"/>
    <p:sldId id="36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555"/>
    <a:srgbClr val="007A00"/>
    <a:srgbClr val="009900"/>
    <a:srgbClr val="292929"/>
    <a:srgbClr val="454545"/>
    <a:srgbClr val="5A5A5A"/>
    <a:srgbClr val="FF0066"/>
    <a:srgbClr val="00FF99"/>
    <a:srgbClr val="00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9188" autoAdjust="0"/>
  </p:normalViewPr>
  <p:slideViewPr>
    <p:cSldViewPr snapToGrid="0">
      <p:cViewPr>
        <p:scale>
          <a:sx n="100" d="100"/>
          <a:sy n="100" d="100"/>
        </p:scale>
        <p:origin x="-1296" y="-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8" Type="http://schemas.openxmlformats.org/officeDocument/2006/relationships/slide" Target="slides/slide7.xml" /><Relationship Id="rId5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CEB7E-E530-4BDB-8644-498BF0E4F5D6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5DC63-A5BD-41F4-9175-D176B4FBA9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 advClick="0" advTm="8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57E5-597A-4B53-9375-DF588D3B83D4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0A87B-FD03-4FB1-9FFF-80618E626B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med" advClick="0" advTm="8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2525" y="1371600"/>
            <a:ext cx="839152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1" dirty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Lato Black" pitchFamily="34" charset="0"/>
                <a:ea typeface="Calibri" pitchFamily="34" charset="0"/>
                <a:cs typeface="Calibri" pitchFamily="34" charset="0"/>
              </a:rPr>
              <a:t>MILE STONE ACADEMY</a:t>
            </a:r>
            <a:endParaRPr lang="en-US" sz="8000" dirty="0">
              <a:solidFill>
                <a:srgbClr val="FFC000"/>
              </a:solidFill>
              <a:latin typeface="Lato Black" pitchFamily="34" charset="0"/>
            </a:endParaRPr>
          </a:p>
          <a:p>
            <a:endParaRPr lang="en-US" sz="8000" b="1" dirty="0">
              <a:ln w="18000">
                <a:noFill/>
                <a:prstDash val="solid"/>
                <a:miter lim="800000"/>
              </a:ln>
              <a:solidFill>
                <a:srgbClr val="00B05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3160" y="3781425"/>
            <a:ext cx="5098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b="1" dirty="0">
                <a:ln w="18000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WELCOMES YOU </a:t>
            </a:r>
          </a:p>
          <a:p>
            <a:pPr algn="r"/>
            <a:endParaRPr lang="en-US" sz="5400" dirty="0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275" y="266700"/>
            <a:ext cx="1524000" cy="1828799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1730591">
            <a:off x="11822264" y="3513908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58963" y="933448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20948699">
            <a:off x="830035" y="561069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850209">
            <a:off x="1282169" y="988231"/>
            <a:ext cx="144400" cy="1198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/>
          <p:cNvSpPr/>
          <p:nvPr/>
        </p:nvSpPr>
        <p:spPr>
          <a:xfrm rot="20531336">
            <a:off x="8234242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8882"/>
      </p:ext>
    </p:extLst>
  </p:cSld>
  <p:clrMapOvr>
    <a:masterClrMapping/>
  </p:clrMapOvr>
  <p:transition spd="med" advClick="0" advTm="4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FEZ-ZONAL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3489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PIYUSH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SUYASH DUBEY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8B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BADMINTON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GULZAR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ALI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7A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BADMINTON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SURYANSH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11C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ARCHARY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8CE201B-27B3-721C-68B3-1EBF371BDFC0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433B4F7-EDB9-9A11-52A5-DAE0D66D191D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788A4B8-9F64-CD2C-A073-C7D3359A7853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50F295B-B578-EA68-C8E0-15A786682D0E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45125A-3564-B2F1-9724-786CDFEA944A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C7457F5-3393-0412-72E2-66BB0F915AF3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6CF3F330-BB10-F5A8-F543-64F17C07B946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0AD91E-5374-D930-9067-7245B26300D9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95180"/>
              </p:ext>
            </p:extLst>
          </p:nvPr>
        </p:nvGraphicFramePr>
        <p:xfrm>
          <a:off x="505327" y="1328489"/>
          <a:ext cx="11309683" cy="5428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08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12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MANVEER SINGH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RUNNER  (SILVER)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09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DIVYANSHU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CHAURASIYA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RUNNER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 (SILVER)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99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HARSHIT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HINDARIYA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RUNNER  (SILVER)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99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DHAIRYA KUMAR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JANGHEL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RUNNER (SILVER)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99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LILESH DESHMUKH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RUNNER (SILVER)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07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TANRAJ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SINGH SAINI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RUNNER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(SILVER)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DEEPAK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SINGH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ATHARV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CHANDRAKAR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CLUSTER II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625C920-092E-7CFD-73BE-57E550B8BD6B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E774C0E-E57A-3DC3-3420-C98157E7CB0C}"/>
              </a:ext>
            </a:extLst>
          </p:cNvPr>
          <p:cNvSpPr/>
          <p:nvPr/>
        </p:nvSpPr>
        <p:spPr>
          <a:xfrm rot="850467">
            <a:off x="7418493" y="6551337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92BF46D-7573-53C2-C528-96A10D87DB0F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99725FF-D379-E8F6-ACA4-0FEF23711641}"/>
              </a:ext>
            </a:extLst>
          </p:cNvPr>
          <p:cNvSpPr/>
          <p:nvPr/>
        </p:nvSpPr>
        <p:spPr>
          <a:xfrm rot="13300991">
            <a:off x="3519164" y="6680203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5B58F74-5F87-2BE2-1FA5-50C5038B24F9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10F4F4E-EFF2-E529-270A-50ADA44A499C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0858B0E-586B-619C-5CC6-695FF6D3B9A7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A8F430F-16FF-69CE-706C-C9A325933ACE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CLUSTER II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5293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ROSHAN SAHU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RUNNER  (SILVER)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PRASSAN TIWARI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YASH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JAGYASI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2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PANKAJ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GUPTA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6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TANJEET SINGH SAINI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50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MOKSH SINGH BAIS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KRISHNA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CHAURASIYA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F37A23E-6B7B-92F5-8FC8-57725D2F52D2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7BC04B3-D0C9-F672-2614-3CA7047D0A1C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D851F23-3C78-59A7-3CA1-50E0EBA072AB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5408E5C-BD9A-7282-880B-6C8FD577F585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22EB6B3-2504-018E-A804-842D984C31EF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F0AEC57-CACA-AD3F-BA91-C18D83AC2878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11269335-46A4-64DB-3387-BE126DE44925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76F5D8E-B868-F023-8B1C-58295F0695A0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SGFI  NATIONAL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45628"/>
              </p:ext>
            </p:extLst>
          </p:nvPr>
        </p:nvGraphicFramePr>
        <p:xfrm>
          <a:off x="505327" y="1347538"/>
          <a:ext cx="11309683" cy="5293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MUSKAN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CHAUHAN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ANSH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GAJBHIYE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PIYUSH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2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AARAV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JAIN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7B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TABLE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TENNIS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65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ANUBHAV GUPTA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GYMNASTIC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POETIC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PONT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509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89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4A7FE89-5829-034F-FA01-1FFB56E848DD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43C2B443-4290-DF0F-916C-5EC03ADAA5A8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C9A9312-C326-C4F9-97DA-D8F58766ABBA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74C79E5-B6B2-3479-D839-0BA63D2643DB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059076F-DBC6-99BB-2607-452CF4AFD660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EA276CD2-41BF-5C91-B29D-EBB382700ADB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B076F201-3CDE-14A3-5DD6-F2549374EE5D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A6C8748-75CF-6B47-B1C1-FFB967E49DAF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SGFI  STATE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3415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ANSH GAJBHIYE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AYAAN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AHMED KHAN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15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PIYUSH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HOOMAING NUKHARE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7E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4517F31-AE1E-1228-05C1-EF11DFC0389E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0796FBB-2C62-2474-8B4D-C59C0B584791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5E15A6D-41E0-989C-EB40-8FECD96832B3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5786FA1-F071-D47B-1666-95FD2F972A1C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D2258C4-E133-A3EB-E6CA-CA95730287CA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9F09980-DE84-6169-8F57-0AD339E14950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D6106953-CC93-2981-6AFB-5DA4B921301F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CD9F22F-53BB-3F40-C8E0-14990104A668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SGFI  STATE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5677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ADITI MISHRA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8D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GYMNASTICS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ABHINAV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8B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CHESS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AARAV JAIN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7B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TABLE TENNIS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GOLD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AKSHITA VERMA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VOLLEYBALL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RUNNER (2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)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SURYANSH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11C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ARCHARY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484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1237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49B91D5-3401-AD20-C647-8BE66F509EFE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38AE95E-033A-8AA2-5E87-EA8154901DAD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6A1F675-CC29-D850-07A9-50A1B18A0010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F22CBE3-D1C2-4CBA-F90F-5D9ECFA02590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B59F2F3-22FA-2447-CF1D-F0E0F373C9BA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47D470F-ECD5-63A1-EB7D-A31F03932762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F52D70C1-FC48-0BA6-03E3-D883A850CE50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68BE3B3-5C72-5BCD-D19B-6ACB4A9AAEA4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87335" y="-1"/>
            <a:ext cx="889594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624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CLUSTER FEZ COMPETITION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5677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KRISHNANDA CHAWDA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AYAAN AHMED KHAN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0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PIYUSH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151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646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484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1237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5A74CDF-2073-A61D-8B8C-8BF8236D4700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FF09362-343D-CF50-1ED9-C73E1AED9475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7A0D053-5194-494A-40A6-6F71BFE90A27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AA0042B-4EEF-D8DD-8C31-5D6AB5AD6B8F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CEB60BA-11B9-382F-F34F-146F5BF6A377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8C078E1-BBA5-8A7F-2AEB-8E4DF3141D42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CA758779-88B3-D377-BD5B-A3E512AD2A33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6506EC0-4815-503A-8783-0442E5D553BC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87335" y="-1"/>
            <a:ext cx="889594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624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OTHER TOURNAMENTS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4852" y="1357063"/>
          <a:ext cx="11222385" cy="388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ACHIVEMENT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TOURNAMENT NAME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36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SAHIL KUMAR BANDHE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M.M.A. OPEN TOURNAMENT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377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SUYASH DUBEY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8B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OPEN BADMINTON COMPETITION 2024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67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GULZAR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ALI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7A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INTER CLUB TOURNAMENT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2227960-6AFA-40AE-3530-69BEBB75789C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F215EEE-5A9F-BC6E-C512-B29FFBB9C2FD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E448DB38-7AAF-2FF8-E300-7A2DE6FF30AF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C8B9604-2DEA-00BD-22FD-8B7224559FB8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AEF30DE-CD76-FF5F-0A71-C8B1ABCF9383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C2E73A6-07D3-6FB1-367C-9E55058898AE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E6A823F-A84E-2F2F-F6CD-7A7ACD63E753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3D4E5C1-3301-5C9D-62FB-C63B4A140D6C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87335" y="-1"/>
            <a:ext cx="889594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624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OTHER TOURNAMENTS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4695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6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89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ACHIVEMENT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TOURNAMENT NAME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62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AMAN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CHANDA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9F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BRONZE</a:t>
                      </a:r>
                    </a:p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SHEITOKAI KARATE TOURNAMENT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5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ADITI DESHMUKH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10C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BLACK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BELT</a:t>
                      </a:r>
                    </a:p>
                    <a:p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RANK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OPEN TAIKWANDO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TOURNAMENT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851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SAMBHAV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JHA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12E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MAN OF THE MATCH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(WINNER)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nn-NO" sz="2400" b="1" dirty="0">
                          <a:solidFill>
                            <a:schemeClr val="bg1"/>
                          </a:solidFill>
                        </a:rPr>
                        <a:t>PRAMVEER  ALBERT  EKKA FOOTBALL  AUGUST 2024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B1F054E-11E8-075F-AC82-9AA104B8B88C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49A2730-163D-E2F6-172C-B516AF01AC3E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F899060-2345-12E8-F453-71D54BCE208B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3E3E90B-087F-8B2C-05D0-9AB1456E1769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32798B7-A56B-22A8-1A04-8C53FB5A81C5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3F286BF-4861-83D4-5C18-0194AB0384B5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D064C4E2-BAE5-160A-1E00-F29ACC56BF39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74A7AA-73BF-D987-956C-D1F4D04FC5DC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68700" y="1803400"/>
            <a:ext cx="5473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blipFill>
                  <a:blip r:embed="rId3"/>
                  <a:tile tx="0" ty="0" sx="100000" sy="100000" flip="none" algn="tl"/>
                </a:blipFill>
                <a:latin typeface="Lato Black" pitchFamily="34" charset="0"/>
              </a:rPr>
              <a:t>ACADEMICS</a:t>
            </a:r>
          </a:p>
        </p:txBody>
      </p:sp>
    </p:spTree>
  </p:cSld>
  <p:clrMapOvr>
    <a:masterClrMapping/>
  </p:clrMapOvr>
  <p:transition spd="med" advClick="0"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2550" y="1102578"/>
            <a:ext cx="9382125" cy="56630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1" dirty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+mj-lt"/>
                <a:ea typeface="Calibri" pitchFamily="34" charset="0"/>
                <a:cs typeface="Calibri" pitchFamily="34" charset="0"/>
              </a:rPr>
              <a:t> </a:t>
            </a:r>
            <a:r>
              <a:rPr lang="en-US" sz="6600" b="1" dirty="0">
                <a:ln w="18000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+mj-lt"/>
                <a:ea typeface="Calibri" pitchFamily="34" charset="0"/>
                <a:cs typeface="Calibri" pitchFamily="34" charset="0"/>
              </a:rPr>
              <a:t>TO</a:t>
            </a:r>
            <a:endParaRPr lang="en-US" sz="7200" b="1" dirty="0">
              <a:ln w="18000">
                <a:noFill/>
                <a:prstDash val="solid"/>
                <a:miter lim="800000"/>
              </a:ln>
              <a:solidFill>
                <a:srgbClr val="00B0F0"/>
              </a:solidFill>
              <a:latin typeface="+mj-lt"/>
              <a:ea typeface="Calibri" pitchFamily="34" charset="0"/>
              <a:cs typeface="Calibri" pitchFamily="34" charset="0"/>
            </a:endParaRPr>
          </a:p>
          <a:p>
            <a:r>
              <a:rPr lang="en-US" sz="6600" b="1" dirty="0">
                <a:ln w="18000">
                  <a:noFill/>
                  <a:prstDash val="solid"/>
                  <a:miter lim="800000"/>
                </a:ln>
                <a:solidFill>
                  <a:srgbClr val="00B0F0"/>
                </a:solidFill>
                <a:latin typeface="+mj-lt"/>
                <a:ea typeface="Calibri" pitchFamily="34" charset="0"/>
                <a:cs typeface="Calibri" pitchFamily="34" charset="0"/>
              </a:rPr>
              <a:t>    THE</a:t>
            </a:r>
            <a:r>
              <a:rPr lang="en-US" sz="6600" b="1" dirty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+mj-lt"/>
                <a:ea typeface="Calibri" pitchFamily="34" charset="0"/>
                <a:cs typeface="Calibri" pitchFamily="34" charset="0"/>
              </a:rPr>
              <a:t>  </a:t>
            </a:r>
          </a:p>
          <a:p>
            <a:pPr algn="r"/>
            <a:r>
              <a:rPr lang="en-US" sz="7200" b="1" dirty="0">
                <a:ln w="18000">
                  <a:noFill/>
                  <a:prstDash val="solid"/>
                  <a:miter lim="800000"/>
                </a:ln>
                <a:solidFill>
                  <a:srgbClr val="FFC000"/>
                </a:solidFill>
                <a:latin typeface="Lato Black" pitchFamily="34" charset="0"/>
                <a:ea typeface="Calibri" pitchFamily="34" charset="0"/>
                <a:cs typeface="Calibri" pitchFamily="34" charset="0"/>
              </a:rPr>
              <a:t>ACHIVEMENTS SECTION</a:t>
            </a:r>
            <a:endParaRPr lang="en-US" sz="7200" dirty="0">
              <a:solidFill>
                <a:srgbClr val="FFC000"/>
              </a:solidFill>
              <a:latin typeface="Lato Black" pitchFamily="34" charset="0"/>
            </a:endParaRPr>
          </a:p>
          <a:p>
            <a:endParaRPr lang="en-US" sz="7200" b="1" dirty="0">
              <a:ln w="18000">
                <a:noFill/>
                <a:prstDash val="solid"/>
                <a:miter lim="800000"/>
              </a:ln>
              <a:solidFill>
                <a:srgbClr val="00B05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5275" y="266700"/>
            <a:ext cx="1524000" cy="1828799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58963" y="933448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20948699">
            <a:off x="613695" y="377507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850209">
            <a:off x="1282169" y="988231"/>
            <a:ext cx="144400" cy="119868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/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531336">
            <a:off x="8234242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8882"/>
      </p:ext>
    </p:extLst>
  </p:cSld>
  <p:clrMapOvr>
    <a:masterClrMapping/>
  </p:clrMapOvr>
  <p:transition spd="med" advClick="0" advTm="4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102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44600" y="4253865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 SAMRIDDHI</a:t>
            </a:r>
            <a:r>
              <a:rPr lang="en-US" sz="36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SINGH</a:t>
            </a:r>
            <a:endParaRPr lang="en-US" sz="28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2620" y="5118100"/>
            <a:ext cx="162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Leelawadee UI Semilight" pitchFamily="34" charset="-34"/>
              <a:cs typeface="Leelawadee UI Semilight" pitchFamily="34" charset="-34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AARYANSH AGARWAL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AVYUKT</a:t>
            </a:r>
            <a:r>
              <a:rPr lang="en-US" sz="36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SONI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Mathematics Olympiad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1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16900" y="4253865"/>
            <a:ext cx="397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SHOURYA SINGH</a:t>
            </a:r>
            <a:endParaRPr lang="en-US" sz="24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18500" y="5018314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TUSHAR SAHU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66100" y="3460932"/>
            <a:ext cx="402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PRAKHAR GUPTA</a:t>
            </a:r>
          </a:p>
        </p:txBody>
      </p:sp>
    </p:spTree>
  </p:cSld>
  <p:clrMapOvr>
    <a:masterClrMapping/>
  </p:clrMapOvr>
  <p:transition spd="med" advClick="0" advTm="8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622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KHUSH KESHWANI</a:t>
            </a:r>
            <a:endParaRPr lang="en-US" sz="28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</a:t>
            </a:r>
            <a:r>
              <a:rPr lang="en-US" sz="3200" b="1" spc="-15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OORVI SAXENA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582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SHASHTI  CHANDRAKAR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3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01000" y="3460932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VIBHOR CHHARA</a:t>
            </a:r>
          </a:p>
        </p:txBody>
      </p:sp>
      <p:pic>
        <p:nvPicPr>
          <p:cNvPr id="48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50" name="Rectangle 49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rapezoid 50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Mathematics Olympiad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ANSH</a:t>
            </a:r>
            <a:r>
              <a:rPr lang="en-US" sz="3200" b="1" spc="-15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BHARTIYA</a:t>
            </a:r>
            <a:r>
              <a:rPr lang="en-US" sz="3200" b="1" spc="-15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	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2620" y="5118100"/>
            <a:ext cx="162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Leelawadee UI Semilight" pitchFamily="34" charset="-34"/>
              <a:cs typeface="Leelawadee UI Semilight" pitchFamily="34" charset="-34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AADITRI  AGARWAL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ALEENA MANOJ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5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34300" y="4253865"/>
            <a:ext cx="445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ABHIRAJ THAKUR</a:t>
            </a:r>
            <a:endParaRPr lang="en-US" sz="24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81900" y="5018314"/>
            <a:ext cx="461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ATHARVA AGARWAL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83500" y="3460932"/>
            <a:ext cx="450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ISHIKA KESHWANI</a:t>
            </a:r>
          </a:p>
        </p:txBody>
      </p:sp>
      <p:pic>
        <p:nvPicPr>
          <p:cNvPr id="5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5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53" name="Rectangle 5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rapezoid 5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Mathematics Olympiad</a:t>
            </a: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</a:t>
            </a:r>
            <a:r>
              <a:rPr lang="en-US" sz="3200" b="1" spc="-15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MANU SAHU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</a:t>
            </a:r>
            <a:r>
              <a:rPr lang="en-US" sz="3200" b="1" spc="-15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MOKSHIKA SAHU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886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OJAS CHANDRAKAR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7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7600" y="425386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DRON ADITYA SAHU</a:t>
            </a:r>
            <a:endParaRPr lang="en-US" sz="24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67600" y="501831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ANSH DUTT KHOLIYA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18400" y="3460932"/>
            <a:ext cx="467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M. PRATHMESH</a:t>
            </a:r>
          </a:p>
        </p:txBody>
      </p:sp>
      <p:pic>
        <p:nvPicPr>
          <p:cNvPr id="39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0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Mathematics Olympiad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66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ABHIGYAN BADKUR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SHUBHI PARAKH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SWAYAM SAHU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9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10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43800" y="4253865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YASHWI DEWANGAN</a:t>
            </a:r>
            <a:endParaRPr lang="en-US" sz="2400" b="1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8900" y="5018314"/>
            <a:ext cx="448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HARSHITA VERMA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45400" y="3460932"/>
            <a:ext cx="454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KHUSHI</a:t>
            </a:r>
          </a:p>
        </p:txBody>
      </p:sp>
      <p:pic>
        <p:nvPicPr>
          <p:cNvPr id="39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0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Mathematics Olympiad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ANKITA PARKAR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2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37302" y="3460932"/>
            <a:ext cx="365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OORVI SAXENA</a:t>
            </a:r>
          </a:p>
        </p:txBody>
      </p:sp>
      <p:pic>
        <p:nvPicPr>
          <p:cNvPr id="34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3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rapezoid 40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English Olympiad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SONAKSHI GUPTA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ADRIJA SAHU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ANIKA ROY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5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45300" y="3460932"/>
            <a:ext cx="534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ISHAQ AHMED SIDDIQUE</a:t>
            </a:r>
          </a:p>
        </p:txBody>
      </p:sp>
      <p:pic>
        <p:nvPicPr>
          <p:cNvPr id="34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3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rapezoid 40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English Olympiad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 </a:t>
            </a:r>
            <a:r>
              <a:rPr lang="en-US" sz="2800" b="1" spc="-15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DIKSHA VERMA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MANU SAHU</a:t>
            </a:r>
            <a:endParaRPr lang="en-US" sz="3600" b="1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7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62900" y="3460932"/>
            <a:ext cx="422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M. PRATHMESH</a:t>
            </a:r>
          </a:p>
        </p:txBody>
      </p:sp>
      <p:pic>
        <p:nvPicPr>
          <p:cNvPr id="34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3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rapezoid 40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English Olympiad</a:t>
            </a:r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22101" y="3487195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AVYUKT SONI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1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LAKSHAY KUMAR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34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39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1" name="Rectangle 40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apezoid 41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Science Olympiad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70927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DUPESH KUMAR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35376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AASHI GAUTAM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77994"/>
            <a:ext cx="488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SAUBHAGYA YADAV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5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50100" y="4302125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ATHARAV YENDE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5413" y="506657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POORVA VAISHNAV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5091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ANSHRUTA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Science Olympiad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chievment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2641600" y="2463800"/>
            <a:ext cx="6464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0">
                  <a:solidFill>
                    <a:schemeClr val="bg1">
                      <a:lumMod val="75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Lato Black" pitchFamily="34" charset="0"/>
              </a:rPr>
              <a:t>SPORTS ACHIEVEMENT</a:t>
            </a:r>
          </a:p>
        </p:txBody>
      </p:sp>
    </p:spTree>
  </p:cSld>
  <p:clrMapOvr>
    <a:masterClrMapping/>
  </p:clrMapOvr>
  <p:transition spd="med" advClick="0" advTm="500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CHESHTA RAHUL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5352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SHOURYA DEWANGAN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138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MOKSHIKA SAHU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7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50100" y="4251325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M.PRATHMESH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5413" y="501577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SHASHWAT KU. SAHU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ANSH DUTT KHOLIYA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Science Olympiad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421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SWAYAM SAHU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TANJEET SAINI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2901" y="3460932"/>
            <a:ext cx="4855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ABHIGYAN BADKUR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9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50100" y="4261485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PREKSHA JAIN 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21287" y="5025934"/>
            <a:ext cx="517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ISHANYA DESHLAHRA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6855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KHUSHI   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Science Olympiad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72901" y="3460932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AARYANSH AGARWAL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1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78401" y="346855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KOESHA TIKARIHA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50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51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rapezoid 52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GK Olympiad</a:t>
            </a:r>
          </a:p>
        </p:txBody>
      </p:sp>
      <p:cxnSp>
        <p:nvCxnSpPr>
          <p:cNvPr id="55" name="Straight Connector 54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5648" y="3495437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KHUSH KESHWANI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3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50100" y="4251325"/>
            <a:ext cx="504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ANIKA ROY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15413" y="501577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INAAYA KHAN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AKSHITA VERMA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2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3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4" name="Rectangle 43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GK Olympiad</a:t>
            </a: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600" y="4253865"/>
            <a:ext cx="5633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2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nd  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BrowalliaUPC"/>
              </a:rPr>
              <a:t> AARNA AGARWAL</a:t>
            </a:r>
            <a:endParaRPr lang="en-US" sz="28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913" y="5018314"/>
            <a:ext cx="497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3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rd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cs typeface="Leelawadee UI Semilight" pitchFamily="34" charset="-34"/>
              </a:rPr>
              <a:t>  JAYAN VERMA</a:t>
            </a:r>
            <a:endParaRPr lang="en-US" sz="2400" b="1" spc="-150" dirty="0">
              <a:solidFill>
                <a:schemeClr val="bg1"/>
              </a:solidFill>
              <a:latin typeface="Bahnschrift" pitchFamily="34" charset="0"/>
              <a:cs typeface="BrowalliaUPC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5648" y="3495437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MOKSHIKA SAHU 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7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SANSKRUTI JENA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GK Olympiad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5648" y="3495437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KHUSH KESHWANI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3</a:t>
            </a:r>
          </a:p>
        </p:txBody>
      </p:sp>
      <p:sp>
        <p:nvSpPr>
          <p:cNvPr id="33" name="Trapezoid 32"/>
          <p:cNvSpPr/>
          <p:nvPr/>
        </p:nvSpPr>
        <p:spPr>
          <a:xfrm>
            <a:off x="8724900" y="21844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4736" y="23082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78401" y="3458392"/>
            <a:ext cx="501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ALEENA MANOJ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067550" y="215051"/>
            <a:ext cx="527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Social Studies Olympiad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255648" y="3495437"/>
            <a:ext cx="497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1</a:t>
            </a:r>
            <a:r>
              <a:rPr lang="en-US" sz="3200" b="1" baseline="30000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st</a:t>
            </a:r>
            <a:r>
              <a:rPr lang="en-US" sz="3200" b="1" dirty="0">
                <a:solidFill>
                  <a:schemeClr val="bg1"/>
                </a:solidFill>
                <a:latin typeface="Bahnschrift" pitchFamily="34" charset="0"/>
                <a:ea typeface="Gadugi" pitchFamily="34" charset="0"/>
              </a:rPr>
              <a:t>   CHESHTA RAHUL</a:t>
            </a:r>
            <a:endParaRPr lang="en-US" sz="3200" b="1" baseline="30000" dirty="0">
              <a:solidFill>
                <a:schemeClr val="bg1"/>
              </a:solidFill>
              <a:latin typeface="Bahnschrift" pitchFamily="34" charset="0"/>
              <a:ea typeface="Gadugi" pitchFamily="34" charset="0"/>
            </a:endParaRPr>
          </a:p>
        </p:txBody>
      </p:sp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>
            <a:off x="-774700" y="2298700"/>
            <a:ext cx="4318000" cy="889000"/>
          </a:xfrm>
          <a:prstGeom prst="trapezoid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3936" y="2422525"/>
            <a:ext cx="342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scadia Mono" pitchFamily="49" charset="0"/>
                <a:cs typeface="Cascadia Mono" pitchFamily="49" charset="0"/>
              </a:rPr>
              <a:t>CLASS -</a:t>
            </a:r>
            <a:r>
              <a:rPr lang="en-US" sz="3600" b="1" dirty="0">
                <a:latin typeface="Cascadia Mono" pitchFamily="49" charset="0"/>
                <a:cs typeface="Cascadia Mono" pitchFamily="49" charset="0"/>
              </a:rPr>
              <a:t> 7</a:t>
            </a:r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226301" y="196001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SSC Olympiad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289050" y="1748366"/>
          <a:ext cx="9764785" cy="42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NAME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AADYA TAMRAKAR 	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KOESHA TIKARINA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AAROSHI PANDEY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RIANSHI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DIXIT 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AAHIL SABRY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ARIV SINGH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/>
          <p:cNvSpPr/>
          <p:nvPr/>
        </p:nvSpPr>
        <p:spPr>
          <a:xfrm>
            <a:off x="-1230994" y="-226504"/>
            <a:ext cx="5631543" cy="145522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3582990" y="1910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434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43474" y="0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67274" y="333375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23091" y="0"/>
            <a:ext cx="8799874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ato Black" pitchFamily="34" charset="0"/>
              </a:rPr>
              <a:t>SPELL BEE</a:t>
            </a:r>
          </a:p>
        </p:txBody>
      </p:sp>
    </p:spTree>
  </p:cSld>
  <p:clrMapOvr>
    <a:masterClrMapping/>
  </p:clrMapOvr>
  <p:transition spd="med" advClick="0" advTm="8000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/>
          <p:cNvSpPr/>
          <p:nvPr/>
        </p:nvSpPr>
        <p:spPr>
          <a:xfrm>
            <a:off x="-1230994" y="-226504"/>
            <a:ext cx="5631543" cy="145522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3582990" y="1910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434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43474" y="0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67274" y="333375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23091" y="0"/>
            <a:ext cx="8799874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ato Black" pitchFamily="34" charset="0"/>
              </a:rPr>
              <a:t>SPELL BEE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289050" y="1748366"/>
          <a:ext cx="9764785" cy="42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NAME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AADYA TAMRAKAR 	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INTERSCHOOL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KOESHA TIKARINA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INTERSCHOOL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RIANSHI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DIXIT 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INTERSCHOOL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ARIV SINGH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INTERSCHOOL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RIANSHI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DIXIT 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STATE 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RIANSHI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DIXIT 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59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NATIONAL 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/>
          <p:cNvSpPr/>
          <p:nvPr/>
        </p:nvSpPr>
        <p:spPr>
          <a:xfrm>
            <a:off x="-1230994" y="-226504"/>
            <a:ext cx="5631543" cy="145522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3582990" y="1910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434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43474" y="0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67274" y="333375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23091" y="0"/>
            <a:ext cx="8799874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ato Black" pitchFamily="34" charset="0"/>
              </a:rPr>
              <a:t>SPELL BEE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289050" y="1748366"/>
          <a:ext cx="9764785" cy="427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NAME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Y. LAKSHITA	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KABIR BANSAL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DARSHIT AGARWAL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KIYARA RATHOD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SAMRIDDHI VAISHNAV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AVYUKT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SONI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173084" y="171450"/>
            <a:ext cx="3971166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" pitchFamily="34" charset="0"/>
              </a:rPr>
              <a:t>HANDWRITING</a:t>
            </a:r>
          </a:p>
        </p:txBody>
      </p:sp>
    </p:spTree>
  </p:cSld>
  <p:clrMapOvr>
    <a:masterClrMapping/>
  </p:clrMapOvr>
  <p:transition spd="med" advClick="0" advTm="8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1" y="0"/>
            <a:ext cx="13900995" cy="1219200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21199" y="139205"/>
            <a:ext cx="1084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  INTER-DISTRICT  CRICKET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168129" y="131943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3268" y="2333685"/>
            <a:ext cx="9269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</a:rPr>
              <a:t>   NIKHIL KSHATRIYA  		11E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</a:rPr>
              <a:t>   SANIDDHYA SHUKLA 	9E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</a:rPr>
              <a:t>   ANSH AGARWAL		10B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 ABHIST DEWANGAN		9A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 SIDDHARTH JAIN		9B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 KARAN SUNDRANI 		9A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628" y="1640623"/>
            <a:ext cx="10663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Bahnschrift" pitchFamily="34" charset="0"/>
              </a:rPr>
              <a:t>SATYAM DHRITLAHRE  10E		(MAN OF THE MATCH)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18026" y="691655"/>
            <a:ext cx="369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SEC – 10, BHILAI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E6C1A4F-AB4C-BE6B-56CF-17BC4CE7DA2F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C9F34CDC-7E9D-2C2D-6A03-577E7398AA7E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E0F58ADF-8118-7B31-96DB-A2E552580A8D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424D427-D5F1-C949-C59C-72222620A3E8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37B455C-A0C6-D8CC-6D69-84A6E2EF12E2}"/>
              </a:ext>
            </a:extLst>
          </p:cNvPr>
          <p:cNvSpPr/>
          <p:nvPr/>
        </p:nvSpPr>
        <p:spPr>
          <a:xfrm rot="13300991">
            <a:off x="5513155" y="8934437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4EDB4EC-6E23-837E-D445-B535E06724A7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A87CCB82-B158-4E16-9299-777346B579F5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51D3E2D-ADBF-C112-00F9-C563DAC722DF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A7BEE2-0DCC-6215-6ADA-89E0EFAC726B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20111094">
            <a:off x="5642429" y="6680200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-226503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apezoid 29"/>
          <p:cNvSpPr/>
          <p:nvPr/>
        </p:nvSpPr>
        <p:spPr>
          <a:xfrm>
            <a:off x="-1230994" y="-226504"/>
            <a:ext cx="5631543" cy="1455229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6200000" flipV="1">
            <a:off x="3582990" y="1910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3434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43474" y="0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867274" y="333375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323091" y="0"/>
            <a:ext cx="8799874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ato Black" pitchFamily="34" charset="0"/>
              </a:rPr>
              <a:t>SPELL BEE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289050" y="1748366"/>
          <a:ext cx="9764785" cy="487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NAME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AYESHA SIDDIQUI	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Bahnschrift" pitchFamily="34" charset="0"/>
                        </a:rPr>
                        <a:t>JEHAB SIDDIQUI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SOMPALLY HAYAN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2B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GULAFSHA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ALI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VARISHTHA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ARCHIT SAHU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 LEVEL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AADISHREE TIWARI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SCHOOL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LEVEL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173084" y="171450"/>
            <a:ext cx="3971166" cy="76944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" pitchFamily="34" charset="0"/>
              </a:rPr>
              <a:t>HANDWRITING</a:t>
            </a:r>
          </a:p>
        </p:txBody>
      </p:sp>
    </p:spTree>
  </p:cSld>
  <p:clrMapOvr>
    <a:masterClrMapping/>
  </p:clrMapOvr>
  <p:transition spd="med" advClick="0" advTm="8000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ARO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75126" y="1979801"/>
          <a:ext cx="9764785" cy="1256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AADITRI AGARWAL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HEO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75126" y="1979801"/>
          <a:ext cx="9764785" cy="1256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ALEENA MANOJ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HGO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75126" y="1979801"/>
          <a:ext cx="9764785" cy="1256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SEJAL DAS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HMO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75126" y="1979801"/>
          <a:ext cx="9764785" cy="487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PRATIK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PATEL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VAIDIK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DIVYANSHI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BHDLLA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ADITI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PRAJAATI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YASHWARDHAN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ANIKA ROY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SAANVI PATEL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HMO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75126" y="1979801"/>
          <a:ext cx="9764785" cy="2463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ABIRA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FATIMA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PRAKHAR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GUPTA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ANSH SAHU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agon 17"/>
          <p:cNvSpPr/>
          <p:nvPr/>
        </p:nvSpPr>
        <p:spPr>
          <a:xfrm rot="939216">
            <a:off x="11881038" y="2357463"/>
            <a:ext cx="621923" cy="50165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3300991">
            <a:off x="11943983" y="5485591"/>
            <a:ext cx="496034" cy="32093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20752857">
            <a:off x="-355600" y="1543050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11276346" y="2339069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850209">
            <a:off x="468086" y="188504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324758" y="2371273"/>
            <a:ext cx="241300" cy="2032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:\Users\Admin\Desktop\top-three-winners-slid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74" y="1078422"/>
            <a:ext cx="578199" cy="815975"/>
          </a:xfrm>
          <a:prstGeom prst="rect">
            <a:avLst/>
          </a:prstGeom>
          <a:noFill/>
        </p:spPr>
      </p:pic>
      <p:pic>
        <p:nvPicPr>
          <p:cNvPr id="42" name="Picture 5" descr="C:\Users\Admin\Desktop\top-three-winners-slid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4" y="1068897"/>
            <a:ext cx="425919" cy="584200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0" y="-318782"/>
            <a:ext cx="12192000" cy="130628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6865256" y="-226504"/>
            <a:ext cx="5631543" cy="1457325"/>
          </a:xfrm>
          <a:prstGeom prst="trapezoi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056812" y="221168"/>
            <a:ext cx="4965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itchFamily="34" charset="0"/>
              </a:rPr>
              <a:t>HSO</a:t>
            </a: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6183315" y="305309"/>
            <a:ext cx="1454147" cy="39052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362700" y="-226503"/>
            <a:ext cx="390524" cy="39052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010274" y="154498"/>
            <a:ext cx="266700" cy="2476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800724" y="40197"/>
            <a:ext cx="152400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75126" y="1979801"/>
          <a:ext cx="9764785" cy="487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1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328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KUNAL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MARKENDY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AASHI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GAUTAM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TANYA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CHANDRAKAR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YASHWARDHAN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DHANI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HUMNE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ADA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SHAIKH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559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 advTm="8000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2943-thank-you-ppt-template-remove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0257" y="1491714"/>
            <a:ext cx="767076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itchFamily="34" charset="0"/>
              </a:rPr>
              <a:t>THANK</a:t>
            </a:r>
          </a:p>
          <a:p>
            <a:pPr algn="ctr"/>
            <a:r>
              <a:rPr lang="en-US" sz="9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 Black" pitchFamily="34" charset="0"/>
              </a:rPr>
              <a:t> YOU </a:t>
            </a:r>
          </a:p>
        </p:txBody>
      </p:sp>
    </p:spTree>
    <p:extLst>
      <p:ext uri="{BB962C8B-B14F-4D97-AF65-F5344CB8AC3E}">
        <p14:creationId xmlns:p14="http://schemas.microsoft.com/office/powerpoint/2010/main" val="1917307167"/>
      </p:ext>
    </p:extLst>
  </p:cSld>
  <p:clrMapOvr>
    <a:masterClrMapping/>
  </p:clrMapOvr>
  <p:transition spd="med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13967670" cy="1028702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4300" y="0"/>
            <a:ext cx="1059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INTER-DISTRICT  CRICKET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96754" y="110988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8126" y="1351946"/>
            <a:ext cx="92698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SWASTIK SHUKLA	  	9F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SACHIN KUMAR		  	8D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CHANDRANSH YADAV  	9A 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YUG KHAR 		  	         9E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LAKSHYA TAPADIYA	  	9B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NISHANT NAGPURE	  	9E</a:t>
            </a:r>
          </a:p>
          <a:p>
            <a:pPr marL="514350" indent="-514350">
              <a:lnSpc>
                <a:spcPct val="150000"/>
              </a:lnSpc>
              <a:buAutoNum type="arabicPeriod" startAt="8"/>
            </a:pPr>
            <a:r>
              <a:rPr lang="en-US" sz="32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  ISHAAN 			  	9D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4201" y="482105"/>
            <a:ext cx="369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SEC – 10, BHILAI</a:t>
            </a:r>
          </a:p>
        </p:txBody>
      </p:sp>
      <p:sp>
        <p:nvSpPr>
          <p:cNvPr id="9" name="Trapezoid 8"/>
          <p:cNvSpPr/>
          <p:nvPr/>
        </p:nvSpPr>
        <p:spPr>
          <a:xfrm flipV="1">
            <a:off x="-1166070" y="0"/>
            <a:ext cx="13815270" cy="1219200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21199" y="139205"/>
            <a:ext cx="1084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  INTER-DISTRICT  CRICKET  TOURNAMENT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-168129" y="131943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18026" y="691655"/>
            <a:ext cx="369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SEC – 10, BHILAI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74FC149-E84E-1E36-96C4-CD07DF6FC91F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6649035-21B2-6292-E57F-367C1E69E639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48336C33-5E0D-7C5E-3D88-C1F2F5D4E50F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3BB40D2-7A18-D1AD-8088-FDA9C3709E43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3FA9D63-3544-F3CA-C388-BE04BE335C67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CB053C75-7AF4-9F22-73A2-6765B8E556E2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18C45EF-E19A-CECC-EFF2-C9C7A824D9C6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B3AC4E2-72F9-4720-6A55-928F7F902C55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/>
          <p:cNvSpPr/>
          <p:nvPr/>
        </p:nvSpPr>
        <p:spPr>
          <a:xfrm>
            <a:off x="6945502" y="1209675"/>
            <a:ext cx="5989448" cy="980176"/>
          </a:xfrm>
          <a:prstGeom prst="parallelogram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13967670" cy="1028702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14300" y="0"/>
            <a:ext cx="10593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INTER-DISTRICT  CRICKET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96754" y="110988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59176" y="2875946"/>
            <a:ext cx="9269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40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SATYAM DHRITLAHRE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sz="4000" b="1" dirty="0">
                <a:blipFill>
                  <a:blip r:embed="rId3"/>
                  <a:tile tx="0" ty="0" sx="100000" sy="100000" flip="none" algn="tl"/>
                </a:blipFill>
                <a:latin typeface="Bahnschrift" pitchFamily="34" charset="0"/>
                <a:ea typeface="Gadugi" pitchFamily="34" charset="0"/>
              </a:rPr>
              <a:t>	  </a:t>
            </a:r>
            <a:r>
              <a:rPr lang="en-US" sz="4000" b="1" dirty="0">
                <a:solidFill>
                  <a:srgbClr val="FFFF00"/>
                </a:solidFill>
                <a:latin typeface="Bahnschrift" pitchFamily="34" charset="0"/>
                <a:ea typeface="Gadugi" pitchFamily="34" charset="0"/>
              </a:rPr>
              <a:t>MAN OF THE MATCH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4201" y="482105"/>
            <a:ext cx="3697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SEC – 10, BHILAI</a:t>
            </a:r>
          </a:p>
        </p:txBody>
      </p:sp>
      <p:sp>
        <p:nvSpPr>
          <p:cNvPr id="9" name="Trapezoid 8"/>
          <p:cNvSpPr/>
          <p:nvPr/>
        </p:nvSpPr>
        <p:spPr>
          <a:xfrm flipV="1">
            <a:off x="-1166070" y="0"/>
            <a:ext cx="13815270" cy="1219200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11674" y="358280"/>
            <a:ext cx="10841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INTER-SCHOOL</a:t>
            </a:r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  TOURNAMENT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-168129" y="1319431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0800000" flipV="1">
            <a:off x="4576326" y="1317344"/>
            <a:ext cx="1020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AT  SHANKRA VIDYALAY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CC7775-36D1-B390-779F-75B43633B708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1208102-9A64-A35B-3577-F52D2FCBDB51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88FFF5F5-4510-347D-A3A9-A152BFF85EC7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6B99200-ABCB-1D86-D8BC-F1F0D5A23F70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F40749B-10A0-5AC6-E7BA-5C6B76F72158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5A1C201-4BC0-7EDB-27B0-22E62AA0E4DA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F44D77-7A0A-0888-73B3-14C19D71C6B2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6180959-32E4-69D5-8809-754FA05F87E7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NATIONAL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53357"/>
              </p:ext>
            </p:extLst>
          </p:nvPr>
        </p:nvGraphicFramePr>
        <p:xfrm>
          <a:off x="514658" y="1349128"/>
          <a:ext cx="11309683" cy="506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MUSKAN CHAUHAN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SAHIL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KUMAR BANDHE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b="1" dirty="0"/>
                    </a:p>
                    <a:p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SARVAGYA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GUPTA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11C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MD. TETEKHAR AHMED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KRISHNANDA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CHAWDA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AYAAN AHMED KHAN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10D</a:t>
                      </a:r>
                      <a:endParaRPr lang="en-US" sz="2400" b="1" dirty="0"/>
                    </a:p>
                    <a:p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9F05EB4-E6E5-1CA4-EFF5-AF1AB0A1C682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5D8C1B7-B63B-EC8B-230B-F752B758B823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72B8A44F-70B9-A0BB-A383-80AE2732EE10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F7E07D9-85C3-DCB9-00E5-574B959293D3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C5ECB2-5F7A-5109-74DE-0AAD90E34A67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5A349555-D5F8-C2A4-5148-338A448281F5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40BE58E6-D640-1E6A-BB0E-BE0EB0549B32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663278B-33AE-BBB4-D423-C5207A9D1A88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NATIONAL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59441"/>
              </p:ext>
            </p:extLst>
          </p:nvPr>
        </p:nvGraphicFramePr>
        <p:xfrm>
          <a:off x="505327" y="1347538"/>
          <a:ext cx="11309683" cy="5063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ADARSH GUPTA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ROPE SKIPPING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ARYAN VERMA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ROPE SKIPPING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VICTOR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KUMAR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ROPE SKIPPING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VARNIKA SHARMA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GYMNASTIC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PRIYANSHU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SAHU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ROPE SKIPPING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89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33358A-A446-FA31-6F3C-7AED45A3E5AC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81F23E0-9499-FCE2-3645-8A6934FAF5BE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6616E07-90F9-F5DF-83D8-A55A608BE213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6EDE5E9-48D2-CDDD-AD5C-30E7ED09B9AE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26A75AB-9869-796B-1EC9-23A0E477D8A1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7F42F408-F768-3FF7-5849-5484835F6A31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E66B0D0-7EB1-4874-31A1-D233BA0C2FCA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B8EC5AB-B7A1-9DF4-A54A-5F935AE02BA4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42783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flipV="1">
            <a:off x="-1166070" y="-3"/>
            <a:ext cx="8328870" cy="922869"/>
          </a:xfrm>
          <a:prstGeom prst="trapezoid">
            <a:avLst/>
          </a:prstGeom>
          <a:solidFill>
            <a:srgbClr val="007A00"/>
          </a:solidFill>
          <a:ln>
            <a:noFill/>
          </a:ln>
          <a:effectLst>
            <a:outerShdw blurRad="50800" dist="38100" dir="2700000" algn="tl" rotWithShape="0">
              <a:srgbClr val="4DA55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39166" y="186267"/>
            <a:ext cx="687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blipFill>
                  <a:blip r:embed="rId2"/>
                  <a:tile tx="0" ty="0" sx="100000" sy="100000" flip="none" algn="tl"/>
                </a:blipFill>
                <a:latin typeface="Lato Black" pitchFamily="34" charset="0"/>
              </a:rPr>
              <a:t>CBSE  FEZ-ZONAL  TOURNAMENT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-575198" y="1008114"/>
            <a:ext cx="2281809" cy="1588"/>
          </a:xfrm>
          <a:prstGeom prst="line">
            <a:avLst/>
          </a:prstGeom>
          <a:ln w="76200">
            <a:solidFill>
              <a:srgbClr val="007A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5327" y="1347538"/>
          <a:ext cx="11309683" cy="4209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6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438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NAME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   SPORT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ACHIEVMENT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29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MUSKAN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CHAUHAN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9D</a:t>
                      </a:r>
                      <a:endParaRPr lang="en-US" sz="2400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8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SAHIL KUMAR BANDHE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10E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SARVAGYA GUPTA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11C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400" b="1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MD. TETEKHAR AHMED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11B</a:t>
                      </a:r>
                      <a:endParaRPr lang="en-US" sz="2400" b="1" dirty="0"/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BOXING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HIRANYA SAHU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7E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JUDO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PARTICIPATION</a:t>
                      </a:r>
                    </a:p>
                  </a:txBody>
                  <a:tcPr>
                    <a:lnTlToB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A88F713-5BC2-9C78-73E1-FF9281CCA0CB}"/>
              </a:ext>
            </a:extLst>
          </p:cNvPr>
          <p:cNvSpPr/>
          <p:nvPr/>
        </p:nvSpPr>
        <p:spPr>
          <a:xfrm rot="11730591">
            <a:off x="10169630" y="6680202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169635DE-0EDA-62F3-5AC1-544B89751A82}"/>
              </a:ext>
            </a:extLst>
          </p:cNvPr>
          <p:cNvSpPr/>
          <p:nvPr/>
        </p:nvSpPr>
        <p:spPr>
          <a:xfrm rot="850467">
            <a:off x="5991689" y="6572250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2FEF1EE-EAB7-4CB9-5245-E7A6BE2D4BA6}"/>
              </a:ext>
            </a:extLst>
          </p:cNvPr>
          <p:cNvSpPr/>
          <p:nvPr/>
        </p:nvSpPr>
        <p:spPr>
          <a:xfrm rot="20531336">
            <a:off x="11463217" y="1867354"/>
            <a:ext cx="419100" cy="3556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DDD191F-FE22-C18A-E8EF-7C9A8EE9CC18}"/>
              </a:ext>
            </a:extLst>
          </p:cNvPr>
          <p:cNvSpPr/>
          <p:nvPr/>
        </p:nvSpPr>
        <p:spPr>
          <a:xfrm rot="13300991">
            <a:off x="2718452" y="6667181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9A1ADC1-716A-A0DE-E6BB-C0FF8518DB57}"/>
              </a:ext>
            </a:extLst>
          </p:cNvPr>
          <p:cNvSpPr/>
          <p:nvPr/>
        </p:nvSpPr>
        <p:spPr>
          <a:xfrm rot="13300991">
            <a:off x="-320023" y="4733606"/>
            <a:ext cx="542542" cy="27939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DC8CF21C-E179-1464-051D-6E205CBC97D2}"/>
              </a:ext>
            </a:extLst>
          </p:cNvPr>
          <p:cNvSpPr/>
          <p:nvPr/>
        </p:nvSpPr>
        <p:spPr>
          <a:xfrm rot="850467">
            <a:off x="-351962" y="3135854"/>
            <a:ext cx="64856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0C1E1EED-B9A7-05A7-DD27-848FC319E404}"/>
              </a:ext>
            </a:extLst>
          </p:cNvPr>
          <p:cNvSpPr/>
          <p:nvPr/>
        </p:nvSpPr>
        <p:spPr>
          <a:xfrm rot="21169544">
            <a:off x="-340899" y="1702284"/>
            <a:ext cx="711200" cy="571500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97A4780-8110-E919-221B-ABD03CF63C81}"/>
              </a:ext>
            </a:extLst>
          </p:cNvPr>
          <p:cNvSpPr/>
          <p:nvPr/>
        </p:nvSpPr>
        <p:spPr>
          <a:xfrm rot="11730591">
            <a:off x="11826980" y="3565527"/>
            <a:ext cx="673100" cy="279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 advClick="0" advTm="800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1170</Words>
  <Application>Microsoft Office PowerPoint</Application>
  <PresentationFormat>Widescreen</PresentationFormat>
  <Paragraphs>651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Sys3</dc:creator>
  <cp:lastModifiedBy>Guest User</cp:lastModifiedBy>
  <cp:revision>195</cp:revision>
  <dcterms:created xsi:type="dcterms:W3CDTF">2018-12-04T03:48:57Z</dcterms:created>
  <dcterms:modified xsi:type="dcterms:W3CDTF">2024-12-09T16:21:46Z</dcterms:modified>
</cp:coreProperties>
</file>