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27" r:id="rId3"/>
    <p:sldId id="370" r:id="rId4"/>
    <p:sldId id="376" r:id="rId5"/>
    <p:sldId id="401" r:id="rId6"/>
    <p:sldId id="423" r:id="rId7"/>
    <p:sldId id="410" r:id="rId8"/>
    <p:sldId id="411" r:id="rId9"/>
    <p:sldId id="412" r:id="rId10"/>
    <p:sldId id="422" r:id="rId11"/>
    <p:sldId id="413" r:id="rId12"/>
    <p:sldId id="414" r:id="rId13"/>
    <p:sldId id="415" r:id="rId14"/>
    <p:sldId id="417" r:id="rId15"/>
    <p:sldId id="418" r:id="rId16"/>
    <p:sldId id="419" r:id="rId17"/>
    <p:sldId id="420" r:id="rId18"/>
    <p:sldId id="421" r:id="rId19"/>
    <p:sldId id="374" r:id="rId20"/>
    <p:sldId id="369" r:id="rId21"/>
    <p:sldId id="377" r:id="rId22"/>
    <p:sldId id="383" r:id="rId23"/>
    <p:sldId id="384" r:id="rId24"/>
    <p:sldId id="385" r:id="rId25"/>
    <p:sldId id="386" r:id="rId26"/>
    <p:sldId id="387" r:id="rId27"/>
    <p:sldId id="388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398" r:id="rId37"/>
    <p:sldId id="400" r:id="rId38"/>
    <p:sldId id="424" r:id="rId39"/>
    <p:sldId id="425" r:id="rId40"/>
    <p:sldId id="426" r:id="rId41"/>
    <p:sldId id="404" r:id="rId42"/>
    <p:sldId id="405" r:id="rId43"/>
    <p:sldId id="406" r:id="rId44"/>
    <p:sldId id="407" r:id="rId45"/>
    <p:sldId id="408" r:id="rId46"/>
    <p:sldId id="409" r:id="rId47"/>
    <p:sldId id="36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555"/>
    <a:srgbClr val="007A00"/>
    <a:srgbClr val="009900"/>
    <a:srgbClr val="292929"/>
    <a:srgbClr val="454545"/>
    <a:srgbClr val="5A5A5A"/>
    <a:srgbClr val="FF0066"/>
    <a:srgbClr val="00FF99"/>
    <a:srgbClr val="0099FF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666" autoAdjust="0"/>
    <p:restoredTop sz="99188" autoAdjust="0"/>
  </p:normalViewPr>
  <p:slideViewPr>
    <p:cSldViewPr snapToGrid="0">
      <p:cViewPr>
        <p:scale>
          <a:sx n="100" d="100"/>
          <a:sy n="100" d="100"/>
        </p:scale>
        <p:origin x="-1296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EB7E-E530-4BDB-8644-498BF0E4F5D6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5DC63-A5BD-41F4-9175-D176B4FB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57E5-597A-4B53-9375-DF588D3B83D4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 advClick="0" advTm="8000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2525" y="1371600"/>
            <a:ext cx="839152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dirty="0" smtClean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Lato Black" pitchFamily="34" charset="0"/>
                <a:ea typeface="Calibri" pitchFamily="34" charset="0"/>
                <a:cs typeface="Calibri" pitchFamily="34" charset="0"/>
              </a:rPr>
              <a:t>MILE </a:t>
            </a:r>
            <a:r>
              <a:rPr lang="en-US" sz="8000" b="1" dirty="0" smtClean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Lato Black" pitchFamily="34" charset="0"/>
                <a:ea typeface="Calibri" pitchFamily="34" charset="0"/>
                <a:cs typeface="Calibri" pitchFamily="34" charset="0"/>
              </a:rPr>
              <a:t>STONE ACADEMY</a:t>
            </a:r>
            <a:endParaRPr lang="en-US" sz="8000" dirty="0" smtClean="0">
              <a:solidFill>
                <a:srgbClr val="FFC000"/>
              </a:solidFill>
              <a:latin typeface="Lato Black" pitchFamily="34" charset="0"/>
            </a:endParaRPr>
          </a:p>
          <a:p>
            <a:endParaRPr lang="en-US" sz="8000" b="1" dirty="0" smtClean="0">
              <a:ln w="18000">
                <a:noFill/>
                <a:prstDash val="solid"/>
                <a:miter lim="800000"/>
              </a:ln>
              <a:solidFill>
                <a:srgbClr val="00B05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60" y="3781425"/>
            <a:ext cx="5098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WELCOMES </a:t>
            </a:r>
            <a:r>
              <a:rPr lang="en-US" sz="5400" b="1" dirty="0" smtClean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YOU </a:t>
            </a:r>
          </a:p>
          <a:p>
            <a:pPr algn="r"/>
            <a:endParaRPr lang="en-US" sz="5400" dirty="0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275" y="266700"/>
            <a:ext cx="1524000" cy="1828799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8963" y="933448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20948699">
            <a:off x="830035" y="561069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850209">
            <a:off x="1282169" y="988231"/>
            <a:ext cx="144400" cy="1198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531336">
            <a:off x="8234242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698882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FEZ-ZONAL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3489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SUYASH DUBEY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8B</a:t>
                      </a:r>
                      <a:endParaRPr lang="en-US" sz="2400" b="1" dirty="0" smtClean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BADMINTON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GULZAR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7A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BADMINTON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SURYANSH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ARCHARY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RANK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CLUSTER II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28489"/>
          <a:ext cx="11309683" cy="554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4044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6816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MANVEER SINGH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 (SILVER)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4520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DIVYANSHU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CHAURASIYA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 (SILVER)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6906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HARSHIT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HINDARIYA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6906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DHAIRYA KUMAR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JANGHEL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6906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LILESH DESHMUKH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514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TANRAJ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SINGH SAINI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(SILVER)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5853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DEEPAK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SINGH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55853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ATHARV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CHANDRAKAR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CLUSTER II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293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ROSHAN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 (SILVER)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PRASSAN TIWARI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4714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YASH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JAGYASI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02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PANKAJ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3765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TANJEET SINGH SAINI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2950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MOKSH SINGH BAIS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KRISHNA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CHAURASIYA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NATIONAL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293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MUSKAN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CHAUHAN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GAJBHIYE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4714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02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AARAV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JAIN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TENNIS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37654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ANUBHAV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GYMNASTIC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POETIC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PONT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2950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STATE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341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ANSH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GAJBHIYE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AYAAN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AHMED KHAN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15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GOLD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36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HOOMAING NUKHARE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STATE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67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ADITI MISHRA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GYMNASTICS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ABHINAV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CHESS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RANK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AARAV JAIN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TABLE TENNIS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15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AKSHITA VERMA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RUNNER (2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364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SURYANSH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ARCHARY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8048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61237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CLUSTER FEZ COMPETITION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67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KRISHNANDA CHAWDA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AYAAN AHMED KHAN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57151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33646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8048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61237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OTHER TOURNAMENTS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4852" y="1357063"/>
          <a:ext cx="11222385" cy="388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7696"/>
                <a:gridCol w="1084521"/>
                <a:gridCol w="2200940"/>
                <a:gridCol w="4189228"/>
              </a:tblGrid>
              <a:tr h="51316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ACHIVEMENT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TOURNAMENT 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113136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SAHIL KUMAR BANDHE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M.M.A. OPEN TOURNAMENT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29377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SUYASH DUBEY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8B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OPEN BADMINTON COMPETITION 2024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94667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GULZAR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INTER CLUB TOURNAMENT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OTHER TOURNAMENTS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4695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7696"/>
                <a:gridCol w="1084521"/>
                <a:gridCol w="2200940"/>
                <a:gridCol w="4276526"/>
              </a:tblGrid>
              <a:tr h="49189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ACHIVEMENT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TOURNAMENT 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1386621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AMAN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CHANDA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9F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BRONZE</a:t>
                      </a:r>
                    </a:p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SHEITOKAI KARATE TOURNAMENT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4085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ADITI DESHMUKH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BLACK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BELT</a:t>
                      </a:r>
                    </a:p>
                    <a:p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OPEN TAIKWANDO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TOURNAMENT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140851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SAMBHAV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JHA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12E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MAN OF THE MATCH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(WINNER)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nn-NO" sz="2400" b="1" dirty="0" smtClean="0">
                          <a:solidFill>
                            <a:schemeClr val="bg1"/>
                          </a:solidFill>
                        </a:rPr>
                        <a:t>PRAMVEER  ALBERT  EKKA FOOTBALL  AUGUST 2024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8700" y="1803400"/>
            <a:ext cx="5473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>
                <a:blipFill>
                  <a:blip r:embed="rId3"/>
                  <a:tile tx="0" ty="0" sx="100000" sy="100000" flip="none" algn="tl"/>
                </a:blipFill>
                <a:latin typeface="Lato Black" pitchFamily="34" charset="0"/>
              </a:rPr>
              <a:t>ACADEMICS</a:t>
            </a:r>
            <a:endParaRPr lang="en-US" sz="6600" dirty="0">
              <a:blipFill>
                <a:blip r:embed="rId3"/>
                <a:tile tx="0" ty="0" sx="100000" sy="100000" flip="none" algn="tl"/>
              </a:blipFill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50" y="1102578"/>
            <a:ext cx="9382125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dirty="0" smtClean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+mj-lt"/>
                <a:ea typeface="Calibri" pitchFamily="34" charset="0"/>
                <a:cs typeface="Calibri" pitchFamily="34" charset="0"/>
              </a:rPr>
              <a:t> </a:t>
            </a:r>
            <a:r>
              <a:rPr lang="en-US" sz="6600" b="1" dirty="0" smtClean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+mj-lt"/>
                <a:ea typeface="Calibri" pitchFamily="34" charset="0"/>
                <a:cs typeface="Calibri" pitchFamily="34" charset="0"/>
              </a:rPr>
              <a:t>TO</a:t>
            </a:r>
            <a:endParaRPr lang="en-US" sz="7200" b="1" dirty="0" smtClean="0">
              <a:ln w="18000">
                <a:noFill/>
                <a:prstDash val="solid"/>
                <a:miter lim="800000"/>
              </a:ln>
              <a:solidFill>
                <a:srgbClr val="00B0F0"/>
              </a:solidFill>
              <a:latin typeface="+mj-lt"/>
              <a:ea typeface="Calibri" pitchFamily="34" charset="0"/>
              <a:cs typeface="Calibri" pitchFamily="34" charset="0"/>
            </a:endParaRPr>
          </a:p>
          <a:p>
            <a:r>
              <a:rPr lang="en-US" sz="6600" b="1" dirty="0" smtClean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+mj-lt"/>
                <a:ea typeface="Calibri" pitchFamily="34" charset="0"/>
                <a:cs typeface="Calibri" pitchFamily="34" charset="0"/>
              </a:rPr>
              <a:t>    THE</a:t>
            </a:r>
            <a:r>
              <a:rPr lang="en-US" sz="6600" b="1" dirty="0" smtClean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+mj-lt"/>
                <a:ea typeface="Calibri" pitchFamily="34" charset="0"/>
                <a:cs typeface="Calibri" pitchFamily="34" charset="0"/>
              </a:rPr>
              <a:t>  </a:t>
            </a:r>
          </a:p>
          <a:p>
            <a:pPr algn="r"/>
            <a:r>
              <a:rPr lang="en-US" sz="7200" b="1" dirty="0" smtClean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Lato Black" pitchFamily="34" charset="0"/>
                <a:ea typeface="Calibri" pitchFamily="34" charset="0"/>
                <a:cs typeface="Calibri" pitchFamily="34" charset="0"/>
              </a:rPr>
              <a:t>ACHIVEMENTS SECTION</a:t>
            </a:r>
            <a:endParaRPr lang="en-US" sz="7200" dirty="0" smtClean="0">
              <a:solidFill>
                <a:srgbClr val="FFC000"/>
              </a:solidFill>
              <a:latin typeface="Lato Black" pitchFamily="34" charset="0"/>
            </a:endParaRPr>
          </a:p>
          <a:p>
            <a:endParaRPr lang="en-US" sz="7200" b="1" dirty="0" smtClean="0">
              <a:ln w="18000">
                <a:noFill/>
                <a:prstDash val="solid"/>
                <a:miter lim="800000"/>
              </a:ln>
              <a:solidFill>
                <a:srgbClr val="00B05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275" y="266700"/>
            <a:ext cx="1524000" cy="1828799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8963" y="933448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20948699">
            <a:off x="830035" y="561069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850209">
            <a:off x="1282169" y="988231"/>
            <a:ext cx="144400" cy="1198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531336">
            <a:off x="8234242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698882"/>
      </p:ext>
    </p:extLst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102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4600" y="4253865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 SAMRIDDHI</a:t>
            </a:r>
            <a:r>
              <a:rPr lang="en-US" sz="36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SINGH</a:t>
            </a:r>
            <a:endParaRPr lang="en-US" sz="28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2620" y="5118100"/>
            <a:ext cx="162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AARYANSH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AVYUKT</a:t>
            </a:r>
            <a:r>
              <a:rPr lang="en-US" sz="36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SONI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Mathematics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1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2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00" y="4253865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SHOURYA SINGH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8500" y="5018314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TUSHAR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66100" y="3460932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PRAKHAR GUPTA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622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KHUSH KESHWANI</a:t>
            </a:r>
            <a:endParaRPr lang="en-US" sz="28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</a:t>
            </a:r>
            <a:r>
              <a:rPr lang="en-US" sz="3200" b="1" spc="-15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OORVI SAXENA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582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SHASHTI  CHANDRAKAR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3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4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01000" y="3460932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VIBHOR CHHARA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8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rapezoid 5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Mathematics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ANSH</a:t>
            </a:r>
            <a:r>
              <a:rPr lang="en-US" sz="3200" b="1" spc="-15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BHARTIYA</a:t>
            </a:r>
            <a:r>
              <a:rPr lang="en-US" sz="3200" b="1" spc="-15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	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2620" y="5118100"/>
            <a:ext cx="162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>
              <a:latin typeface="Leelawadee UI Semilight" pitchFamily="34" charset="-34"/>
              <a:cs typeface="Leelawadee UI Semilight" pitchFamily="34" charset="-34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AADITRI 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ALEENA MANOJ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5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6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34300" y="4253865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ABHIRAJ THAKUR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1900" y="5018314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ATHARVA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83500" y="3460932"/>
            <a:ext cx="450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ISHIKA KESHWANI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5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5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3" name="Rectangle 5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rapezoid 5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Mathematics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spc="-15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MANU SAHU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</a:t>
            </a:r>
            <a:r>
              <a:rPr lang="en-US" sz="3200" b="1" spc="-15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MOKSHIKA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88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OJAS CHANDRAKAR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7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8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67600" y="425386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DRON ADITYA SAHU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501831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ANSH DUTT KHOLIYA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8400" y="3460932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M. PRATHMESH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9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0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Mathematics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ABHIGYAN BADKUR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SHUBHI PARAKH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SWAYAM SAHU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9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10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3800" y="425386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YASHWI DEWANGAN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8900" y="5018314"/>
            <a:ext cx="448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HARSHITA VERMA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5400" y="3460932"/>
            <a:ext cx="45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KHUSHI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9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0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Mathematics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ANKITA PARKAR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2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3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37302" y="3460932"/>
            <a:ext cx="365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OORVI SAXENA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English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SONAKSHI GUPTA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ADRIJA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ANIKA ROY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5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6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45300" y="3460932"/>
            <a:ext cx="534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ISHAQ AHMED SIDDIQUE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English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 </a:t>
            </a:r>
            <a:r>
              <a:rPr lang="en-US" sz="2800" b="1" spc="-15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DIKSHA VERMA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MANU SAHU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7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8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62900" y="3460932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M. PRATHMESH</a:t>
            </a:r>
            <a:endParaRPr lang="en-US" sz="32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English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22101" y="3487195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AVYUKT SONI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1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3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LAKSHAY KUMAR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apezoid 41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Science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70927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DUPESH KUMAR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35376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AASHI GAUTAM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77994"/>
            <a:ext cx="488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SAUBHAGYA YADAV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5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6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0100" y="43021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ATHARAV YENDE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665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POORVA VAISHNAV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5091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ANSHRUTA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Science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chievme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641600" y="2463800"/>
            <a:ext cx="646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0">
                  <a:solidFill>
                    <a:schemeClr val="bg1">
                      <a:lumMod val="75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Lato Black" pitchFamily="34" charset="0"/>
              </a:rPr>
              <a:t>SPORTS ACHIEVEMENT</a:t>
            </a:r>
            <a:endParaRPr lang="en-US" sz="6000" b="1" dirty="0">
              <a:ln w="19050">
                <a:solidFill>
                  <a:schemeClr val="bg1">
                    <a:lumMod val="75000"/>
                  </a:schemeClr>
                </a:solidFill>
              </a:ln>
              <a:blipFill>
                <a:blip r:embed="rId3"/>
                <a:tile tx="0" ty="0" sx="100000" sy="100000" flip="none" algn="tl"/>
              </a:blipFill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5000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CHESHTA RAHUL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535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SHOURYA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DEWANGAN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MOKSHIKA SAHU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7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8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0100" y="42513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M.PRATHMESH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157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SHASHWAT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KU.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ANSH DUTT KHOLIYA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Science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SWAYAM SAHU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TANJEET SAINI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855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ABHIGYAN BADKUR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9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10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0100" y="426148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PREKSHA JAIN 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1287" y="5025934"/>
            <a:ext cx="517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ISHANYA DESHLAHRA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6855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KHUSHI   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Science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72901" y="3460932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AARYANSH AGARWAL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1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2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6855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KOESHA TIKARIHA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50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51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rapezoid 52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GK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KHUSH KESHWANI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3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5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0100" y="42513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ANIKA ROY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157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INAAYA KHAN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AKSHITA VERMA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2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3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GK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563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AARNA AGARWAL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JAYAN VERMA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MOKSHIKA SAHU 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7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8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SANSKRUTI JENA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GK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KHUSH KESHWANI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3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5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ALEENA MANOJ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7550" y="215051"/>
            <a:ext cx="527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Social Studies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 smtClean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CHESHTA RAHUL</a:t>
            </a:r>
            <a:endParaRPr lang="en-US" sz="3200" b="1" baseline="30000" dirty="0" smtClean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 smtClean="0">
                <a:latin typeface="Cascadia Mono" pitchFamily="49" charset="0"/>
                <a:cs typeface="Cascadia Mono" pitchFamily="49" charset="0"/>
              </a:rPr>
              <a:t> 7</a:t>
            </a:r>
            <a:endParaRPr lang="en-US" sz="3600" b="1" dirty="0">
              <a:latin typeface="Cascadia Mono" pitchFamily="49" charset="0"/>
              <a:cs typeface="Cascadia Mono" pitchFamily="49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SSC Olympiad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/>
                <a:gridCol w="1248652"/>
                <a:gridCol w="1709656"/>
                <a:gridCol w="3275877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AADYA TAMRAKAR 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KOESHA TIKARINA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AAROSHI PANDEY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AAHIL SABRY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ARIV SINGH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ato Black" pitchFamily="34" charset="0"/>
              </a:rPr>
              <a:t>SPELL BEE</a:t>
            </a:r>
            <a:endParaRPr lang="en-US" sz="5400" dirty="0"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ato Black" pitchFamily="34" charset="0"/>
              </a:rPr>
              <a:t>SPELL BEE</a:t>
            </a:r>
            <a:endParaRPr lang="en-US" sz="5400" dirty="0">
              <a:latin typeface="Lato Black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/>
                <a:gridCol w="1248652"/>
                <a:gridCol w="1709656"/>
                <a:gridCol w="3275877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AADYA TAMRAKAR 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KOESHA TIKARINA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smtClean="0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ARIV SINGH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STATE 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NATIONAL 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ato Black" pitchFamily="34" charset="0"/>
              </a:rPr>
              <a:t>SPELL BEE</a:t>
            </a:r>
            <a:endParaRPr lang="en-US" sz="5400" dirty="0">
              <a:latin typeface="Lato Black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/>
                <a:gridCol w="1248652"/>
                <a:gridCol w="1709656"/>
                <a:gridCol w="3275877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Y. LAKSHITA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KABIR BANSAL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DARSHIT AGARWAL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KIYARA RATHOD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SAMRIDDHI VAISHNAV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AVYUKT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SONI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173084" y="171450"/>
            <a:ext cx="3971166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ahnschrift" pitchFamily="34" charset="0"/>
              </a:rPr>
              <a:t>HANDWRITING</a:t>
            </a:r>
            <a:endParaRPr lang="en-US" sz="4400" b="1" dirty="0">
              <a:latin typeface="Bahnschrift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1" y="0"/>
            <a:ext cx="13900995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21199" y="139205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Lato Black" pitchFamily="34" charset="0"/>
              </a:rPr>
              <a:t>WON</a:t>
            </a:r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INTER-DISTRICT  CRICKET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3268" y="2333685"/>
            <a:ext cx="9269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NIKHIL KSHATRIYA  		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11E </a:t>
            </a:r>
            <a:endParaRPr lang="en-US" sz="3200" b="1" dirty="0" smtClean="0">
              <a:blipFill>
                <a:blip r:embed="rId3"/>
                <a:tile tx="0" ty="0" sx="100000" sy="100000" flip="none" algn="tl"/>
              </a:blipFill>
              <a:latin typeface="Bahnschrift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SANIDDHYA SHUKLA 	9E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ANSH AGARWAL		10B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ABHIST DEWANGAN		9A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SIDDHARTH JAIN		9B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KARAN SUNDRANI 		9A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628" y="1640623"/>
            <a:ext cx="10663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Bahnschrift" pitchFamily="34" charset="0"/>
              </a:rPr>
              <a:t>SATYAM DHRITLAHRE  10E		(MAN OF THE MATCH)</a:t>
            </a:r>
            <a:endParaRPr lang="en-US" sz="3200" b="1" dirty="0">
              <a:solidFill>
                <a:srgbClr val="FFFF00"/>
              </a:solidFill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18026" y="69165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Lato Black" pitchFamily="34" charset="0"/>
              </a:rPr>
              <a:t>SPELL BEE</a:t>
            </a:r>
            <a:endParaRPr lang="en-US" sz="5400" dirty="0">
              <a:latin typeface="Lato Black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/>
                <a:gridCol w="1248652"/>
                <a:gridCol w="1709656"/>
                <a:gridCol w="3275877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NAME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AYESHA SIDDIQUI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JEHAB SIDDIQUI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SOMPALLY HAYAN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2B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GULAFSHA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4A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VARISHTHA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ARCHIT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AADISHREE TIWARI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173084" y="171450"/>
            <a:ext cx="3971166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Bahnschrift" pitchFamily="34" charset="0"/>
              </a:rPr>
              <a:t>HANDWRITING</a:t>
            </a:r>
            <a:endParaRPr lang="en-US" sz="4400" b="1" dirty="0">
              <a:latin typeface="Bahnschrift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ARO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AADITRI AGARWAL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HEO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ALEENA MANOJ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HGO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SEJAL DAS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HMO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PRATIK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PATEL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VAIDIK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DIVYANSHI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BHDLLA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ADITI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PRAJAATI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YASHWARDHAN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ANIKA ROY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SAANVI PATEL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HMO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2463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ABIRA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FATIMA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PRAKHAR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ANSH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itchFamily="34" charset="0"/>
              </a:rPr>
              <a:t>HSO</a:t>
            </a:r>
            <a:endParaRPr lang="en-US" sz="3600" dirty="0">
              <a:latin typeface="Bahnschrift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/>
                <a:gridCol w="4175511"/>
                <a:gridCol w="3971164"/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KUNAL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MARKENDY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AASHI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GAUTAM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TANYA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CHANDRAKAR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YASHWARDHAN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DHANI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HUMNE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SHAIKH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603559"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2943-thank-you-ppt-template-remove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0257" y="1491714"/>
            <a:ext cx="767076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itchFamily="34" charset="0"/>
              </a:rPr>
              <a:t>THANK</a:t>
            </a:r>
          </a:p>
          <a:p>
            <a:pPr algn="ctr"/>
            <a:r>
              <a:rPr lang="en-US" sz="960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itchFamily="34" charset="0"/>
              </a:rPr>
              <a:t> </a:t>
            </a:r>
            <a:r>
              <a:rPr lang="en-US" sz="9600" dirty="0" smtClean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itchFamily="34" charset="0"/>
              </a:rPr>
              <a:t>YOU </a:t>
            </a:r>
            <a:endParaRPr lang="en-US" sz="960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to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307167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13967670" cy="1028702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4300" y="0"/>
            <a:ext cx="1059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INTER-DISTRICT  CRICKET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96754" y="110988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8126" y="1351946"/>
            <a:ext cx="9269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SWASTIK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SHUKLA	  	9F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SACHIN KUMAR	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	  	8D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CHANDRANSH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YADAV  	9A 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YUG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KHAR 		  	9E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LAKSHYA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TAPADIYA	  	9B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NISHANT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NAGPURE	  	9E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ISHAAN </a:t>
            </a:r>
            <a:r>
              <a:rPr lang="en-US" sz="32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			  	9D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4201" y="48210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sp>
        <p:nvSpPr>
          <p:cNvPr id="9" name="Trapezoid 8"/>
          <p:cNvSpPr/>
          <p:nvPr/>
        </p:nvSpPr>
        <p:spPr>
          <a:xfrm flipV="1">
            <a:off x="-1166070" y="0"/>
            <a:ext cx="13815270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21199" y="139205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Lato Black" pitchFamily="34" charset="0"/>
              </a:rPr>
              <a:t>WON</a:t>
            </a:r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INTER-DISTRICT  CRICKET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18026" y="69165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7181850" y="1209675"/>
            <a:ext cx="5753100" cy="838200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13967670" cy="1028702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4300" y="0"/>
            <a:ext cx="1059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INTER-DISTRICT  CRICKET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96754" y="110988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9176" y="2875946"/>
            <a:ext cx="9269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0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SATYAM DHRITLAHRE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4000" b="1" dirty="0" smtClean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	  </a:t>
            </a:r>
            <a:r>
              <a:rPr lang="en-US" sz="4000" b="1" dirty="0" smtClean="0">
                <a:solidFill>
                  <a:srgbClr val="FFFF00"/>
                </a:solidFill>
                <a:latin typeface="Bahnschrift" pitchFamily="34" charset="0"/>
                <a:ea typeface="Gadugi" pitchFamily="34" charset="0"/>
              </a:rPr>
              <a:t>MAN OF THE MATCH</a:t>
            </a:r>
            <a:endParaRPr lang="en-US" sz="4000" b="1" dirty="0" smtClean="0">
              <a:solidFill>
                <a:srgbClr val="FFFF00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4201" y="48210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sp>
        <p:nvSpPr>
          <p:cNvPr id="9" name="Trapezoid 8"/>
          <p:cNvSpPr/>
          <p:nvPr/>
        </p:nvSpPr>
        <p:spPr>
          <a:xfrm flipV="1">
            <a:off x="-1166070" y="0"/>
            <a:ext cx="13815270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1674" y="358280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INTER-SCHOOL</a:t>
            </a:r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3300" y="1367930"/>
            <a:ext cx="496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At  SHAKRA VIDYALAY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NATIONAL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5327" y="1347538"/>
          <a:ext cx="11309683" cy="506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MUSKAN CHAUHAN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SAHIL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KUMAR BANDHE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 smtClean="0"/>
                    </a:p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SARVAGYA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MD. TETEKHAR AHMED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KRISHNANDA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CHAWDA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AYAAN AHMED KHAN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10D</a:t>
                      </a:r>
                      <a:endParaRPr lang="en-US" sz="2400" b="1" dirty="0" smtClean="0"/>
                    </a:p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NATIONAL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06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ADARSH GUPTA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ROPE SKIPPING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ARYAN VERMA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b="1" dirty="0" smtClean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ROPE SKIPPING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VICTOR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KUMAR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VARNIKA SHARMA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5B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GYMNASTIC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PRIYANSHU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FEZ-ZONAL  TOURNAMENT</a:t>
            </a:r>
            <a:endParaRPr lang="en-US" sz="3200" dirty="0">
              <a:blipFill>
                <a:blip r:embed="rId2"/>
                <a:tile tx="0" ty="0" sx="100000" sy="100000" flip="none" algn="tl"/>
              </a:blipFill>
              <a:latin typeface="Lato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4209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/>
                <a:gridCol w="1111393"/>
                <a:gridCol w="2519158"/>
                <a:gridCol w="3716993"/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NAME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   SPORT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ACHIEVMENT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MUSKAN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CHAUHAN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SAHIL KUMAR BANDHE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 smtClean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SARVAGYA GUPTA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MD. TETEKHAR AHMED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HIRANYA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7E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1170</Words>
  <Application>Microsoft Office PowerPoint</Application>
  <PresentationFormat>Custom</PresentationFormat>
  <Paragraphs>651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Sys3</dc:creator>
  <cp:lastModifiedBy>Jer Singh</cp:lastModifiedBy>
  <cp:revision>194</cp:revision>
  <dcterms:created xsi:type="dcterms:W3CDTF">2018-12-04T03:48:57Z</dcterms:created>
  <dcterms:modified xsi:type="dcterms:W3CDTF">2024-12-08T13:03:48Z</dcterms:modified>
</cp:coreProperties>
</file>