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301" r:id="rId6"/>
    <p:sldId id="302" r:id="rId7"/>
    <p:sldId id="304" r:id="rId8"/>
    <p:sldId id="303" r:id="rId9"/>
    <p:sldId id="256" r:id="rId10"/>
    <p:sldId id="258" r:id="rId11"/>
    <p:sldId id="265" r:id="rId12"/>
    <p:sldId id="266" r:id="rId13"/>
    <p:sldId id="257" r:id="rId14"/>
    <p:sldId id="259" r:id="rId15"/>
    <p:sldId id="260" r:id="rId16"/>
    <p:sldId id="261"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95" r:id="rId31"/>
    <p:sldId id="288" r:id="rId32"/>
    <p:sldId id="296" r:id="rId33"/>
    <p:sldId id="298" r:id="rId34"/>
    <p:sldId id="299" r:id="rId35"/>
    <p:sldId id="289" r:id="rId36"/>
    <p:sldId id="300" r:id="rId37"/>
    <p:sldId id="297" r:id="rId38"/>
    <p:sldId id="290" r:id="rId39"/>
    <p:sldId id="291" r:id="rId40"/>
    <p:sldId id="292" r:id="rId41"/>
    <p:sldId id="293" r:id="rId42"/>
    <p:sldId id="294" r:id="rId43"/>
    <p:sldId id="267" r:id="rId44"/>
    <p:sldId id="268" r:id="rId45"/>
    <p:sldId id="269" r:id="rId46"/>
    <p:sldId id="270" r:id="rId47"/>
    <p:sldId id="274" r:id="rId48"/>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62212817" val="1050" rev64="64" revOS="1"/>
      <pr:smFileRevision xmlns:pr="smNativeData" xmlns="smNativeData" dt="1662212817" val="101"/>
      <pr:guideOptions xmlns:pr="smNativeData" xmlns="smNativeData" dt="1662212817"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35" d="100"/>
          <a:sy n="35" d="100"/>
        </p:scale>
        <p:origin x="378" y="996"/>
      </p:cViewPr>
      <p:guideLst x="0" y="0">
        <p:guide orient="horz" pos="2160"/>
        <p:guide pos="3840"/>
      </p:guideLst>
    </p:cSldViewPr>
  </p:slideViewPr>
  <p:outlineViewPr>
    <p:cViewPr>
      <p:scale>
        <a:sx n="33" d="100"/>
        <a:sy n="33" d="100"/>
      </p:scale>
      <p:origin x="0" y="0"/>
    </p:cViewPr>
  </p:outlineViewPr>
  <p:sorterViewPr>
    <p:cViewPr>
      <p:scale>
        <a:sx n="8" d="100"/>
        <a:sy n="8" d="100"/>
      </p:scale>
      <p:origin x="0" y="0"/>
    </p:cViewPr>
  </p:sorterViewPr>
  <p:notesViewPr>
    <p:cSldViewPr snapToObjects="1" showGuides="1">
      <p:cViewPr>
        <p:scale>
          <a:sx n="35" d="100"/>
          <a:sy n="35" d="100"/>
        </p:scale>
        <p:origin x="378" y="996"/>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15E7112B-65F8-B2E7-B65F-93B25F1140C6}" type="datetime1">
              <a:t/>
            </a:fld>
          </a:p>
        </p:txBody>
      </p:sp>
      <p:sp>
        <p:nvSpPr>
          <p:cNvPr id="5" name="Foot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01D290A1-EFEC-8766-A26A-1933DE24544C}"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0VoT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5BDAD16C-22B6-8F27-F862-D4729F2C0E81}" type="datetime1">
              <a:t/>
            </a:fld>
          </a:p>
        </p:txBody>
      </p:sp>
      <p:sp>
        <p:nvSpPr>
          <p:cNvPr id="5" name="Foot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4159242C-62AC-0CD2-E2E1-94876AAF14C1}" type="slidenum">
              <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0VoTY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0VoT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
              </a:ext>
            </a:extLst>
          </p:cNvSpPr>
          <p:nvPr>
            <p:ph idx="1"/>
          </p:nvPr>
        </p:nvSpPr>
        <p:spPr>
          <a:xfrm>
            <a:off x="609600" y="274320"/>
            <a:ext cx="8025765"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55693622-6CB8-3CC0-F6D1-9A95789F00CF}" type="datetime1">
              <a:t/>
            </a:fld>
          </a:p>
        </p:txBody>
      </p:sp>
      <p:sp>
        <p:nvSpPr>
          <p:cNvPr id="5" name="Foot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471A98D-C3D9-245F-97C9-350AE7876160}" type="slidenum">
              <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0FB8EF75-3BE2-ED19-AC00-CD4CA14E5A98}" type="datetime1">
              <a:t/>
            </a:fld>
          </a:p>
        </p:txBody>
      </p:sp>
      <p:sp>
        <p:nvSpPr>
          <p:cNvPr id="5" name="Foot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0396A108-46EE-C357-A02E-B002EF6056E5}"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5_0VoT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7056FC6E-209D-030A-D3EE-D65FB2A02583}" type="datetime1">
              <a:t/>
            </a:fld>
          </a:p>
        </p:txBody>
      </p:sp>
      <p:sp>
        <p:nvSpPr>
          <p:cNvPr id="5" name="Foot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40B6C54E-00AD-E333-E30E-F6668B4015A3}" type="slidenum">
              <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598C4991-DFB4-D9BF-FA34-29EA077A0C7C}" type="datetime1">
              <a:t/>
            </a:fld>
          </a:p>
        </p:txBody>
      </p:sp>
      <p:sp>
        <p:nvSpPr>
          <p:cNvPr id="6" name="Foot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7EB9DAE8-A693-EC2C-DD01-5079944F2B05}" type="slidenum">
              <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5_0VoT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5_0VoT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5C9F85E-10C8-9C0E-8671-E65BB63F70B3}" type="datetime1">
              <a:t/>
            </a:fld>
          </a:p>
        </p:txBody>
      </p:sp>
      <p:sp>
        <p:nvSpPr>
          <p:cNvPr id="8" name="Foot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6EED38E7-A983-B8CE-CD55-5F9B761B3B0A}" type="slidenum">
              <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BA8D440-0EC6-FD22-8810-F8779A5E7EAD}" type="datetime1">
              <a:t/>
            </a:fld>
          </a:p>
        </p:txBody>
      </p:sp>
      <p:sp>
        <p:nvSpPr>
          <p:cNvPr id="4" name="Foot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5C9F4C22-6CB1-CABA-FF27-9AEF026909CF}" type="slidenum">
              <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15A93EED-A3F8-FCC8-B611-559D705F4000}" type="datetime1">
              <a:t/>
            </a:fld>
          </a:p>
        </p:txBody>
      </p:sp>
      <p:sp>
        <p:nvSpPr>
          <p:cNvPr id="3" name="Foot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9364579-37D4-63B3-9A8E-C1E60BC06C94}" type="slidenum">
              <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0VoT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7A5A68E5-AB97-0F9E-D9E2-5DCB26AC2F08}" type="datetime1">
              <a:t/>
            </a:fld>
          </a:p>
        </p:txBody>
      </p:sp>
      <p:sp>
        <p:nvSpPr>
          <p:cNvPr id="6" name="Foot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3537B8C-C2DE-068D-90EB-34D835A56661}" type="slidenum">
              <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0VoT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17C621EF-A1FA-93D7-B47E-57826F304202}" type="datetime1">
              <a:t/>
            </a:fld>
          </a:p>
        </p:txBody>
      </p:sp>
      <p:sp>
        <p:nvSpPr>
          <p:cNvPr id="6" name="Foot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5F6E5927-69B2-3BAF-FCD6-9FFA17980ACA}" type="slidenum">
              <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0839E2B3-FDE5-6C14-AB81-0B41ACCF5D5E}" type="datetime1">
              <a:t/>
            </a:fld>
          </a:p>
        </p:txBody>
      </p:sp>
      <p:sp>
        <p:nvSpPr>
          <p:cNvPr id="5" name="Foot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p>
        </p:txBody>
      </p:sp>
      <p:sp>
        <p:nvSpPr>
          <p:cNvPr id="6" name="SlideNumberArea1"/>
          <p:cNvSpPr>
            <a:spLocks noGrp="1" noChangeArrowheads="1"/>
            <a:extLst>
              <a:ext uri="smNativeData">
                <pr:smNativeData xmlns:pr="smNativeData" xmlns="smNativeData" val="SMDATA_15_0VoT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004FFEA3-EDED-1A08-A3F7-1B5DB0B9554E}"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pitchFamily="0"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pitchFamily="0"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pitchFamily="0"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Relationship Id="rId3" Type="http://schemas.openxmlformats.org/officeDocument/2006/relationships/image" Target="../media/image4.tif"/></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tif"/><Relationship Id="rId3" Type="http://schemas.openxmlformats.org/officeDocument/2006/relationships/image" Target="../media/image6.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tif"/><Relationship Id="rId3" Type="http://schemas.openxmlformats.org/officeDocument/2006/relationships/image" Target="../media/image8.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tif"/><Relationship Id="rId3" Type="http://schemas.openxmlformats.org/officeDocument/2006/relationships/image" Target="../media/image10.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tif"/><Relationship Id="rId3" Type="http://schemas.openxmlformats.org/officeDocument/2006/relationships/image" Target="../media/image11.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tif"/><Relationship Id="rId3" Type="http://schemas.openxmlformats.org/officeDocument/2006/relationships/image" Target="../media/image12.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tif"/><Relationship Id="rId3" Type="http://schemas.openxmlformats.org/officeDocument/2006/relationships/image" Target="../media/image14.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tif"/><Relationship Id="rId3" Type="http://schemas.openxmlformats.org/officeDocument/2006/relationships/image" Target="../media/image16.tif"/></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tif"/><Relationship Id="rId3" Type="http://schemas.openxmlformats.org/officeDocument/2006/relationships/image" Target="../media/image18.tif"/><Relationship Id="rId4" Type="http://schemas.openxmlformats.org/officeDocument/2006/relationships/image" Target="../media/image19.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tif"/><Relationship Id="rId3" Type="http://schemas.openxmlformats.org/officeDocument/2006/relationships/image" Target="../media/image21.tif"/><Relationship Id="rId4" Type="http://schemas.openxmlformats.org/officeDocument/2006/relationships/image" Target="../media/image22.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tif"/><Relationship Id="rId3" Type="http://schemas.openxmlformats.org/officeDocument/2006/relationships/image" Target="../media/image24.tif"/></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tif"/><Relationship Id="rId3" Type="http://schemas.openxmlformats.org/officeDocument/2006/relationships/image" Target="../media/image26.tif"/></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tif"/><Relationship Id="rId3" Type="http://schemas.openxmlformats.org/officeDocument/2006/relationships/image" Target="../media/image28.png"/></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tif"/><Relationship Id="rId3" Type="http://schemas.openxmlformats.org/officeDocument/2006/relationships/image" Target="../media/image30.tif"/></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tif"/><Relationship Id="rId3" Type="http://schemas.openxmlformats.org/officeDocument/2006/relationships/image" Target="../media/image32.tif"/></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tif"/><Relationship Id="rId3" Type="http://schemas.openxmlformats.org/officeDocument/2006/relationships/image" Target="../media/image34.png"/></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tif"/><Relationship Id="rId3" Type="http://schemas.openxmlformats.org/officeDocument/2006/relationships/image" Target="../media/image36.tif"/></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tif"/><Relationship Id="rId3" Type="http://schemas.openxmlformats.org/officeDocument/2006/relationships/image" Target="../media/image38.png"/><Relationship Id="rId4" Type="http://schemas.openxmlformats.org/officeDocument/2006/relationships/image" Target="../media/image39.tif"/></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tif"/><Relationship Id="rId3" Type="http://schemas.openxmlformats.org/officeDocument/2006/relationships/image" Target="../media/image41.tif"/><Relationship Id="rId4" Type="http://schemas.openxmlformats.org/officeDocument/2006/relationships/image" Target="../media/image42.png"/></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tif"/><Relationship Id="rId3" Type="http://schemas.openxmlformats.org/officeDocument/2006/relationships/image" Target="../media/image44.tif"/><Relationship Id="rId4" Type="http://schemas.openxmlformats.org/officeDocument/2006/relationships/image" Target="../media/image45.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tif"/><Relationship Id="rId3" Type="http://schemas.openxmlformats.org/officeDocument/2006/relationships/image" Target="../media/image47.tif"/><Relationship Id="rId4" Type="http://schemas.openxmlformats.org/officeDocument/2006/relationships/image" Target="../media/image48.png"/></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9.tif"/><Relationship Id="rId3" Type="http://schemas.openxmlformats.org/officeDocument/2006/relationships/image" Target="../media/image50.png"/></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tif"/><Relationship Id="rId3" Type="http://schemas.openxmlformats.org/officeDocument/2006/relationships/image" Target="../media/image52.png"/><Relationship Id="rId4" Type="http://schemas.openxmlformats.org/officeDocument/2006/relationships/image" Target="../media/image53.png"/></Relationships>
</file>

<file path=ppt/slides/_rels/slide3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4.tif"/><Relationship Id="rId3" Type="http://schemas.openxmlformats.org/officeDocument/2006/relationships/image" Target="../media/image55.png"/></Relationships>
</file>

<file path=ppt/slides/_rels/slide3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6.png"/></Relationships>
</file>

<file path=ppt/slides/_rels/slide3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7.png"/></Relationships>
</file>

<file path=ppt/slides/_rels/slide3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8.tif"/><Relationship Id="rId3" Type="http://schemas.openxmlformats.org/officeDocument/2006/relationships/image" Target="../media/image59.tif"/><Relationship Id="rId4" Type="http://schemas.openxmlformats.org/officeDocument/2006/relationships/image" Target="../media/image60.png"/></Relationships>
</file>

<file path=ppt/slides/_rels/slide3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1.tif"/><Relationship Id="rId3" Type="http://schemas.openxmlformats.org/officeDocument/2006/relationships/image" Target="../media/image62.png"/></Relationships>
</file>

<file path=ppt/slides/_rels/slide3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3.tif"/><Relationship Id="rId3" Type="http://schemas.openxmlformats.org/officeDocument/2006/relationships/image" Target="../media/image64.tif"/><Relationship Id="rId4" Type="http://schemas.openxmlformats.org/officeDocument/2006/relationships/image" Target="../media/image65.png"/><Relationship Id="rId5" Type="http://schemas.openxmlformats.org/officeDocument/2006/relationships/image" Target="../media/image66.tif"/><Relationship Id="rId6" Type="http://schemas.openxmlformats.org/officeDocument/2006/relationships/image" Target="../media/image67.png"/></Relationships>
</file>

<file path=ppt/slides/_rels/slide3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8.tif"/><Relationship Id="rId3" Type="http://schemas.openxmlformats.org/officeDocument/2006/relationships/image" Target="../media/image69.tif"/><Relationship Id="rId4" Type="http://schemas.openxmlformats.org/officeDocument/2006/relationships/image" Target="../media/image70.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8.tif"/><Relationship Id="rId3" Type="http://schemas.openxmlformats.org/officeDocument/2006/relationships/image" Target="../media/image71.tif"/><Relationship Id="rId4" Type="http://schemas.openxmlformats.org/officeDocument/2006/relationships/image" Target="../media/image72.png"/></Relationships>
</file>

<file path=ppt/slides/_rels/slide4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8.tif"/><Relationship Id="rId3" Type="http://schemas.openxmlformats.org/officeDocument/2006/relationships/image" Target="../media/image73.png"/><Relationship Id="rId4" Type="http://schemas.openxmlformats.org/officeDocument/2006/relationships/image" Target="../media/image74.tif"/></Relationships>
</file>

<file path=ppt/slides/_rels/slide4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5.tif"/><Relationship Id="rId3" Type="http://schemas.openxmlformats.org/officeDocument/2006/relationships/image" Target="../media/image76.png"/></Relationships>
</file>

<file path=ppt/slides/_rels/slide4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FFFFFF"/>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5_0VoTYx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NwIAAD/fwAA/38AAAAAAAAJAAAABAAAAJA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uBgAAPsSAABLNgAAmhkAABAAAAAmAAAACAAAAP//////////"/>
              </a:ext>
            </a:extLst>
          </p:cNvSpPr>
          <p:nvPr/>
        </p:nvSpPr>
        <p:spPr>
          <a:xfrm>
            <a:off x="4018280" y="3085465"/>
            <a:ext cx="4807585" cy="1076325"/>
          </a:xfrm>
          <a:prstGeom prst="rect">
            <a:avLst/>
          </a:prstGeom>
          <a:noFill/>
          <a:ln>
            <a:noFill/>
          </a:ln>
          <a:effectLst/>
        </p:spPr>
        <p:txBody>
          <a:bodyPr vert="horz" wrap="square" numCol="1" spcCol="215900" anchor="t"/>
          <a:lstStyle/>
          <a:p>
            <a:pPr/>
            <a:r>
              <a:rPr sz="7200" cap="none"/>
              <a:t>Question ?</a:t>
            </a:r>
            <a:r>
              <a:t> </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N4TAADyBwAA2jUAAD4MAAAQAAAAJgAAAAgAAAD//////////w=="/>
              </a:ext>
            </a:extLst>
          </p:cNvPicPr>
          <p:nvPr/>
        </p:nvPicPr>
        <p:blipFill>
          <a:blip r:embed="rId2"/>
          <a:stretch>
            <a:fillRect/>
          </a:stretch>
        </p:blipFill>
        <p:spPr>
          <a:xfrm>
            <a:off x="3229610" y="1291590"/>
            <a:ext cx="55245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AkEAACnDwAAEUcAAAsaAAAQAAAAJgAAAAgAAAD//////////w=="/>
              </a:ext>
            </a:extLst>
          </p:cNvPicPr>
          <p:nvPr/>
        </p:nvPicPr>
        <p:blipFill>
          <a:blip r:embed="rId3"/>
          <a:stretch>
            <a:fillRect/>
          </a:stretch>
        </p:blipFill>
        <p:spPr>
          <a:xfrm>
            <a:off x="655955" y="2544445"/>
            <a:ext cx="10896600" cy="168910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H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HwaAADEAgAAvCoAABAHAAAQAAAAJgAAAAgAAAD//////////w=="/>
              </a:ext>
            </a:extLst>
          </p:cNvPicPr>
          <p:nvPr/>
        </p:nvPicPr>
        <p:blipFill>
          <a:blip r:embed="rId2"/>
          <a:stretch>
            <a:fillRect/>
          </a:stretch>
        </p:blipFill>
        <p:spPr>
          <a:xfrm>
            <a:off x="4305300" y="449580"/>
            <a:ext cx="26416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IUNAACIEAAAeTwAABQlAAAQAAAAJgAAAAgAAAD//////////w=="/>
              </a:ext>
            </a:extLst>
          </p:cNvPicPr>
          <p:nvPr/>
        </p:nvPicPr>
        <p:blipFill>
          <a:blip r:embed="rId3"/>
          <a:stretch>
            <a:fillRect/>
          </a:stretch>
        </p:blipFill>
        <p:spPr>
          <a:xfrm>
            <a:off x="2197735" y="2687320"/>
            <a:ext cx="7632700" cy="334010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Bldml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Eg8AAGIFAAAQAAAAJgAAAAgAAAD//////////w=="/>
              </a:ext>
            </a:extLst>
          </p:cNvPicPr>
          <p:nvPr/>
        </p:nvPicPr>
        <p:blipFill>
          <a:blip r:embed="rId2"/>
          <a:stretch>
            <a:fillRect/>
          </a:stretch>
        </p:blipFill>
        <p:spPr>
          <a:xfrm>
            <a:off x="176530" y="176530"/>
            <a:ext cx="22733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EQXAADyBwAAcDEAAMYkAAAQAAAAJgAAAAgAAAD//////////w=="/>
              </a:ext>
            </a:extLst>
          </p:cNvPicPr>
          <p:nvPr/>
        </p:nvPicPr>
        <p:blipFill>
          <a:blip r:embed="rId3"/>
          <a:stretch>
            <a:fillRect/>
          </a:stretch>
        </p:blipFill>
        <p:spPr>
          <a:xfrm>
            <a:off x="3782060" y="1291590"/>
            <a:ext cx="4254500" cy="4686300"/>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MiYAAGIFAAAQAAAAJgAAAAgAAAD//////////w=="/>
              </a:ext>
            </a:extLst>
          </p:cNvPicPr>
          <p:nvPr/>
        </p:nvPicPr>
        <p:blipFill>
          <a:blip r:embed="rId2"/>
          <a:stretch>
            <a:fillRect/>
          </a:stretch>
        </p:blipFill>
        <p:spPr>
          <a:xfrm>
            <a:off x="176530" y="176530"/>
            <a:ext cx="60325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MQLAABqCQAAkD8AALonAAAQAAAAJgAAAAgAAAD//////////w=="/>
              </a:ext>
            </a:extLst>
          </p:cNvPicPr>
          <p:nvPr/>
        </p:nvPicPr>
        <p:blipFill>
          <a:blip r:embed="rId3"/>
          <a:stretch>
            <a:fillRect/>
          </a:stretch>
        </p:blipFill>
        <p:spPr>
          <a:xfrm>
            <a:off x="1912620" y="1530350"/>
            <a:ext cx="8420100" cy="4927600"/>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MiYAAGIFAAAQAAAAJgAAAAgAAAD//////////w=="/>
              </a:ext>
            </a:extLst>
          </p:cNvPicPr>
          <p:nvPr/>
        </p:nvPicPr>
        <p:blipFill>
          <a:blip r:embed="rId2"/>
          <a:stretch>
            <a:fillRect/>
          </a:stretch>
        </p:blipFill>
        <p:spPr>
          <a:xfrm>
            <a:off x="176530" y="176530"/>
            <a:ext cx="60325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YMAABVEAAA6jwAAFUaAAAQAAAAJgAAAAgAAAD//////////w=="/>
              </a:ext>
            </a:extLst>
          </p:cNvPicPr>
          <p:nvPr/>
        </p:nvPicPr>
        <p:blipFill>
          <a:blip r:embed="rId3"/>
          <a:stretch>
            <a:fillRect/>
          </a:stretch>
        </p:blipFill>
        <p:spPr>
          <a:xfrm>
            <a:off x="2066290" y="2654935"/>
            <a:ext cx="7835900" cy="1625600"/>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MiYAAGIFAAAQAAAAJgAAAAgAAAD//////////w=="/>
              </a:ext>
            </a:extLst>
          </p:cNvPicPr>
          <p:nvPr/>
        </p:nvPicPr>
        <p:blipFill>
          <a:blip r:embed="rId2"/>
          <a:stretch>
            <a:fillRect/>
          </a:stretch>
        </p:blipFill>
        <p:spPr>
          <a:xfrm>
            <a:off x="176530" y="176530"/>
            <a:ext cx="60325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c2xp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OIKAADiBQAArj4AADIkAAAQAAAAJgAAAAgAAAD//////////w=="/>
              </a:ext>
            </a:extLst>
          </p:cNvPicPr>
          <p:nvPr/>
        </p:nvPicPr>
        <p:blipFill>
          <a:blip r:embed="rId3"/>
          <a:stretch>
            <a:fillRect/>
          </a:stretch>
        </p:blipFill>
        <p:spPr>
          <a:xfrm>
            <a:off x="1769110" y="956310"/>
            <a:ext cx="8420100" cy="4927600"/>
          </a:xfrm>
          <a:prstGeom prst="rect">
            <a:avLst/>
          </a:prstGeom>
          <a:noFill/>
          <a:ln>
            <a:noFill/>
          </a:ln>
          <a:effectLst/>
        </p:spPr>
      </p:pic>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M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rh0AAHYFAAAQAAAAJgAAAAgAAAD//////////w=="/>
              </a:ext>
            </a:extLst>
          </p:cNvPicPr>
          <p:nvPr/>
        </p:nvPicPr>
        <p:blipFill>
          <a:blip r:embed="rId2"/>
          <a:stretch>
            <a:fillRect/>
          </a:stretch>
        </p:blipFill>
        <p:spPr>
          <a:xfrm>
            <a:off x="176530" y="176530"/>
            <a:ext cx="46482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c2xp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4JAABMBQAA6jwAACgkAAAQAAAAJgAAAAgAAAD//////////w=="/>
              </a:ext>
            </a:extLst>
          </p:cNvPicPr>
          <p:nvPr/>
        </p:nvPicPr>
        <p:blipFill>
          <a:blip r:embed="rId3"/>
          <a:stretch>
            <a:fillRect/>
          </a:stretch>
        </p:blipFill>
        <p:spPr>
          <a:xfrm>
            <a:off x="1482090" y="861060"/>
            <a:ext cx="8420100" cy="5016500"/>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T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si0AAHYFAAAQAAAAJgAAAAgAAAD//////////w=="/>
              </a:ext>
            </a:extLst>
          </p:cNvPicPr>
          <p:nvPr/>
        </p:nvPicPr>
        <p:blipFill>
          <a:blip r:embed="rId2"/>
          <a:stretch>
            <a:fillRect/>
          </a:stretch>
        </p:blipFill>
        <p:spPr>
          <a:xfrm>
            <a:off x="176530" y="176530"/>
            <a:ext cx="72517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H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FINAAC7BQAAYjkAAN8iAAAQAAAAJgAAAAgAAAD//////////w=="/>
              </a:ext>
            </a:extLst>
          </p:cNvPicPr>
          <p:nvPr/>
        </p:nvPicPr>
        <p:blipFill>
          <a:blip r:embed="rId3"/>
          <a:stretch>
            <a:fillRect/>
          </a:stretch>
        </p:blipFill>
        <p:spPr>
          <a:xfrm>
            <a:off x="2165350" y="931545"/>
            <a:ext cx="7162800" cy="4737100"/>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M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ch0AAHYFAAAQAAAAJgAAAAgAAAD//////////w=="/>
              </a:ext>
            </a:extLst>
          </p:cNvPicPr>
          <p:nvPr/>
        </p:nvPicPr>
        <p:blipFill>
          <a:blip r:embed="rId2"/>
          <a:stretch>
            <a:fillRect/>
          </a:stretch>
        </p:blipFill>
        <p:spPr>
          <a:xfrm>
            <a:off x="176530" y="176530"/>
            <a:ext cx="46101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EkCAABMBQAALTcAAHwMAAAQAAAAJgAAAAgAAAD//////////w=="/>
              </a:ext>
            </a:extLst>
          </p:cNvPicPr>
          <p:nvPr/>
        </p:nvPicPr>
        <p:blipFill>
          <a:blip r:embed="rId3"/>
          <a:stretch>
            <a:fillRect/>
          </a:stretch>
        </p:blipFill>
        <p:spPr>
          <a:xfrm>
            <a:off x="371475" y="861060"/>
            <a:ext cx="8597900" cy="1168400"/>
          </a:xfrm>
          <a:prstGeom prst="rect">
            <a:avLst/>
          </a:prstGeom>
          <a:noFill/>
          <a:ln>
            <a:noFill/>
          </a:ln>
          <a:effectLst/>
        </p:spPr>
      </p:pic>
      <p:pic>
        <p:nvPicPr>
          <p:cNvPr id="4" name="Picture3"/>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GMPAAC+DgAASzYAAG4iAAAQAAAAJgAAAAgAAAD//////////w=="/>
              </a:ext>
            </a:extLst>
          </p:cNvPicPr>
          <p:nvPr/>
        </p:nvPicPr>
        <p:blipFill>
          <a:blip r:embed="rId4"/>
          <a:stretch>
            <a:fillRect/>
          </a:stretch>
        </p:blipFill>
        <p:spPr>
          <a:xfrm>
            <a:off x="2501265" y="2396490"/>
            <a:ext cx="6324600" cy="3200400"/>
          </a:xfrm>
          <a:prstGeom prst="rect">
            <a:avLst/>
          </a:prstGeom>
          <a:noFill/>
          <a:ln>
            <a:noFill/>
          </a:ln>
          <a:effectLst/>
        </p:spPr>
      </p:pic>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T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riwAAHYFAAAQAAAAJgAAAAgAAAD//////////w=="/>
              </a:ext>
            </a:extLst>
          </p:cNvPicPr>
          <p:nvPr/>
        </p:nvPicPr>
        <p:blipFill>
          <a:blip r:embed="rId2"/>
          <a:stretch>
            <a:fillRect/>
          </a:stretch>
        </p:blipFill>
        <p:spPr>
          <a:xfrm>
            <a:off x="176530" y="176530"/>
            <a:ext cx="70866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JgKAAAmCAAAsCkAAIoSAAAQAAAAJgAAAAgAAAD//////////w=="/>
              </a:ext>
            </a:extLst>
          </p:cNvPicPr>
          <p:nvPr/>
        </p:nvPicPr>
        <p:blipFill>
          <a:blip r:embed="rId3"/>
          <a:stretch>
            <a:fillRect/>
          </a:stretch>
        </p:blipFill>
        <p:spPr>
          <a:xfrm>
            <a:off x="1722120" y="1324610"/>
            <a:ext cx="5054600" cy="1689100"/>
          </a:xfrm>
          <a:prstGeom prst="rect">
            <a:avLst/>
          </a:prstGeom>
          <a:noFill/>
          <a:ln>
            <a:noFill/>
          </a:ln>
          <a:effectLst/>
        </p:spPr>
      </p:pic>
      <p:pic>
        <p:nvPicPr>
          <p:cNvPr id="4" name="Picture3"/>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YJAAAiBwAAZjsAADIkAAAQAAAAJgAAAAgAAAD//////////w=="/>
              </a:ext>
            </a:extLst>
          </p:cNvPicPr>
          <p:nvPr/>
        </p:nvPicPr>
        <p:blipFill>
          <a:blip r:embed="rId4"/>
          <a:stretch>
            <a:fillRect/>
          </a:stretch>
        </p:blipFill>
        <p:spPr>
          <a:xfrm>
            <a:off x="1578610" y="1159510"/>
            <a:ext cx="8077200" cy="4724400"/>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FFFFFF"/>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5_0VoTYx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NwIAAD/fwAA/38AAAAAAAAJAAAABAAAABVjb2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xAEAAOMAAADVSAAAFCUAABAAAAAmAAAACAAAAP//////////"/>
              </a:ext>
            </a:extLst>
          </p:cNvSpPr>
          <p:nvPr/>
        </p:nvSpPr>
        <p:spPr>
          <a:xfrm>
            <a:off x="287020" y="144145"/>
            <a:ext cx="11552555" cy="5883275"/>
          </a:xfrm>
          <a:prstGeom prst="rect">
            <a:avLst/>
          </a:prstGeom>
          <a:noFill/>
          <a:ln>
            <a:noFill/>
          </a:ln>
          <a:effectLst/>
        </p:spPr>
        <p:txBody>
          <a:bodyPr vert="horz" wrap="square" numCol="1" spcCol="215900" anchor="t"/>
          <a:lstStyle/>
          <a:p>
            <a:pPr>
              <a:defRPr sz="2800" cap="none"/>
            </a:pPr>
            <a:r>
              <a:t>Spring ....  MVC Framework ... Model , View ,  Controller    -- &gt;DispatcherServlet  </a:t>
            </a:r>
          </a:p>
          <a:p>
            <a:pPr>
              <a:defRPr sz="2800" cap="none"/>
            </a:pPr>
            <a:r>
              <a:t>    doGet()</a:t>
            </a:r>
          </a:p>
          <a:p>
            <a:pPr>
              <a:defRPr sz="2800" cap="none"/>
            </a:pPr>
            <a:r>
              <a:t>    doPost()</a:t>
            </a:r>
          </a:p>
          <a:p>
            <a:pPr>
              <a:defRPr sz="2800" cap="none"/>
            </a:pPr>
            <a:r>
              <a:t>Required ? </a:t>
            </a:r>
          </a:p>
          <a:p>
            <a:pPr>
              <a:defRPr sz="2800" cap="none"/>
            </a:pPr>
            <a:r>
              <a:t>Application   apart form business requirements.. Non Functional Requirement.  </a:t>
            </a:r>
          </a:p>
          <a:p>
            <a:pPr>
              <a:defRPr sz="2800" cap="none"/>
            </a:pPr>
            <a:r>
              <a:t>Security </a:t>
            </a:r>
          </a:p>
          <a:p>
            <a:pPr>
              <a:defRPr sz="2800" cap="none"/>
            </a:pPr>
            <a:r>
              <a:t>Euerka .... (service discovery )</a:t>
            </a:r>
          </a:p>
          <a:p>
            <a:pPr>
              <a:defRPr sz="2800" cap="none"/>
            </a:pPr>
            <a:r>
              <a:t>Connection pooling ( Thread pool , Database , )</a:t>
            </a:r>
          </a:p>
          <a:p>
            <a:pPr>
              <a:defRPr sz="2800" cap="none"/>
            </a:pPr>
            <a:r>
              <a:t>Load Balancing </a:t>
            </a:r>
          </a:p>
          <a:p>
            <a:pPr>
              <a:defRPr sz="2800" cap="none"/>
            </a:pPr>
            <a:r>
              <a:t>Scalability (VIRTACL , Horizonatal ,  )</a:t>
            </a:r>
          </a:p>
          <a:p>
            <a:pPr>
              <a:defRPr sz="2800" cap="none"/>
            </a:pPr>
            <a:r>
              <a:t>Sticky Session  ( BOOKING WINDOW ).. </a:t>
            </a:r>
          </a:p>
          <a:p>
            <a:pPr>
              <a:defRPr sz="2800" cap="none"/>
            </a:pPr>
            <a:r>
              <a:t>Adaptability </a:t>
            </a:r>
          </a:p>
          <a:p>
            <a:pPr>
              <a:defRPr sz="2800" cap="none"/>
            </a:pPr>
            <a:r>
              <a:t>Connection</a:t>
            </a:r>
          </a:p>
          <a:p>
            <a:pPr>
              <a:defRPr sz="2800" cap="none"/>
            </a:pP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qjAAAHYFAAAQAAAAJgAAAAgAAAD//////////w=="/>
              </a:ext>
            </a:extLst>
          </p:cNvPicPr>
          <p:nvPr/>
        </p:nvPicPr>
        <p:blipFill>
          <a:blip r:embed="rId2"/>
          <a:stretch>
            <a:fillRect/>
          </a:stretch>
        </p:blipFill>
        <p:spPr>
          <a:xfrm>
            <a:off x="176530" y="176530"/>
            <a:ext cx="77343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I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8EAADACQAAa0QAAMgfAAAQAAAAJgAAAAgAAAD//////////w=="/>
              </a:ext>
            </a:extLst>
          </p:cNvPicPr>
          <p:nvPr/>
        </p:nvPicPr>
        <p:blipFill>
          <a:blip r:embed="rId3"/>
          <a:stretch>
            <a:fillRect/>
          </a:stretch>
        </p:blipFill>
        <p:spPr>
          <a:xfrm>
            <a:off x="771525" y="1584960"/>
            <a:ext cx="10350500" cy="3581400"/>
          </a:xfrm>
          <a:prstGeom prst="rect">
            <a:avLst/>
          </a:prstGeom>
          <a:noFill/>
          <a:ln>
            <a:noFill/>
          </a:ln>
          <a:effectLst/>
        </p:spPr>
      </p:pic>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T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BioAAHYFAAAQAAAAJgAAAAgAAAD//////////w=="/>
              </a:ext>
            </a:extLst>
          </p:cNvPicPr>
          <p:nvPr/>
        </p:nvPicPr>
        <p:blipFill>
          <a:blip r:embed="rId2"/>
          <a:stretch>
            <a:fillRect/>
          </a:stretch>
        </p:blipFill>
        <p:spPr>
          <a:xfrm>
            <a:off x="176530" y="176530"/>
            <a:ext cx="66548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IgDAAAnCgAAKEUAAC8bAAAQAAAAJgAAAAgAAAD//////////w=="/>
              </a:ext>
            </a:extLst>
          </p:cNvPicPr>
          <p:nvPr/>
        </p:nvPicPr>
        <p:blipFill>
          <a:blip r:embed="rId3"/>
          <a:stretch>
            <a:fillRect/>
          </a:stretch>
        </p:blipFill>
        <p:spPr>
          <a:xfrm>
            <a:off x="574040" y="1650365"/>
            <a:ext cx="10668000" cy="2768600"/>
          </a:xfrm>
          <a:prstGeom prst="rect">
            <a:avLst/>
          </a:prstGeom>
          <a:noFill/>
          <a:ln>
            <a:noFill/>
          </a:ln>
          <a:effectLst/>
        </p:spPr>
      </p:pic>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L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th8AAGIFAAAQAAAAJgAAAAgAAAD//////////w=="/>
              </a:ext>
            </a:extLst>
          </p:cNvPicPr>
          <p:nvPr/>
        </p:nvPicPr>
        <p:blipFill>
          <a:blip r:embed="rId2"/>
          <a:stretch>
            <a:fillRect/>
          </a:stretch>
        </p:blipFill>
        <p:spPr>
          <a:xfrm>
            <a:off x="176530" y="176530"/>
            <a:ext cx="49784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CAOAACfBgAAqDoAAEciAAAQAAAAJgAAAAgAAAD//////////w=="/>
              </a:ext>
            </a:extLst>
          </p:cNvPicPr>
          <p:nvPr/>
        </p:nvPicPr>
        <p:blipFill>
          <a:blip r:embed="rId3"/>
          <a:stretch>
            <a:fillRect/>
          </a:stretch>
        </p:blipFill>
        <p:spPr>
          <a:xfrm>
            <a:off x="2296160" y="1076325"/>
            <a:ext cx="7239000" cy="4495800"/>
          </a:xfrm>
          <a:prstGeom prst="rect">
            <a:avLst/>
          </a:prstGeom>
          <a:noFill/>
          <a:ln>
            <a:noFill/>
          </a:ln>
          <a:effectLst/>
        </p:spPr>
      </p:pic>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FhAAAHYFAAAQAAAAJgAAAAgAAAD//////////w=="/>
              </a:ext>
            </a:extLst>
          </p:cNvPicPr>
          <p:nvPr/>
        </p:nvPicPr>
        <p:blipFill>
          <a:blip r:embed="rId2"/>
          <a:stretch>
            <a:fillRect/>
          </a:stretch>
        </p:blipFill>
        <p:spPr>
          <a:xfrm>
            <a:off x="176530" y="176530"/>
            <a:ext cx="24384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I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PkDAADUCAAA/UAAAFQfAAAQAAAAJgAAAAgAAAD//////////w=="/>
              </a:ext>
            </a:extLst>
          </p:cNvPicPr>
          <p:nvPr/>
        </p:nvPicPr>
        <p:blipFill>
          <a:blip r:embed="rId3"/>
          <a:stretch>
            <a:fillRect/>
          </a:stretch>
        </p:blipFill>
        <p:spPr>
          <a:xfrm>
            <a:off x="645795" y="1435100"/>
            <a:ext cx="9918700" cy="3657600"/>
          </a:xfrm>
          <a:prstGeom prst="rect">
            <a:avLst/>
          </a:prstGeom>
          <a:noFill/>
          <a:ln>
            <a:noFill/>
          </a:ln>
          <a:effectLst/>
        </p:spPr>
      </p:pic>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K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thoAAHYFAAAQAAAAJgAAAAgAAAD//////////w=="/>
              </a:ext>
            </a:extLst>
          </p:cNvPicPr>
          <p:nvPr/>
        </p:nvPicPr>
        <p:blipFill>
          <a:blip r:embed="rId2"/>
          <a:stretch>
            <a:fillRect/>
          </a:stretch>
        </p:blipFill>
        <p:spPr>
          <a:xfrm>
            <a:off x="176530" y="176530"/>
            <a:ext cx="41656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Jb///8+DQAAr0kAAOYeAAAQAAAAJgAAAAgAAAD//////////w=="/>
              </a:ext>
            </a:extLst>
          </p:cNvPicPr>
          <p:nvPr/>
        </p:nvPicPr>
        <p:blipFill>
          <a:blip r:embed="rId3"/>
          <a:stretch>
            <a:fillRect/>
          </a:stretch>
        </p:blipFill>
        <p:spPr>
          <a:xfrm>
            <a:off x="-67310" y="2152650"/>
            <a:ext cx="12045315" cy="2870200"/>
          </a:xfrm>
          <a:prstGeom prst="rect">
            <a:avLst/>
          </a:prstGeom>
          <a:noFill/>
          <a:ln>
            <a:noFill/>
          </a:ln>
          <a:effectLst/>
        </p:spPr>
      </p:pic>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LjQAAGIFAAAQAAAAJgAAAAgAAAD//////////w=="/>
              </a:ext>
            </a:extLst>
          </p:cNvPicPr>
          <p:nvPr/>
        </p:nvPicPr>
        <p:blipFill>
          <a:blip r:embed="rId2"/>
          <a:stretch>
            <a:fillRect/>
          </a:stretch>
        </p:blipFill>
        <p:spPr>
          <a:xfrm>
            <a:off x="176530" y="176530"/>
            <a:ext cx="83058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EwFAAAQBwAAa0QAABgpAAAQAAAAJgAAAAgAAAD//////////w=="/>
              </a:ext>
            </a:extLst>
          </p:cNvPicPr>
          <p:nvPr/>
        </p:nvPicPr>
        <p:blipFill>
          <a:blip r:embed="rId3"/>
          <a:stretch>
            <a:fillRect/>
          </a:stretch>
        </p:blipFill>
        <p:spPr>
          <a:xfrm>
            <a:off x="861060" y="1148080"/>
            <a:ext cx="10260965" cy="5532120"/>
          </a:xfrm>
          <a:prstGeom prst="rect">
            <a:avLst/>
          </a:prstGeom>
          <a:noFill/>
          <a:ln>
            <a:noFill/>
          </a:ln>
          <a:effectLst/>
        </p:spPr>
      </p:pic>
    </p:spTree>
  </p:cSld>
  <p:clrMapOvr>
    <a:masterClrMapping/>
  </p:clrMapOvr>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FhAAAGIFAAAQAAAAJgAAAAgAAAD//////////w=="/>
              </a:ext>
            </a:extLst>
          </p:cNvPicPr>
          <p:nvPr/>
        </p:nvPicPr>
        <p:blipFill>
          <a:blip r:embed="rId2"/>
          <a:stretch>
            <a:fillRect/>
          </a:stretch>
        </p:blipFill>
        <p:spPr>
          <a:xfrm>
            <a:off x="176530" y="176530"/>
            <a:ext cx="24384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H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JcFAADdCgAA40AAAP0hAAAQAAAAJgAAAAgAAAD//////////w=="/>
              </a:ext>
            </a:extLst>
          </p:cNvPicPr>
          <p:nvPr/>
        </p:nvPicPr>
        <p:blipFill>
          <a:blip r:embed="rId3"/>
          <a:stretch>
            <a:fillRect/>
          </a:stretch>
        </p:blipFill>
        <p:spPr>
          <a:xfrm>
            <a:off x="908685" y="1765935"/>
            <a:ext cx="9639300" cy="3759200"/>
          </a:xfrm>
          <a:prstGeom prst="rect">
            <a:avLst/>
          </a:prstGeom>
          <a:noFill/>
          <a:ln>
            <a:noFill/>
          </a:ln>
          <a:effectLst/>
        </p:spPr>
      </p:pic>
    </p:spTree>
  </p:cSld>
  <p:clrMapOvr>
    <a:masterClrMapping/>
  </p:clrMapOvr>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N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NsEAACfBgAAMyoAAK8KAAAQAAAAJgAAAAgAAAD//////////w=="/>
              </a:ext>
            </a:extLst>
          </p:cNvPicPr>
          <p:nvPr/>
        </p:nvPicPr>
        <p:blipFill>
          <a:blip r:embed="rId2"/>
          <a:stretch>
            <a:fillRect/>
          </a:stretch>
        </p:blipFill>
        <p:spPr>
          <a:xfrm>
            <a:off x="789305" y="1076325"/>
            <a:ext cx="6070600" cy="6604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VY29t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CcMAAAJCwAADzgAAMkiAAAQAAAAJgAAAAgAAAD//////////w=="/>
              </a:ext>
            </a:extLst>
          </p:cNvPicPr>
          <p:nvPr/>
        </p:nvPicPr>
        <p:blipFill>
          <a:blip r:embed="rId3"/>
          <a:stretch>
            <a:fillRect/>
          </a:stretch>
        </p:blipFill>
        <p:spPr>
          <a:xfrm>
            <a:off x="1975485" y="1793875"/>
            <a:ext cx="7137400" cy="3860800"/>
          </a:xfrm>
          <a:prstGeom prst="rect">
            <a:avLst/>
          </a:prstGeom>
          <a:noFill/>
          <a:ln>
            <a:noFill/>
          </a:ln>
          <a:effectLst/>
        </p:spPr>
      </p:pic>
      <p:pic>
        <p:nvPicPr>
          <p:cNvPr id="4" name="Picture3"/>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T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AQDAADEAQAA6C0AACQGAAAQAAAAJgAAAAgAAAD//////////w=="/>
              </a:ext>
            </a:extLst>
          </p:cNvPicPr>
          <p:nvPr/>
        </p:nvPicPr>
        <p:blipFill>
          <a:blip r:embed="rId4"/>
          <a:stretch>
            <a:fillRect/>
          </a:stretch>
        </p:blipFill>
        <p:spPr>
          <a:xfrm>
            <a:off x="490220" y="287020"/>
            <a:ext cx="6972300" cy="711200"/>
          </a:xfrm>
          <a:prstGeom prst="rect">
            <a:avLst/>
          </a:prstGeom>
          <a:noFill/>
          <a:ln>
            <a:noFill/>
          </a:ln>
          <a:effectLst/>
        </p:spPr>
      </p:pic>
    </p:spTree>
  </p:cSld>
  <p:clrMapOvr>
    <a:masterClrMapping/>
  </p:clrMapOvr>
  <p:timing>
    <p:tnLst>
      <p:par>
        <p:cTn id="1" dur="indefinite" restart="never" nodeType="tmRoot"/>
      </p:par>
    </p:tnLst>
  </p:timing>
</p:sld>
</file>

<file path=ppt/slides/slide2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ki8AAHYFAAAQAAAAJgAAAAgAAAD//////////w=="/>
              </a:ext>
            </a:extLst>
          </p:cNvPicPr>
          <p:nvPr/>
        </p:nvPicPr>
        <p:blipFill>
          <a:blip r:embed="rId2"/>
          <a:stretch>
            <a:fillRect/>
          </a:stretch>
        </p:blipFill>
        <p:spPr>
          <a:xfrm>
            <a:off x="176530" y="176530"/>
            <a:ext cx="75565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L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DECAADEBAAA/SEAANQIAAAQAAAAJgAAAAgAAAD//////////w=="/>
              </a:ext>
            </a:extLst>
          </p:cNvPicPr>
          <p:nvPr/>
        </p:nvPicPr>
        <p:blipFill>
          <a:blip r:embed="rId3"/>
          <a:stretch>
            <a:fillRect/>
          </a:stretch>
        </p:blipFill>
        <p:spPr>
          <a:xfrm>
            <a:off x="356235" y="774700"/>
            <a:ext cx="5168900" cy="660400"/>
          </a:xfrm>
          <a:prstGeom prst="rect">
            <a:avLst/>
          </a:prstGeom>
          <a:noFill/>
          <a:ln>
            <a:noFill/>
          </a:ln>
          <a:effectLst/>
        </p:spPr>
      </p:pic>
      <p:pic>
        <p:nvPicPr>
          <p:cNvPr id="4" name="Picture3"/>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IAIAAC2CQAAVEEAABQlAAAQAAAAJgAAAAgAAAD//////////w=="/>
              </a:ext>
            </a:extLst>
          </p:cNvPicPr>
          <p:nvPr/>
        </p:nvPicPr>
        <p:blipFill>
          <a:blip r:embed="rId4"/>
          <a:stretch>
            <a:fillRect/>
          </a:stretch>
        </p:blipFill>
        <p:spPr>
          <a:xfrm>
            <a:off x="1381760" y="1578610"/>
            <a:ext cx="9237980" cy="4448810"/>
          </a:xfrm>
          <a:prstGeom prst="rect">
            <a:avLst/>
          </a:prstGeom>
          <a:noFill/>
          <a:ln>
            <a:noFill/>
          </a:ln>
          <a:effectLst/>
        </p:spPr>
      </p:pic>
    </p:spTree>
  </p:cSld>
  <p:clrMapOvr>
    <a:masterClrMapping/>
  </p:clrMapOvr>
  <p:timing>
    <p:tnLst>
      <p:par>
        <p:cTn id="1" dur="indefinite" restart="never" nodeType="tmRoot"/>
      </p:par>
    </p:tnLst>
  </p:timing>
</p:sld>
</file>

<file path=ppt/slides/slide2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RjAAAHYFAAAQAAAAJgAAAAgAAAD//////////w=="/>
              </a:ext>
            </a:extLst>
          </p:cNvPicPr>
          <p:nvPr/>
        </p:nvPicPr>
        <p:blipFill>
          <a:blip r:embed="rId2"/>
          <a:stretch>
            <a:fillRect/>
          </a:stretch>
        </p:blipFill>
        <p:spPr>
          <a:xfrm>
            <a:off x="176530" y="176530"/>
            <a:ext cx="76708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MQBAABMBQAApCEAAJQIAAAQAAAAJgAAAAgAAAD//////////w=="/>
              </a:ext>
            </a:extLst>
          </p:cNvPicPr>
          <p:nvPr/>
        </p:nvPicPr>
        <p:blipFill>
          <a:blip r:embed="rId3"/>
          <a:stretch>
            <a:fillRect/>
          </a:stretch>
        </p:blipFill>
        <p:spPr>
          <a:xfrm>
            <a:off x="287020" y="861060"/>
            <a:ext cx="5181600" cy="533400"/>
          </a:xfrm>
          <a:prstGeom prst="rect">
            <a:avLst/>
          </a:prstGeom>
          <a:noFill/>
          <a:ln>
            <a:noFill/>
          </a:ln>
          <a:effectLst/>
        </p:spPr>
      </p:pic>
      <p:pic>
        <p:nvPicPr>
          <p:cNvPr id="4" name="Picture3"/>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GEDAAAnCgAAm0MAAN8iAAAQAAAAJgAAAAgAAAD//////////w=="/>
              </a:ext>
            </a:extLst>
          </p:cNvPicPr>
          <p:nvPr/>
        </p:nvPicPr>
        <p:blipFill>
          <a:blip r:embed="rId4"/>
          <a:stretch>
            <a:fillRect/>
          </a:stretch>
        </p:blipFill>
        <p:spPr>
          <a:xfrm>
            <a:off x="549275" y="1650365"/>
            <a:ext cx="10440670" cy="4018280"/>
          </a:xfrm>
          <a:prstGeom prst="rect">
            <a:avLst/>
          </a:prstGeom>
          <a:noFill/>
          <a:ln>
            <a:noFill/>
          </a:ln>
          <a:effectLst/>
        </p:spPr>
      </p:pic>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FFFFFF"/>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5_0VoTYx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NwIAAD/fwAA/38AAAAAAAAJAAAABAAAABVjb2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gQAABcDAADjQAAA9BYAABAAAAAmAAAACAAAAP//////////"/>
              </a:ext>
            </a:extLst>
          </p:cNvSpPr>
          <p:nvPr/>
        </p:nvSpPr>
        <p:spPr>
          <a:xfrm>
            <a:off x="717550" y="502285"/>
            <a:ext cx="9830435" cy="3228975"/>
          </a:xfrm>
          <a:prstGeom prst="rect">
            <a:avLst/>
          </a:prstGeom>
          <a:noFill/>
          <a:ln>
            <a:noFill/>
          </a:ln>
          <a:effectLst/>
        </p:spPr>
        <p:txBody>
          <a:bodyPr vert="horz" wrap="square" numCol="1" spcCol="215900" anchor="t"/>
          <a:lstStyle/>
          <a:p>
            <a:pPr>
              <a:defRPr sz="2800" cap="none"/>
            </a:pPr>
            <a:r>
              <a:t>Dispatcher   - bean  , Application Context ..  ,SessionContext.  requestConext,  </a:t>
            </a:r>
          </a:p>
          <a:p>
            <a:pPr>
              <a:defRPr sz="2800" cap="none"/>
            </a:pPr>
          </a:p>
          <a:p>
            <a:pPr>
              <a:defRPr sz="2800" cap="none"/>
            </a:pPr>
            <a:r>
              <a:t> Database connection - property </a:t>
            </a:r>
          </a:p>
          <a:p>
            <a:pPr>
              <a:defRPr sz="2800" cap="none"/>
            </a:pPr>
            <a:r>
              <a:t>View </a:t>
            </a:r>
          </a:p>
          <a:p>
            <a:pPr>
              <a:defRPr sz="2800" cap="none"/>
            </a:pPr>
            <a:r>
              <a:t>Servlet </a:t>
            </a:r>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DMBAAAKAAAAhzQAAGoEAAAQAAAAJgAAAAgAAAD//////////w=="/>
              </a:ext>
            </a:extLst>
          </p:cNvPicPr>
          <p:nvPr/>
        </p:nvPicPr>
        <p:blipFill>
          <a:blip r:embed="rId2"/>
          <a:stretch>
            <a:fillRect/>
          </a:stretch>
        </p:blipFill>
        <p:spPr>
          <a:xfrm>
            <a:off x="194945" y="6350"/>
            <a:ext cx="83439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GEYAABqBAAA0SoAAIoHAAAQAAAAJgAAAAgAAAD//////////w=="/>
              </a:ext>
            </a:extLst>
          </p:cNvPicPr>
          <p:nvPr/>
        </p:nvPicPr>
        <p:blipFill>
          <a:blip r:embed="rId3"/>
          <a:stretch>
            <a:fillRect/>
          </a:stretch>
        </p:blipFill>
        <p:spPr>
          <a:xfrm>
            <a:off x="3963035" y="717550"/>
            <a:ext cx="2997200" cy="508000"/>
          </a:xfrm>
          <a:prstGeom prst="rect">
            <a:avLst/>
          </a:prstGeom>
          <a:noFill/>
          <a:ln>
            <a:noFill/>
          </a:ln>
          <a:effectLst/>
        </p:spPr>
      </p:pic>
      <p:pic>
        <p:nvPicPr>
          <p:cNvPr id="4" name="Picture3"/>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VY29t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CcKAAAQBwAAvkUAAPApAAAQAAAAJgAAAAgAAAD//////////w=="/>
              </a:ext>
            </a:extLst>
          </p:cNvPicPr>
          <p:nvPr/>
        </p:nvPicPr>
        <p:blipFill>
          <a:blip r:embed="rId4"/>
          <a:stretch>
            <a:fillRect/>
          </a:stretch>
        </p:blipFill>
        <p:spPr>
          <a:xfrm>
            <a:off x="1650365" y="1148080"/>
            <a:ext cx="9686925" cy="5669280"/>
          </a:xfrm>
          <a:prstGeom prst="rect">
            <a:avLst/>
          </a:prstGeom>
          <a:noFill/>
          <a:ln>
            <a:noFill/>
          </a:ln>
          <a:effectLst/>
        </p:spPr>
      </p:pic>
      <p:sp>
        <p:nvSpPr>
          <p:cNvPr id="5" name="Line1"/>
          <p:cNvSpPr>
            <a:extLst>
              <a:ext uri="smNativeData">
                <pr:smNativeData xmlns:pr="smNativeData" xmlns="smNativeData" val="SMDATA_15_0VoTYxMAAAAlAAAAC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Vjb2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yB8AAAoaAABgKgAADBoAABAAAAAmAAAACAAAAP//////////"/>
              </a:ext>
            </a:extLst>
          </p:cNvSpPr>
          <p:nvPr/>
        </p:nvSpPr>
        <p:spPr>
          <a:xfrm>
            <a:off x="5166360" y="4232910"/>
            <a:ext cx="1722120" cy="1270"/>
          </a:xfrm>
          <a:prstGeom prst="line">
            <a:avLst/>
          </a:prstGeom>
          <a:noFill/>
          <a:ln w="12700" cap="flat" cmpd="sng" algn="ctr">
            <a:solidFill>
              <a:schemeClr val="tx1"/>
            </a:solidFill>
            <a:prstDash val="solid"/>
            <a:headEnd type="none"/>
            <a:tailEnd type="none"/>
          </a:ln>
          <a:effectLst/>
        </p:spPr>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ricAAHYFAAAQAAAAJgAAAAgAAAD//////////w=="/>
              </a:ext>
            </a:extLst>
          </p:cNvPicPr>
          <p:nvPr/>
        </p:nvPicPr>
        <p:blipFill>
          <a:blip r:embed="rId2"/>
          <a:stretch>
            <a:fillRect/>
          </a:stretch>
        </p:blipFill>
        <p:spPr>
          <a:xfrm>
            <a:off x="176530" y="176530"/>
            <a:ext cx="62738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VY29t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DEHAADbBAAAxz8AANgmAAAQAAAAJgAAAAgAAAD//////////w=="/>
              </a:ext>
            </a:extLst>
          </p:cNvPicPr>
          <p:nvPr/>
        </p:nvPicPr>
        <p:blipFill>
          <a:blip r:embed="rId3"/>
          <a:stretch>
            <a:fillRect/>
          </a:stretch>
        </p:blipFill>
        <p:spPr>
          <a:xfrm>
            <a:off x="1169035" y="789305"/>
            <a:ext cx="9198610" cy="5525135"/>
          </a:xfrm>
          <a:prstGeom prst="rect">
            <a:avLst/>
          </a:prstGeom>
          <a:noFill/>
          <a:ln>
            <a:noFill/>
          </a:ln>
          <a:effectLst/>
        </p:spPr>
      </p:pic>
    </p:spTree>
  </p:cSld>
  <p:clrMapOvr>
    <a:masterClrMapping/>
  </p:clrMapOvr>
  <p:timing>
    <p:tnLst>
      <p:par>
        <p:cTn id="1" dur="indefinite" restart="never" nodeType="tmRoot"/>
      </p:par>
    </p:tnLst>
  </p:timing>
</p:sld>
</file>

<file path=ppt/slides/slide3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AAAAAB7AAAApCQAANsEAAAQAAAAJgAAAAgAAAD//////////w=="/>
              </a:ext>
            </a:extLst>
          </p:cNvPicPr>
          <p:nvPr/>
        </p:nvPicPr>
        <p:blipFill>
          <a:blip r:embed="rId2"/>
          <a:stretch>
            <a:fillRect/>
          </a:stretch>
        </p:blipFill>
        <p:spPr>
          <a:xfrm>
            <a:off x="0" y="78105"/>
            <a:ext cx="59563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AUBAAA5BAAAKRkAAIEHAAAQAAAAJgAAAAgAAAD//////////w=="/>
              </a:ext>
            </a:extLst>
          </p:cNvPicPr>
          <p:nvPr/>
        </p:nvPicPr>
        <p:blipFill>
          <a:blip r:embed="rId3"/>
          <a:stretch>
            <a:fillRect/>
          </a:stretch>
        </p:blipFill>
        <p:spPr>
          <a:xfrm>
            <a:off x="165735" y="686435"/>
            <a:ext cx="3924300" cy="533400"/>
          </a:xfrm>
          <a:prstGeom prst="rect">
            <a:avLst/>
          </a:prstGeom>
          <a:noFill/>
          <a:ln>
            <a:noFill/>
          </a:ln>
          <a:effectLst/>
        </p:spPr>
      </p:pic>
      <p:pic>
        <p:nvPicPr>
          <p:cNvPr id="4" name="Picture3"/>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FYIAABFCQAAej8AAFAjAAAQAAAAJgAAAAgAAAD//////////w=="/>
              </a:ext>
            </a:extLst>
          </p:cNvPicPr>
          <p:nvPr/>
        </p:nvPicPr>
        <p:blipFill>
          <a:blip r:embed="rId4"/>
          <a:stretch>
            <a:fillRect/>
          </a:stretch>
        </p:blipFill>
        <p:spPr>
          <a:xfrm>
            <a:off x="1355090" y="1506855"/>
            <a:ext cx="8963660" cy="4233545"/>
          </a:xfrm>
          <a:prstGeom prst="rect">
            <a:avLst/>
          </a:prstGeom>
          <a:noFill/>
          <a:ln>
            <a:noFill/>
          </a:ln>
          <a:effectLst/>
        </p:spPr>
      </p:pic>
    </p:spTree>
  </p:cSld>
  <p:clrMapOvr>
    <a:masterClrMapping/>
  </p:clrMapOvr>
  <p:timing>
    <p:tnLst>
      <p:par>
        <p:cTn id="1" dur="indefinite" restart="never" nodeType="tmRoot"/>
      </p:par>
    </p:tnLst>
  </p:timing>
</p:sld>
</file>

<file path=ppt/slides/slide3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Lj4AAHYFAAAQAAAAJgAAAAgAAAD//////////w=="/>
              </a:ext>
            </a:extLst>
          </p:cNvPicPr>
          <p:nvPr/>
        </p:nvPicPr>
        <p:blipFill>
          <a:blip r:embed="rId2"/>
          <a:stretch>
            <a:fillRect/>
          </a:stretch>
        </p:blipFill>
        <p:spPr>
          <a:xfrm>
            <a:off x="176530" y="176530"/>
            <a:ext cx="9931400" cy="7112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IEAAB6CwAAKkcAAEAcAAAQAAAAJgAAAAgAAAD//////////w=="/>
              </a:ext>
            </a:extLst>
          </p:cNvPicPr>
          <p:nvPr/>
        </p:nvPicPr>
        <p:blipFill>
          <a:blip r:embed="rId3"/>
          <a:stretch>
            <a:fillRect/>
          </a:stretch>
        </p:blipFill>
        <p:spPr>
          <a:xfrm>
            <a:off x="661670" y="1865630"/>
            <a:ext cx="10906760" cy="2726690"/>
          </a:xfrm>
          <a:prstGeom prst="rect">
            <a:avLst/>
          </a:prstGeom>
          <a:noFill/>
          <a:ln>
            <a:noFill/>
          </a:ln>
          <a:effectLst/>
        </p:spPr>
      </p:pic>
    </p:spTree>
  </p:cSld>
  <p:clrMapOvr>
    <a:masterClrMapping/>
  </p:clrMapOvr>
  <p:timing>
    <p:tnLst>
      <p:par>
        <p:cTn id="1" dur="indefinite" restart="never" nodeType="tmRoot"/>
      </p:par>
    </p:tnLst>
  </p:timing>
</p:sld>
</file>

<file path=ppt/slides/slide3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IEHAACrAgAAy0AAAG4iAAAQAAAAJgAAAAgAAAD//////////w=="/>
              </a:ext>
            </a:extLst>
          </p:cNvPicPr>
          <p:nvPr/>
        </p:nvPicPr>
        <p:blipFill>
          <a:blip r:embed="rId2"/>
          <a:stretch>
            <a:fillRect/>
          </a:stretch>
        </p:blipFill>
        <p:spPr>
          <a:xfrm>
            <a:off x="1219835" y="433705"/>
            <a:ext cx="9312910" cy="5163185"/>
          </a:xfrm>
          <a:prstGeom prst="rect">
            <a:avLst/>
          </a:prstGeom>
          <a:noFill/>
          <a:ln>
            <a:noFill/>
          </a:ln>
          <a:effectLst/>
        </p:spPr>
      </p:pic>
    </p:spTree>
  </p:cSld>
  <p:clrMapOvr>
    <a:masterClrMapping/>
  </p:clrMapOvr>
  <p:timing>
    <p:tnLst>
      <p:par>
        <p:cTn id="1" dur="indefinite" restart="never" nodeType="tmRoot"/>
      </p:par>
    </p:tnLst>
  </p:timing>
</p:sld>
</file>

<file path=ppt/slides/slide3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c2xp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GIIAADiAAAANkIAAFQpAAAQAAAAJgAAAAgAAAD//////////w=="/>
              </a:ext>
            </a:extLst>
          </p:cNvPicPr>
          <p:nvPr/>
        </p:nvPicPr>
        <p:blipFill>
          <a:blip r:embed="rId2"/>
          <a:stretch>
            <a:fillRect/>
          </a:stretch>
        </p:blipFill>
        <p:spPr>
          <a:xfrm>
            <a:off x="1362710" y="143510"/>
            <a:ext cx="9400540" cy="6574790"/>
          </a:xfrm>
          <a:prstGeom prst="rect">
            <a:avLst/>
          </a:prstGeom>
          <a:noFill/>
          <a:ln>
            <a:noFill/>
          </a:ln>
          <a:effectLst/>
        </p:spPr>
      </p:pic>
    </p:spTree>
  </p:cSld>
  <p:clrMapOvr>
    <a:masterClrMapping/>
  </p:clrMapOvr>
  <p:timing>
    <p:tnLst>
      <p:par>
        <p:cTn id="1" dur="indefinite" restart="never" nodeType="tmRoot"/>
      </p:par>
    </p:tnLst>
  </p:timing>
</p:sld>
</file>

<file path=ppt/slides/slide3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TjIAAGIFAAAQAAAAJgAAAAgAAAD//////////w=="/>
              </a:ext>
            </a:extLst>
          </p:cNvPicPr>
          <p:nvPr/>
        </p:nvPicPr>
        <p:blipFill>
          <a:blip r:embed="rId2"/>
          <a:stretch>
            <a:fillRect/>
          </a:stretch>
        </p:blipFill>
        <p:spPr>
          <a:xfrm>
            <a:off x="176530" y="176530"/>
            <a:ext cx="80010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N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MQBAADYBAAAYCkAANQIAAAQAAAAJgAAAAgAAAD//////////w=="/>
              </a:ext>
            </a:extLst>
          </p:cNvPicPr>
          <p:nvPr/>
        </p:nvPicPr>
        <p:blipFill>
          <a:blip r:embed="rId3"/>
          <a:stretch>
            <a:fillRect/>
          </a:stretch>
        </p:blipFill>
        <p:spPr>
          <a:xfrm>
            <a:off x="287020" y="787400"/>
            <a:ext cx="6438900" cy="647700"/>
          </a:xfrm>
          <a:prstGeom prst="rect">
            <a:avLst/>
          </a:prstGeom>
          <a:noFill/>
          <a:ln>
            <a:noFill/>
          </a:ln>
          <a:effectLst/>
        </p:spPr>
      </p:pic>
      <p:pic>
        <p:nvPicPr>
          <p:cNvPr id="4" name="Picture3"/>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MYQAAAEDQAAAUAAAOQdAAAQAAAAJgAAAAgAAAD//////////w=="/>
              </a:ext>
            </a:extLst>
          </p:cNvPicPr>
          <p:nvPr/>
        </p:nvPicPr>
        <p:blipFill>
          <a:blip r:embed="rId4"/>
          <a:stretch>
            <a:fillRect/>
          </a:stretch>
        </p:blipFill>
        <p:spPr>
          <a:xfrm>
            <a:off x="2726690" y="2115820"/>
            <a:ext cx="7677785" cy="2743200"/>
          </a:xfrm>
          <a:prstGeom prst="rect">
            <a:avLst/>
          </a:prstGeom>
          <a:noFill/>
          <a:ln>
            <a:noFill/>
          </a:ln>
          <a:effectLst/>
        </p:spPr>
      </p:pic>
    </p:spTree>
  </p:cSld>
  <p:clrMapOvr>
    <a:masterClrMapping/>
  </p:clrMapOvr>
  <p:timing>
    <p:tnLst>
      <p:par>
        <p:cTn id="1" dur="indefinite" restart="never" nodeType="tmRoot"/>
      </p:par>
    </p:tnLst>
  </p:timing>
</p:sld>
</file>

<file path=ppt/slides/slide3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AAAAACt////2DEAAPkDAAAQAAAAJgAAAAgAAAD//////////w=="/>
              </a:ext>
            </a:extLst>
          </p:cNvPicPr>
          <p:nvPr/>
        </p:nvPicPr>
        <p:blipFill>
          <a:blip r:embed="rId2"/>
          <a:stretch>
            <a:fillRect/>
          </a:stretch>
        </p:blipFill>
        <p:spPr>
          <a:xfrm>
            <a:off x="0" y="-52705"/>
            <a:ext cx="81026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IEHAAD5AwAAckAAAC0qAAAQAAAAJgAAAAgAAAD//////////w=="/>
              </a:ext>
            </a:extLst>
          </p:cNvPicPr>
          <p:nvPr/>
        </p:nvPicPr>
        <p:blipFill>
          <a:blip r:embed="rId3"/>
          <a:stretch>
            <a:fillRect/>
          </a:stretch>
        </p:blipFill>
        <p:spPr>
          <a:xfrm>
            <a:off x="1219835" y="645795"/>
            <a:ext cx="9256395" cy="6210300"/>
          </a:xfrm>
          <a:prstGeom prst="rect">
            <a:avLst/>
          </a:prstGeom>
          <a:noFill/>
          <a:ln>
            <a:noFill/>
          </a:ln>
          <a:effectLst/>
        </p:spPr>
      </p:pic>
    </p:spTree>
  </p:cSld>
  <p:clrMapOvr>
    <a:masterClrMapping/>
  </p:clrMapOvr>
  <p:timing>
    <p:tnLst>
      <p:par>
        <p:cTn id="1" dur="indefinite" restart="never" nodeType="tmRoot"/>
      </p:par>
    </p:tnLst>
  </p:timing>
</p:sld>
</file>

<file path=ppt/slides/slide3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T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DIBAACPAAAABi0AANsEAAAQAAAAJgAAAAgAAAD//////////w=="/>
              </a:ext>
            </a:extLst>
          </p:cNvPicPr>
          <p:nvPr/>
        </p:nvPicPr>
        <p:blipFill>
          <a:blip r:embed="rId2"/>
          <a:stretch>
            <a:fillRect/>
          </a:stretch>
        </p:blipFill>
        <p:spPr>
          <a:xfrm>
            <a:off x="194310" y="90805"/>
            <a:ext cx="71247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N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FMBAAD5AwAAHyYAAPUHAAAQAAAAJgAAAAgAAAD//////////w=="/>
              </a:ext>
            </a:extLst>
          </p:cNvPicPr>
          <p:nvPr/>
        </p:nvPicPr>
        <p:blipFill>
          <a:blip r:embed="rId3"/>
          <a:stretch>
            <a:fillRect/>
          </a:stretch>
        </p:blipFill>
        <p:spPr>
          <a:xfrm>
            <a:off x="215265" y="645795"/>
            <a:ext cx="5981700" cy="647700"/>
          </a:xfrm>
          <a:prstGeom prst="rect">
            <a:avLst/>
          </a:prstGeom>
          <a:noFill/>
          <a:ln>
            <a:noFill/>
          </a:ln>
          <a:effectLst/>
        </p:spPr>
      </p:pic>
      <p:pic>
        <p:nvPicPr>
          <p:cNvPr id="4" name="Picture3"/>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IEHAACvCQAAAUIAAJESAAAQAAAAJgAAAAgAAAD//////////w=="/>
              </a:ext>
            </a:extLst>
          </p:cNvPicPr>
          <p:nvPr/>
        </p:nvPicPr>
        <p:blipFill>
          <a:blip r:embed="rId4"/>
          <a:stretch>
            <a:fillRect/>
          </a:stretch>
        </p:blipFill>
        <p:spPr>
          <a:xfrm>
            <a:off x="1219835" y="1574165"/>
            <a:ext cx="9509760" cy="1443990"/>
          </a:xfrm>
          <a:prstGeom prst="rect">
            <a:avLst/>
          </a:prstGeom>
          <a:noFill/>
          <a:ln>
            <a:noFill/>
          </a:ln>
          <a:effectLst/>
        </p:spPr>
      </p:pic>
      <p:pic>
        <p:nvPicPr>
          <p:cNvPr id="5" name="Picture4"/>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CQDAAC8FAAAVEEAALgYAAAQAAAAJgAAAAgAAAD//////////w=="/>
              </a:ext>
            </a:extLst>
          </p:cNvPicPr>
          <p:nvPr/>
        </p:nvPicPr>
        <p:blipFill>
          <a:blip r:embed="rId5"/>
          <a:stretch>
            <a:fillRect/>
          </a:stretch>
        </p:blipFill>
        <p:spPr>
          <a:xfrm>
            <a:off x="510540" y="3370580"/>
            <a:ext cx="10109200" cy="647700"/>
          </a:xfrm>
          <a:prstGeom prst="rect">
            <a:avLst/>
          </a:prstGeom>
          <a:noFill/>
          <a:ln>
            <a:noFill/>
          </a:ln>
          <a:effectLst/>
        </p:spPr>
      </p:pic>
      <p:pic>
        <p:nvPicPr>
          <p:cNvPr id="6" name="Picture5"/>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M0MAADxGQAA+DQAADkoAAAQAAAAJgAAAAgAAAD//////////w=="/>
              </a:ext>
            </a:extLst>
          </p:cNvPicPr>
          <p:nvPr/>
        </p:nvPicPr>
        <p:blipFill>
          <a:blip r:embed="rId6"/>
          <a:stretch>
            <a:fillRect/>
          </a:stretch>
        </p:blipFill>
        <p:spPr>
          <a:xfrm>
            <a:off x="2080895" y="4217035"/>
            <a:ext cx="6529705" cy="2321560"/>
          </a:xfrm>
          <a:prstGeom prst="rect">
            <a:avLst/>
          </a:prstGeom>
          <a:noFill/>
          <a:ln>
            <a:noFill/>
          </a:ln>
          <a:effectLst/>
        </p:spPr>
      </p:pic>
    </p:spTree>
  </p:cSld>
  <p:clrMapOvr>
    <a:masterClrMapping/>
  </p:clrMapOvr>
  <p:timing>
    <p:tnLst>
      <p:par>
        <p:cTn id="1" dur="indefinite" restart="never" nodeType="tmRoot"/>
      </p:par>
    </p:tnLst>
  </p:timing>
</p:sld>
</file>

<file path=ppt/slides/slide3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T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H///8AAAAA0SoAAEwEAAAQAAAAJgAAAAgAAAD//////////w=="/>
              </a:ext>
            </a:extLst>
          </p:cNvPicPr>
          <p:nvPr/>
        </p:nvPicPr>
        <p:blipFill>
          <a:blip r:embed="rId2"/>
          <a:stretch>
            <a:fillRect/>
          </a:stretch>
        </p:blipFill>
        <p:spPr>
          <a:xfrm>
            <a:off x="-151765" y="0"/>
            <a:ext cx="71120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BIPhQB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CQsAABuAAAAnEoAAGoEAAAQAAAAJgAAAAgAAAD//////////w=="/>
              </a:ext>
            </a:extLst>
          </p:cNvPicPr>
          <p:nvPr/>
        </p:nvPicPr>
        <p:blipFill>
          <a:blip r:embed="rId3"/>
          <a:stretch>
            <a:fillRect/>
          </a:stretch>
        </p:blipFill>
        <p:spPr>
          <a:xfrm>
            <a:off x="7175500" y="69850"/>
            <a:ext cx="4953000" cy="647700"/>
          </a:xfrm>
          <a:prstGeom prst="rect">
            <a:avLst/>
          </a:prstGeom>
          <a:noFill/>
          <a:ln>
            <a:noFill/>
          </a:ln>
          <a:effectLst/>
        </p:spPr>
      </p:pic>
      <p:pic>
        <p:nvPicPr>
          <p:cNvPr id="4" name="Picture3"/>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c2xp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M0IAABqBAAAPT4AAK4pAAAQAAAAJgAAAAgAAAD//////////w=="/>
              </a:ext>
            </a:extLst>
          </p:cNvPicPr>
          <p:nvPr/>
        </p:nvPicPr>
        <p:blipFill>
          <a:blip r:embed="rId4"/>
          <a:stretch>
            <a:fillRect/>
          </a:stretch>
        </p:blipFill>
        <p:spPr>
          <a:xfrm>
            <a:off x="1430655" y="717550"/>
            <a:ext cx="8686800" cy="6057900"/>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FFFFFF"/>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5_0VoTYx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NwIAAD/fwAA/38AAAAAAAAJAAAABAAAABVjb2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iAMAAOIAAABGSQAA2CYAABAAAAAmAAAACAAAAP//////////"/>
              </a:ext>
            </a:extLst>
          </p:cNvSpPr>
          <p:nvPr/>
        </p:nvSpPr>
        <p:spPr>
          <a:xfrm>
            <a:off x="574040" y="143510"/>
            <a:ext cx="11337290" cy="6170930"/>
          </a:xfrm>
          <a:prstGeom prst="rect">
            <a:avLst/>
          </a:prstGeom>
          <a:noFill/>
          <a:ln>
            <a:noFill/>
          </a:ln>
          <a:effectLst/>
        </p:spPr>
        <p:txBody>
          <a:bodyPr vert="horz" wrap="square" numCol="1" spcCol="215900" anchor="t"/>
          <a:lstStyle/>
          <a:p>
            <a:pPr/>
            <a:r>
              <a:rPr sz="2800" cap="none"/>
              <a:t>Spring</a:t>
            </a:r>
            <a:r>
              <a:t>    </a:t>
            </a:r>
            <a:r>
              <a:rPr sz="2800" cap="none"/>
              <a:t> IOC  -   Memory Management  - Garbadge Collector  (GC) </a:t>
            </a:r>
            <a:endParaRPr sz="2800" cap="none"/>
          </a:p>
          <a:p>
            <a:pPr/>
            <a:r>
              <a:rPr sz="2800" cap="none"/>
              <a:t>Stack  - Local Variable </a:t>
            </a:r>
            <a:endParaRPr sz="2800" cap="none"/>
          </a:p>
          <a:p>
            <a:pPr/>
            <a:r>
              <a:rPr sz="2800" cap="none"/>
              <a:t>Heap   - Dyanmic Variable  , new = operator ( Heap)  ..   </a:t>
            </a:r>
            <a:endParaRPr sz="2800" cap="none"/>
          </a:p>
          <a:p>
            <a:pPr>
              <a:defRPr sz="2800" cap="none"/>
            </a:pPr>
            <a:r>
              <a:t>int x;  stack </a:t>
            </a:r>
          </a:p>
          <a:p>
            <a:pPr>
              <a:defRPr sz="2800" cap="none"/>
            </a:pPr>
            <a:r>
              <a:t>  C - &gt; calloc , malloc ( Function to get memory space , allocate memory space )</a:t>
            </a:r>
          </a:p>
          <a:p>
            <a:pPr>
              <a:defRPr sz="2800" cap="none"/>
            </a:pPr>
          </a:p>
          <a:p>
            <a:pPr>
              <a:defRPr sz="2800" cap="none"/>
            </a:pPr>
            <a:r>
              <a:t>We cannot control the GC -- he can request to release the memory (mark &amp; sweep)</a:t>
            </a:r>
          </a:p>
          <a:p>
            <a:pPr>
              <a:defRPr sz="2800" cap="none"/>
            </a:pPr>
            <a:r>
              <a:t>        push, pop - &gt; stack </a:t>
            </a:r>
          </a:p>
          <a:p>
            <a:pPr>
              <a:defRPr sz="2800" cap="none"/>
            </a:pPr>
            <a:r>
              <a:t>Exe  -  &gt; Stack Segment , Code seg , Data Segment , Extended Seg </a:t>
            </a:r>
          </a:p>
          <a:p>
            <a:pPr>
              <a:defRPr sz="2800" cap="none"/>
            </a:pPr>
            <a:r>
              <a:t>Spring container - &gt; take care the life cycle of an object. ,</a:t>
            </a:r>
          </a:p>
          <a:p>
            <a:pPr>
              <a:defRPr sz="2800" cap="none"/>
            </a:pPr>
            <a:r>
              <a:t>Dependency Injection</a:t>
            </a:r>
          </a:p>
          <a:p>
            <a:pPr>
              <a:defRPr sz="2800" cap="none"/>
            </a:pPr>
          </a:p>
        </p:txBody>
      </p:sp>
    </p:spTree>
  </p:cSld>
  <p:clrMapOvr>
    <a:masterClrMapping/>
  </p:clrMapOvr>
  <p:timing>
    <p:tnLst>
      <p:par>
        <p:cTn id="1" dur="indefinite" restart="never" nodeType="tmRoot"/>
      </p:par>
    </p:tnLst>
  </p:timing>
</p:sld>
</file>

<file path=ppt/slides/slide4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T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1iwAAGIFAAAQAAAAJgAAAAgAAAD//////////w=="/>
              </a:ext>
            </a:extLst>
          </p:cNvPicPr>
          <p:nvPr/>
        </p:nvPicPr>
        <p:blipFill>
          <a:blip r:embed="rId2"/>
          <a:stretch>
            <a:fillRect/>
          </a:stretch>
        </p:blipFill>
        <p:spPr>
          <a:xfrm>
            <a:off x="176530" y="176530"/>
            <a:ext cx="71120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FMBAADYBAAATxkAANQIAAAQAAAAJgAAAAgAAAD//////////w=="/>
              </a:ext>
            </a:extLst>
          </p:cNvPicPr>
          <p:nvPr/>
        </p:nvPicPr>
        <p:blipFill>
          <a:blip r:embed="rId3"/>
          <a:stretch>
            <a:fillRect/>
          </a:stretch>
        </p:blipFill>
        <p:spPr>
          <a:xfrm>
            <a:off x="215265" y="787400"/>
            <a:ext cx="3898900" cy="647700"/>
          </a:xfrm>
          <a:prstGeom prst="rect">
            <a:avLst/>
          </a:prstGeom>
          <a:noFill/>
          <a:ln>
            <a:noFill/>
          </a:ln>
          <a:effectLst/>
        </p:spPr>
      </p:pic>
      <p:pic>
        <p:nvPicPr>
          <p:cNvPr id="4" name="Picture3"/>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AEBAADMDAAAAUoAAOYeAAAQAAAAJgAAAAgAAAD//////////w=="/>
              </a:ext>
            </a:extLst>
          </p:cNvPicPr>
          <p:nvPr/>
        </p:nvPicPr>
        <p:blipFill>
          <a:blip r:embed="rId4"/>
          <a:stretch>
            <a:fillRect/>
          </a:stretch>
        </p:blipFill>
        <p:spPr>
          <a:xfrm>
            <a:off x="163195" y="2080260"/>
            <a:ext cx="11866880" cy="2942590"/>
          </a:xfrm>
          <a:prstGeom prst="rect">
            <a:avLst/>
          </a:prstGeom>
          <a:noFill/>
          <a:ln>
            <a:noFill/>
          </a:ln>
          <a:effectLst/>
        </p:spPr>
      </p:pic>
    </p:spTree>
  </p:cSld>
  <p:clrMapOvr>
    <a:masterClrMapping/>
  </p:clrMapOvr>
  <p:timing>
    <p:tnLst>
      <p:par>
        <p:cTn id="1" dur="indefinite" restart="never" nodeType="tmRoot"/>
      </p:par>
    </p:tnLst>
  </p:timing>
</p:sld>
</file>

<file path=ppt/slides/slide4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T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1iwAAGIFAAAQAAAAJgAAAAgAAAD//////////w=="/>
              </a:ext>
            </a:extLst>
          </p:cNvPicPr>
          <p:nvPr/>
        </p:nvPicPr>
        <p:blipFill>
          <a:blip r:embed="rId2"/>
          <a:stretch>
            <a:fillRect/>
          </a:stretch>
        </p:blipFill>
        <p:spPr>
          <a:xfrm>
            <a:off x="176530" y="176530"/>
            <a:ext cx="71120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IWAABMBQAANkIAAMYpAAAQAAAAJgAAAAgAAAD//////////w=="/>
              </a:ext>
            </a:extLst>
          </p:cNvPicPr>
          <p:nvPr/>
        </p:nvPicPr>
        <p:blipFill>
          <a:blip r:embed="rId3"/>
          <a:stretch>
            <a:fillRect/>
          </a:stretch>
        </p:blipFill>
        <p:spPr>
          <a:xfrm>
            <a:off x="3587750" y="861060"/>
            <a:ext cx="7175500" cy="5929630"/>
          </a:xfrm>
          <a:prstGeom prst="rect">
            <a:avLst/>
          </a:prstGeom>
          <a:noFill/>
          <a:ln>
            <a:noFill/>
          </a:ln>
          <a:effectLst/>
        </p:spPr>
      </p:pic>
      <p:pic>
        <p:nvPicPr>
          <p:cNvPr id="4" name="Picture3"/>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E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FQGAABJBQAAqBEAAEUJAAAQAAAAJgAAAAgAAAD//////////w=="/>
              </a:ext>
            </a:extLst>
          </p:cNvPicPr>
          <p:nvPr/>
        </p:nvPicPr>
        <p:blipFill>
          <a:blip r:embed="rId4"/>
          <a:stretch>
            <a:fillRect/>
          </a:stretch>
        </p:blipFill>
        <p:spPr>
          <a:xfrm>
            <a:off x="1028700" y="859155"/>
            <a:ext cx="1841500" cy="647700"/>
          </a:xfrm>
          <a:prstGeom prst="rect">
            <a:avLst/>
          </a:prstGeom>
          <a:noFill/>
          <a:ln>
            <a:noFill/>
          </a:ln>
          <a:effectLst/>
        </p:spPr>
      </p:pic>
    </p:spTree>
  </p:cSld>
  <p:clrMapOvr>
    <a:masterClrMapping/>
  </p:clrMapOvr>
  <p:timing>
    <p:tnLst>
      <p:par>
        <p:cTn id="1" dur="indefinite" restart="never" nodeType="tmRoot"/>
      </p:par>
    </p:tnLst>
  </p:timing>
</p:sld>
</file>

<file path=ppt/slides/slide4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K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BAAAWAQAAohoAAGIFAAAQAAAAJgAAAAgAAAD//////////w=="/>
              </a:ext>
            </a:extLst>
          </p:cNvPicPr>
          <p:nvPr/>
        </p:nvPicPr>
        <p:blipFill>
          <a:blip r:embed="rId2"/>
          <a:stretch>
            <a:fillRect/>
          </a:stretch>
        </p:blipFill>
        <p:spPr>
          <a:xfrm>
            <a:off x="176530" y="176530"/>
            <a:ext cx="4152900" cy="698500"/>
          </a:xfrm>
          <a:prstGeom prst="rect">
            <a:avLst/>
          </a:prstGeom>
          <a:noFill/>
          <a:ln>
            <a:noFill/>
          </a:ln>
          <a:effectLst/>
        </p:spPr>
      </p:pic>
      <p:pic>
        <p:nvPicPr>
          <p:cNvPr id="3" name="Picture2"/>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D4NAAA4BwAAeTwAADAoAAAQAAAAJgAAAAgAAAD//////////w=="/>
              </a:ext>
            </a:extLst>
          </p:cNvPicPr>
          <p:nvPr/>
        </p:nvPicPr>
        <p:blipFill>
          <a:blip r:embed="rId3"/>
          <a:stretch>
            <a:fillRect/>
          </a:stretch>
        </p:blipFill>
        <p:spPr>
          <a:xfrm>
            <a:off x="2152650" y="1173480"/>
            <a:ext cx="7677785" cy="5359400"/>
          </a:xfrm>
          <a:prstGeom prst="rect">
            <a:avLst/>
          </a:prstGeom>
          <a:noFill/>
          <a:ln>
            <a:noFill/>
          </a:ln>
          <a:effectLst/>
        </p:spPr>
      </p:pic>
    </p:spTree>
  </p:cSld>
  <p:clrMapOvr>
    <a:masterClrMapping/>
  </p:clrMapOvr>
  <p:timing>
    <p:tnLst>
      <p:par>
        <p:cTn id="1" dur="indefinite" restart="never" nodeType="tmRoot"/>
      </p:par>
    </p:tnLst>
  </p:timing>
</p:sld>
</file>

<file path=ppt/slides/slide4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5_0VoTYxMAAAAlAAAAEgAAAE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NwIAAD/fwAA/38AAAAAAAAJAAAABAAAADCrhN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5A8AAFwMAABZLgAArBMAABAgAAAmAAAACAAAAP//////////"/>
              </a:ext>
            </a:extLst>
          </p:cNvSpPr>
          <p:nvPr/>
        </p:nvSpPr>
        <p:spPr>
          <a:xfrm>
            <a:off x="2583180" y="2009140"/>
            <a:ext cx="4951095" cy="1188720"/>
          </a:xfrm>
          <a:prstGeom prst="rect">
            <a:avLst/>
          </a:prstGeom>
          <a:noFill/>
          <a:ln>
            <a:noFill/>
          </a:ln>
          <a:effectLst/>
        </p:spPr>
        <p:txBody>
          <a:bodyPr vert="horz" wrap="square" numCol="1" spcCol="215900" anchor="t"/>
          <a:lstStyle/>
          <a:p>
            <a:pPr>
              <a:defRPr sz="7200" cap="none"/>
            </a:pPr>
            <a:r>
              <a:t>Thank You !!</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FFFFFF"/>
        </a:solidFill>
        <a:effectLst/>
      </p:bgPr>
    </p:bg>
    <p:spTree>
      <p:nvGrpSpPr>
        <p:cNvPr id="1" name=""/>
        <p:cNvGrpSpPr/>
        <p:nvPr/>
      </p:nvGrpSpPr>
      <p:grpSpPr>
        <a:xfrm>
          <a:off x="0" y="0"/>
          <a:ext cx="0" cy="0"/>
          <a:chOff x="0" y="0"/>
          <a:chExt cx="0" cy="0"/>
        </a:xfrm>
      </p:grpSpPr>
      <p:sp>
        <p:nvSpPr>
          <p:cNvPr id="2" name="SlideSubtitle1"/>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AEAAFIBAAC3SQAAKygAABAAAAAmAAAACAAAAAEAAAAAAAAA"/>
              </a:ext>
            </a:extLst>
          </p:cNvSpPr>
          <p:nvPr>
            <p:ph type="subTitle" idx="1"/>
          </p:nvPr>
        </p:nvSpPr>
        <p:spPr>
          <a:xfrm>
            <a:off x="287020" y="214630"/>
            <a:ext cx="11696065" cy="6315075"/>
          </a:xfrm>
        </p:spPr>
        <p:txBody>
          <a:bodyPr/>
          <a:lstStyle/>
          <a:p>
            <a:pPr>
              <a:defRPr sz="2600" cap="none">
                <a:solidFill>
                  <a:srgbClr val="18191B"/>
                </a:solidFill>
                <a:latin typeface="Basic Roman" pitchFamily="1" charset="0"/>
                <a:ea typeface="Basic Roman" pitchFamily="1" charset="0"/>
                <a:cs typeface="Basic Roman" pitchFamily="1" charset="0"/>
              </a:defRPr>
            </a:pPr>
            <a:r>
              <a:t>Type application </a:t>
            </a:r>
          </a:p>
          <a:p>
            <a:pPr>
              <a:defRPr sz="2600" cap="none">
                <a:solidFill>
                  <a:srgbClr val="18191B"/>
                </a:solidFill>
                <a:latin typeface="Basic Roman" pitchFamily="1" charset="0"/>
                <a:ea typeface="Basic Roman" pitchFamily="1" charset="0"/>
                <a:cs typeface="Basic Roman" pitchFamily="1" charset="0"/>
              </a:defRPr>
            </a:pPr>
          </a:p>
          <a:p>
            <a:pPr algn="l">
              <a:defRPr sz="2600" cap="none">
                <a:solidFill>
                  <a:srgbClr val="18191B"/>
                </a:solidFill>
                <a:latin typeface="Basic Roman" pitchFamily="1" charset="0"/>
                <a:ea typeface="Basic Roman" pitchFamily="1" charset="0"/>
                <a:cs typeface="Basic Roman" pitchFamily="1" charset="0"/>
              </a:defRPr>
            </a:pPr>
            <a:r>
              <a:t>1. Desktop  .. ( NotePad, Calculator etc) Execute on user machine</a:t>
            </a:r>
          </a:p>
          <a:p>
            <a:pPr algn="l">
              <a:defRPr sz="2600" cap="none">
                <a:solidFill>
                  <a:srgbClr val="18191B"/>
                </a:solidFill>
                <a:latin typeface="Basic Roman" pitchFamily="1" charset="0"/>
                <a:ea typeface="Basic Roman" pitchFamily="1" charset="0"/>
                <a:cs typeface="Basic Roman" pitchFamily="1" charset="0"/>
              </a:defRPr>
            </a:pPr>
            <a:r>
              <a:t>            some appliation are using for communincation (putty,telnet)</a:t>
            </a:r>
          </a:p>
          <a:p>
            <a:pPr algn="l">
              <a:defRPr sz="2600" cap="none">
                <a:solidFill>
                  <a:srgbClr val="18191B"/>
                </a:solidFill>
                <a:latin typeface="Basic Roman" pitchFamily="1" charset="0"/>
                <a:ea typeface="Basic Roman" pitchFamily="1" charset="0"/>
                <a:cs typeface="Basic Roman" pitchFamily="1" charset="0"/>
              </a:defRPr>
            </a:pPr>
          </a:p>
          <a:p>
            <a:pPr algn="l">
              <a:defRPr sz="2600" cap="none">
                <a:solidFill>
                  <a:srgbClr val="18191B"/>
                </a:solidFill>
                <a:latin typeface="Basic Roman" pitchFamily="1" charset="0"/>
                <a:ea typeface="Basic Roman" pitchFamily="1" charset="0"/>
                <a:cs typeface="Basic Roman" pitchFamily="1" charset="0"/>
              </a:defRPr>
            </a:pPr>
            <a:r>
              <a:t>2. Web application ( Execute on remote server and we get HTML response broswer parse it and display the response )</a:t>
            </a:r>
          </a:p>
          <a:p>
            <a:pPr algn="l">
              <a:defRPr sz="2600" cap="none">
                <a:solidFill>
                  <a:srgbClr val="18191B"/>
                </a:solidFill>
                <a:latin typeface="Basic Roman" pitchFamily="1" charset="0"/>
                <a:ea typeface="Basic Roman" pitchFamily="1" charset="0"/>
                <a:cs typeface="Basic Roman" pitchFamily="1" charset="0"/>
              </a:defRPr>
            </a:pPr>
            <a:r>
              <a:t>         Browser  - Client ( it can be invoke from command line , putty , telnet )</a:t>
            </a:r>
          </a:p>
          <a:p>
            <a:pPr algn="l">
              <a:defRPr sz="2600" cap="none">
                <a:solidFill>
                  <a:srgbClr val="18191B"/>
                </a:solidFill>
                <a:latin typeface="Basic Roman" pitchFamily="1" charset="0"/>
                <a:ea typeface="Basic Roman" pitchFamily="1" charset="0"/>
                <a:cs typeface="Basic Roman" pitchFamily="1" charset="0"/>
              </a:defRPr>
            </a:pPr>
            <a:r>
              <a:t>         Server     ( This mahine and application is runining on it </a:t>
            </a:r>
            <a:r>
              <a:rPr sz="2800" cap="none">
                <a:latin typeface="GoogleSans-Regular" pitchFamily="0" charset="0"/>
                <a:ea typeface="GoogleSans-Regular" pitchFamily="0" charset="0"/>
                <a:cs typeface="GoogleSans-Regular" pitchFamily="0" charset="0"/>
              </a:rPr>
              <a:t>continuously</a:t>
            </a:r>
            <a:r>
              <a:t>)</a:t>
            </a:r>
          </a:p>
          <a:p>
            <a:pPr algn="l">
              <a:defRPr sz="2600" cap="none">
                <a:solidFill>
                  <a:srgbClr val="18191B"/>
                </a:solidFill>
                <a:latin typeface="Basic Roman" pitchFamily="1" charset="0"/>
                <a:ea typeface="Basic Roman" pitchFamily="1" charset="0"/>
                <a:cs typeface="Basic Roman" pitchFamily="1" charset="0"/>
              </a:defRPr>
            </a:pPr>
            <a:r>
              <a:t>         Database  ( Database can be on same server or it can be on different machine . or database server can be different )</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FFFFFF"/>
        </a:solidFill>
        <a:effectLst/>
      </p:bgPr>
    </p:bg>
    <p:spTree>
      <p:nvGrpSpPr>
        <p:cNvPr id="1" name=""/>
        <p:cNvGrpSpPr/>
        <p:nvPr/>
      </p:nvGrpSpPr>
      <p:grpSpPr>
        <a:xfrm>
          <a:off x="0" y="0"/>
          <a:ext cx="0" cy="0"/>
          <a:chOff x="0" y="0"/>
          <a:chExt cx="0" cy="0"/>
        </a:xfrm>
      </p:grpSpPr>
      <p:sp>
        <p:nvSpPr>
          <p:cNvPr id="2" name="SlideSubtitle1"/>
          <p:cNvSpPr>
            <a:spLocks noGrp="1" noChangeArrowheads="1"/>
            <a:extLst>
              <a:ext uri="smNativeData">
                <pr:smNativeData xmlns:pr="smNativeData" xmlns="smNativeData" val="SMDATA_15_0Vo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xAEAAFIBAAC3SQAAKygAABAAAAAmAAAACAAAAH1w////////"/>
              </a:ext>
            </a:extLst>
          </p:cNvSpPr>
          <p:nvPr>
            <p:ph type="subTitle" idx="1"/>
          </p:nvPr>
        </p:nvSpPr>
        <p:spPr>
          <a:xfrm>
            <a:off x="287020" y="214630"/>
            <a:ext cx="11696065" cy="6315075"/>
          </a:xfrm>
          <a:noFill/>
          <a:ln>
            <a:noFill/>
          </a:ln>
          <a:effectLst/>
        </p:spPr>
        <p:txBody>
          <a:bodyPr vert="horz" wrap="square" numCol="1" spcCol="215900" anchor="t">
            <a:prstTxWarp prst="textNoShape">
              <a:avLst/>
            </a:prstTxWarp>
          </a:bodyPr>
          <a:lstStyle/>
          <a:p>
            <a:pPr marL="0" marR="0" indent="0" algn="ctr" defTabSz="457200">
              <a:lnSpc>
                <a:spcPct val="100000"/>
              </a:lnSpc>
              <a:spcBef>
                <a:spcPts val="0"/>
              </a:spcBef>
              <a:spcAft>
                <a:spcPts val="0"/>
              </a:spcAft>
              <a:buNone/>
              <a:tabLst/>
              <a:defRPr sz="2600" cap="none">
                <a:solidFill>
                  <a:srgbClr val="18191B"/>
                </a:solidFill>
                <a:latin typeface="Basic Roman" pitchFamily="1" charset="0"/>
                <a:ea typeface="Basic Roman" pitchFamily="1" charset="0"/>
                <a:cs typeface="Basic Roman" pitchFamily="1" charset="0"/>
              </a:defRPr>
            </a:pPr>
            <a:r>
              <a:t>Protocal HTTP</a:t>
            </a:r>
          </a:p>
          <a:p>
            <a:pPr marL="0" marR="0" indent="0" algn="l" defTabSz="457200">
              <a:lnSpc>
                <a:spcPct val="100000"/>
              </a:lnSpc>
              <a:spcBef>
                <a:spcPts val="0"/>
              </a:spcBef>
              <a:spcAft>
                <a:spcPts val="0"/>
              </a:spcAft>
              <a:buNone/>
              <a:tabLst/>
              <a:defRPr sz="2600" cap="none">
                <a:solidFill>
                  <a:srgbClr val="18191B"/>
                </a:solidFill>
                <a:latin typeface="Basic Roman" pitchFamily="1" charset="0"/>
                <a:ea typeface="Basic Roman" pitchFamily="1" charset="0"/>
                <a:cs typeface="Basic Roman" pitchFamily="1" charset="0"/>
              </a:defRPr>
            </a:pPr>
            <a:r>
              <a:t>1. HTTP  </a:t>
            </a:r>
          </a:p>
          <a:p>
            <a:pPr marL="0" marR="0" indent="0" algn="l" defTabSz="457200">
              <a:lnSpc>
                <a:spcPct val="100000"/>
              </a:lnSpc>
              <a:spcBef>
                <a:spcPts val="0"/>
              </a:spcBef>
              <a:spcAft>
                <a:spcPts val="0"/>
              </a:spcAft>
              <a:buNone/>
              <a:tabLst/>
              <a:defRPr sz="2600" cap="none">
                <a:solidFill>
                  <a:srgbClr val="18191B"/>
                </a:solidFill>
                <a:latin typeface="Basic Roman" pitchFamily="1" charset="0"/>
                <a:ea typeface="Basic Roman" pitchFamily="1" charset="0"/>
                <a:cs typeface="Basic Roman" pitchFamily="1" charset="0"/>
              </a:defRPr>
            </a:pPr>
            <a:r>
              <a:rPr sz="2800" cap="none">
                <a:solidFill>
                  <a:schemeClr val="tx1"/>
                </a:solidFill>
                <a:latin typeface="ArialMT" pitchFamily="0" charset="0"/>
                <a:ea typeface="ArialMT" pitchFamily="0" charset="0"/>
                <a:cs typeface="ArialMT" pitchFamily="0" charset="0"/>
              </a:rPr>
              <a:t>          The Hypertext Transfer Protocol (HTTP) is </a:t>
            </a:r>
            <a:r>
              <a:rPr sz="2800" b="1" cap="none">
                <a:solidFill>
                  <a:schemeClr val="tx1"/>
                </a:solidFill>
                <a:latin typeface="Arial-BoldMT" pitchFamily="0" charset="0"/>
                <a:ea typeface="ArialMT" pitchFamily="0" charset="0"/>
                <a:cs typeface="ArialMT" pitchFamily="0" charset="0"/>
              </a:rPr>
              <a:t>a networking protocol for distributed, collaborative, hypermedia information systems</a:t>
            </a:r>
            <a:r>
              <a:rPr sz="2800" cap="none">
                <a:solidFill>
                  <a:schemeClr val="tx1"/>
                </a:solidFill>
              </a:rPr>
              <a:t>. HTTP is the foundation of data communication for the World Wide Web. HTTP functions as a request-response protocol in the client-server computing model.</a:t>
            </a:r>
            <a:endParaRPr sz="2800" cap="none">
              <a:solidFill>
                <a:schemeClr val="tx1"/>
              </a:solidFill>
            </a:endParaRPr>
          </a:p>
          <a:p>
            <a:pPr marL="0" marR="0" indent="0" algn="l" defTabSz="457200">
              <a:lnSpc>
                <a:spcPct val="100000"/>
              </a:lnSpc>
              <a:spcBef>
                <a:spcPts val="0"/>
              </a:spcBef>
              <a:spcAft>
                <a:spcPts val="0"/>
              </a:spcAft>
              <a:buNone/>
              <a:tabLst/>
              <a:defRPr sz="2600" cap="none">
                <a:solidFill>
                  <a:srgbClr val="18191B"/>
                </a:solidFill>
                <a:latin typeface="Basic Roman" pitchFamily="1" charset="0"/>
                <a:ea typeface="Basic Roman" pitchFamily="1" charset="0"/>
                <a:cs typeface="Basic Roman" pitchFamily="1" charset="0"/>
              </a:defRPr>
            </a:pPr>
          </a:p>
          <a:p>
            <a:pPr marL="0" marR="0" indent="0" algn="l" defTabSz="457200">
              <a:lnSpc>
                <a:spcPct val="100000"/>
              </a:lnSpc>
              <a:spcBef>
                <a:spcPts val="0"/>
              </a:spcBef>
              <a:spcAft>
                <a:spcPts val="0"/>
              </a:spcAft>
              <a:buNone/>
              <a:tabLst/>
              <a:defRPr sz="2600" cap="none">
                <a:solidFill>
                  <a:srgbClr val="18191B"/>
                </a:solidFill>
                <a:latin typeface="Basic Roman" pitchFamily="1" charset="0"/>
                <a:ea typeface="Basic Roman" pitchFamily="1" charset="0"/>
                <a:cs typeface="Basic Roman" pitchFamily="1" charset="0"/>
              </a:defRPr>
            </a:pPr>
            <a:r>
              <a:t>2. HTTPS </a:t>
            </a:r>
          </a:p>
          <a:p>
            <a:pPr marL="0" marR="0" indent="0" algn="l" defTabSz="457200">
              <a:lnSpc>
                <a:spcPct val="100000"/>
              </a:lnSpc>
              <a:spcBef>
                <a:spcPts val="0"/>
              </a:spcBef>
              <a:spcAft>
                <a:spcPts val="0"/>
              </a:spcAft>
              <a:buNone/>
              <a:tabLst/>
              <a:defRPr sz="2600" cap="none">
                <a:solidFill>
                  <a:srgbClr val="18191B"/>
                </a:solidFill>
                <a:latin typeface="Basic Roman" pitchFamily="1" charset="0"/>
                <a:ea typeface="Basic Roman" pitchFamily="1" charset="0"/>
                <a:cs typeface="Basic Roman" pitchFamily="1" charset="0"/>
              </a:defRPr>
            </a:pPr>
            <a:r>
              <a:t>  </a:t>
            </a:r>
            <a:r>
              <a:rPr sz="2800" cap="none"/>
              <a:t> </a:t>
            </a:r>
            <a:r>
              <a:rPr sz="2800" b="1" cap="none">
                <a:solidFill>
                  <a:srgbClr val="262626"/>
                </a:solidFill>
                <a:latin typeface="HelveticaNeue-Bold" pitchFamily="0" charset="0"/>
                <a:ea typeface="HelveticaNeue" pitchFamily="0" charset="0"/>
                <a:cs typeface="HelveticaNeue" pitchFamily="0" charset="0"/>
              </a:rPr>
              <a:t>...</a:t>
            </a:r>
            <a:r>
              <a:rPr sz="2800" cap="none">
                <a:solidFill>
                  <a:srgbClr val="262626"/>
                </a:solidFill>
                <a:latin typeface="HelveticaNeue" pitchFamily="0" charset="0"/>
                <a:ea typeface="HelveticaNeue" pitchFamily="0" charset="0"/>
                <a:cs typeface="HelveticaNeue" pitchFamily="0" charset="0"/>
              </a:rPr>
              <a:t> is an abbreviation of </a:t>
            </a:r>
            <a:r>
              <a:rPr sz="2800" b="1" cap="none">
                <a:solidFill>
                  <a:srgbClr val="262626"/>
                </a:solidFill>
                <a:latin typeface="HelveticaNeue-Bold" pitchFamily="0" charset="0"/>
                <a:ea typeface="HelveticaNeue" pitchFamily="0" charset="0"/>
                <a:cs typeface="HelveticaNeue" pitchFamily="0" charset="0"/>
              </a:rPr>
              <a:t>Hypertext Transfer Protocol Secure</a:t>
            </a:r>
            <a:r>
              <a:rPr sz="2800" cap="none">
                <a:solidFill>
                  <a:srgbClr val="262626"/>
                </a:solidFill>
                <a:latin typeface="HelveticaNeue" pitchFamily="0" charset="0"/>
                <a:ea typeface="HelveticaNeue" pitchFamily="0" charset="0"/>
                <a:cs typeface="HelveticaNeue" pitchFamily="0" charset="0"/>
              </a:rPr>
              <a:t>. It is a secure extension or version of </a:t>
            </a:r>
            <a:r>
              <a:rPr sz="2800" cap="none">
                <a:solidFill>
                  <a:srgbClr val="0F7001"/>
                </a:solidFill>
                <a:latin typeface="HelveticaNeue" pitchFamily="0" charset="0"/>
                <a:ea typeface="HelveticaNeue" pitchFamily="0" charset="0"/>
                <a:cs typeface="HelveticaNeue" pitchFamily="0" charset="0"/>
              </a:rPr>
              <a:t>HTTP</a:t>
            </a:r>
            <a:r>
              <a:rPr sz="2800" cap="none">
                <a:solidFill>
                  <a:srgbClr val="262626"/>
                </a:solidFill>
                <a:latin typeface="HelveticaNeue" pitchFamily="0" charset="0"/>
                <a:ea typeface="HelveticaNeue" pitchFamily="0" charset="0"/>
                <a:cs typeface="HelveticaNeue" pitchFamily="0" charset="0"/>
              </a:rPr>
              <a:t>. This protocol is mainly used for providing security to the data sent between a website and the web browser. It is widely used on the internet and used for secure communications. This protocol uses the 443 port number for communicating the data</a:t>
            </a:r>
            <a:r>
              <a:rPr sz="1600" cap="none">
                <a:solidFill>
                  <a:srgbClr val="262626"/>
                </a:solidFill>
                <a:latin typeface="HelveticaNeue" pitchFamily="0" charset="0"/>
                <a:ea typeface="HelveticaNeue" pitchFamily="0" charset="0"/>
                <a:cs typeface="HelveticaNeue" pitchFamily="0" charset="0"/>
              </a:rPr>
              <a:t>.  </a:t>
            </a:r>
            <a:endParaRPr sz="1600" cap="none">
              <a:solidFill>
                <a:srgbClr val="262626"/>
              </a:solidFill>
              <a:latin typeface="HelveticaNeue" pitchFamily="0" charset="0"/>
              <a:ea typeface="HelveticaNeue" pitchFamily="0" charset="0"/>
              <a:cs typeface="HelveticaNeue" pitchFamily="0" charset="0"/>
            </a:endParaRPr>
          </a:p>
          <a:p>
            <a:pPr marL="0" marR="0" indent="0" algn="l" defTabSz="457200">
              <a:lnSpc>
                <a:spcPct val="100000"/>
              </a:lnSpc>
              <a:spcBef>
                <a:spcPts val="0"/>
              </a:spcBef>
              <a:spcAft>
                <a:spcPts val="0"/>
              </a:spcAft>
              <a:buNone/>
              <a:tabLst/>
              <a:defRPr sz="1600" cap="none">
                <a:solidFill>
                  <a:srgbClr val="262626"/>
                </a:solidFill>
                <a:latin typeface="HelveticaNeue" pitchFamily="0" charset="0"/>
                <a:ea typeface="HelveticaNeue" pitchFamily="0" charset="0"/>
                <a:cs typeface="HelveticaNeue" pitchFamily="0" charset="0"/>
              </a:defRPr>
            </a:pPr>
          </a:p>
          <a:p>
            <a:pPr marL="0" marR="0" indent="0" algn="l" defTabSz="457200">
              <a:lnSpc>
                <a:spcPct val="100000"/>
              </a:lnSpc>
              <a:spcBef>
                <a:spcPts val="0"/>
              </a:spcBef>
              <a:spcAft>
                <a:spcPts val="0"/>
              </a:spcAft>
              <a:buNone/>
              <a:tabLst/>
              <a:defRPr sz="3000" cap="none">
                <a:solidFill>
                  <a:srgbClr val="262626"/>
                </a:solidFill>
                <a:latin typeface="HelveticaNeue" pitchFamily="0" charset="0"/>
                <a:ea typeface="HelveticaNeue" pitchFamily="0" charset="0"/>
                <a:cs typeface="HelveticaNeue" pitchFamily="0" charset="0"/>
              </a:defRPr>
            </a:pPr>
            <a:r>
              <a:t>               </a:t>
            </a:r>
            <a:r>
              <a:rPr cap="none">
                <a:solidFill>
                  <a:srgbClr val="FF3333"/>
                </a:solidFill>
              </a:rPr>
              <a:t>1. public key                 2. private key</a:t>
            </a:r>
            <a:r>
              <a:rPr cap="none">
                <a:solidFill>
                  <a:srgbClr val="FF3333"/>
                </a:solidFill>
                <a:latin typeface="Basic Roman" pitchFamily="1" charset="0"/>
                <a:ea typeface="Basic Roman" pitchFamily="1" charset="0"/>
                <a:cs typeface="Basic Roman" pitchFamily="1" charset="0"/>
              </a:rPr>
              <a:t> </a:t>
            </a:r>
            <a:endParaRPr cap="none">
              <a:solidFill>
                <a:srgbClr val="18191B"/>
              </a:solidFill>
              <a:latin typeface="Basic Roman" pitchFamily="1" charset="0"/>
              <a:ea typeface="Basic Roman" pitchFamily="1" charset="0"/>
              <a:cs typeface="Basic Roman" pitchFamily="1" charset="0"/>
            </a:endParaR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FFFFFF"/>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5_0VoTYx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BzbG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cQAAADYCAACMIQAASicAABAAAAAmAAAACAAAAP//////////"/>
              </a:ext>
            </a:extLst>
          </p:cNvSpPr>
          <p:nvPr/>
        </p:nvSpPr>
        <p:spPr>
          <a:xfrm>
            <a:off x="71755" y="359410"/>
            <a:ext cx="5381625" cy="6027420"/>
          </a:xfrm>
          <a:prstGeom prst="rect">
            <a:avLst/>
          </a:prstGeom>
          <a:noFill/>
          <a:ln>
            <a:noFill/>
          </a:ln>
          <a:effectLst/>
        </p:spPr>
        <p:txBody>
          <a:bodyPr vert="horz" wrap="square" numCol="1" spcCol="215900" anchor="t"/>
          <a:lstStyle/>
          <a:p>
            <a:pPr algn="l">
              <a:defRPr sz="2600" cap="none">
                <a:solidFill>
                  <a:srgbClr val="18191B"/>
                </a:solidFill>
                <a:latin typeface="Basic Roman" pitchFamily="1" charset="0"/>
                <a:ea typeface="Basic Roman" pitchFamily="1" charset="0"/>
                <a:cs typeface="Basic Roman" pitchFamily="1" charset="0"/>
              </a:defRPr>
            </a:pPr>
            <a:r>
              <a:t>IP address   </a:t>
            </a:r>
            <a:r>
              <a:rPr sz="2800" cap="none"/>
              <a:t>.. </a:t>
            </a:r>
            <a:endParaRPr sz="2800" cap="none"/>
          </a:p>
          <a:p>
            <a:pPr algn="l">
              <a:defRPr sz="2600" cap="none">
                <a:solidFill>
                  <a:srgbClr val="18191B"/>
                </a:solidFill>
                <a:latin typeface="Basic Roman" pitchFamily="1" charset="0"/>
                <a:ea typeface="Basic Roman" pitchFamily="1" charset="0"/>
                <a:cs typeface="Basic Roman" pitchFamily="1" charset="0"/>
              </a:defRPr>
            </a:pPr>
            <a:r>
              <a:rPr sz="2800" cap="none">
                <a:latin typeface="ArialMT" pitchFamily="0" charset="0"/>
                <a:ea typeface="ArialMT" pitchFamily="0" charset="0"/>
                <a:cs typeface="ArialMT" pitchFamily="0" charset="0"/>
              </a:rPr>
              <a:t>An IP address, or Internet Protocol address, is </a:t>
            </a:r>
            <a:r>
              <a:rPr sz="2800" b="1" cap="none">
                <a:latin typeface="Arial-BoldMT" pitchFamily="0" charset="0"/>
                <a:ea typeface="ArialMT" pitchFamily="0" charset="0"/>
                <a:cs typeface="ArialMT" pitchFamily="0" charset="0"/>
              </a:rPr>
              <a:t>a series of numbers that identifies any device on a network</a:t>
            </a:r>
            <a:r>
              <a:rPr sz="2800" cap="none"/>
              <a:t>. Computers use IP addresses to communicate with each other both over the internet as well as on other networks.  </a:t>
            </a:r>
            <a:endParaRPr sz="2800" cap="none"/>
          </a:p>
          <a:p>
            <a:pPr algn="l">
              <a:defRPr sz="2800" cap="none">
                <a:solidFill>
                  <a:srgbClr val="18191B"/>
                </a:solidFill>
                <a:latin typeface="Basic Roman" pitchFamily="1" charset="0"/>
                <a:ea typeface="ArialMT" pitchFamily="0" charset="0"/>
                <a:cs typeface="ArialMT" pitchFamily="0" charset="0"/>
              </a:defRPr>
            </a:pPr>
          </a:p>
          <a:p>
            <a:pPr algn="l">
              <a:defRPr sz="2800" cap="none">
                <a:solidFill>
                  <a:srgbClr val="18191B"/>
                </a:solidFill>
                <a:latin typeface="Basic Roman" pitchFamily="1" charset="0"/>
                <a:ea typeface="ArialMT" pitchFamily="0" charset="0"/>
                <a:cs typeface="ArialMT" pitchFamily="0" charset="0"/>
              </a:defRPr>
            </a:pPr>
            <a:r>
              <a:t>to identify the mahine </a:t>
            </a:r>
          </a:p>
        </p:txBody>
      </p:sp>
      <p:pic>
        <p:nvPicPr>
          <p:cNvPr id="3"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VY29t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IYlAAA1AgAAgkcAAHgoAAAQAAAAJgAAAAgAAAD//////////w=="/>
              </a:ext>
            </a:extLst>
          </p:cNvPicPr>
          <p:nvPr/>
        </p:nvPicPr>
        <p:blipFill>
          <a:blip r:embed="rId2"/>
          <a:stretch>
            <a:fillRect/>
          </a:stretch>
        </p:blipFill>
        <p:spPr>
          <a:xfrm>
            <a:off x="6099810" y="358775"/>
            <a:ext cx="5524500" cy="621982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FFFFFF"/>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5_0VoTYx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v///y8AAAAASwAAoyQAABAAAAAmAAAACAAAAP//////////"/>
              </a:ext>
            </a:extLst>
          </p:cNvSpPr>
          <p:nvPr/>
        </p:nvSpPr>
        <p:spPr>
          <a:xfrm>
            <a:off x="-1270" y="29845"/>
            <a:ext cx="12193270" cy="5925820"/>
          </a:xfrm>
          <a:prstGeom prst="rect">
            <a:avLst/>
          </a:prstGeom>
          <a:noFill/>
          <a:ln>
            <a:noFill/>
          </a:ln>
          <a:effectLst/>
        </p:spPr>
        <p:txBody>
          <a:bodyPr vert="horz" wrap="square" numCol="1" spcCol="215900" anchor="t"/>
          <a:lstStyle/>
          <a:p>
            <a:pPr algn="l">
              <a:defRPr sz="2600" cap="none">
                <a:solidFill>
                  <a:srgbClr val="18191B"/>
                </a:solidFill>
                <a:latin typeface="Basic Roman" pitchFamily="1" charset="0"/>
                <a:ea typeface="Basic Roman" pitchFamily="1" charset="0"/>
                <a:cs typeface="Basic Roman" pitchFamily="1" charset="0"/>
              </a:defRPr>
            </a:pPr>
            <a:r>
              <a:t>1. Framework  </a:t>
            </a:r>
          </a:p>
          <a:p>
            <a:pPr algn="l">
              <a:defRPr sz="2600" cap="none">
                <a:solidFill>
                  <a:srgbClr val="18191B"/>
                </a:solidFill>
                <a:latin typeface="Basic Roman" pitchFamily="1" charset="0"/>
                <a:ea typeface="Basic Roman" pitchFamily="1" charset="0"/>
                <a:cs typeface="Basic Roman" pitchFamily="1" charset="0"/>
              </a:defRPr>
            </a:pPr>
            <a:r>
              <a:t>           </a:t>
            </a:r>
            <a:r>
              <a:rPr sz="2400" cap="none"/>
              <a:t>Spring  / Struts</a:t>
            </a:r>
            <a:endParaRPr sz="2400" cap="none"/>
          </a:p>
          <a:p>
            <a:pPr algn="l">
              <a:defRPr sz="2400" cap="none">
                <a:solidFill>
                  <a:srgbClr val="18191B"/>
                </a:solidFill>
                <a:latin typeface="Basic Roman" pitchFamily="1" charset="0"/>
                <a:ea typeface="Basic Roman" pitchFamily="1" charset="0"/>
                <a:cs typeface="Basic Roman" pitchFamily="1" charset="0"/>
              </a:defRPr>
            </a:pPr>
            <a:r>
              <a:t>            Hibernate</a:t>
            </a:r>
          </a:p>
          <a:p>
            <a:pPr algn="l">
              <a:defRPr sz="2400" cap="none">
                <a:solidFill>
                  <a:srgbClr val="18191B"/>
                </a:solidFill>
                <a:latin typeface="Basic Roman" pitchFamily="1" charset="0"/>
                <a:ea typeface="Basic Roman" pitchFamily="1" charset="0"/>
                <a:cs typeface="Basic Roman" pitchFamily="1" charset="0"/>
              </a:defRPr>
            </a:pPr>
            <a:r>
              <a:t>            JSF</a:t>
            </a:r>
          </a:p>
          <a:p>
            <a:pPr algn="l">
              <a:defRPr sz="2600" cap="none">
                <a:solidFill>
                  <a:srgbClr val="18191B"/>
                </a:solidFill>
                <a:latin typeface="Basic Roman" pitchFamily="1" charset="0"/>
                <a:ea typeface="Basic Roman" pitchFamily="1" charset="0"/>
                <a:cs typeface="Basic Roman" pitchFamily="1" charset="0"/>
              </a:defRPr>
            </a:pPr>
            <a:r>
              <a:t>A. Spring </a:t>
            </a:r>
          </a:p>
          <a:p>
            <a:pPr marL="0" marR="0" indent="0" algn="l" defTabSz="914400">
              <a:lnSpc>
                <a:spcPct val="100000"/>
              </a:lnSpc>
              <a:spcBef>
                <a:spcPts val="0"/>
              </a:spcBef>
              <a:spcAft>
                <a:spcPts val="0"/>
              </a:spcAft>
              <a:buNone/>
              <a:tabLst/>
              <a:defRPr sz="2800" cap="none">
                <a:solidFill>
                  <a:srgbClr val="3C4044"/>
                </a:solidFill>
                <a:latin typeface="ArialMT" pitchFamily="0" charset="0"/>
                <a:ea typeface="ArialMT" pitchFamily="0" charset="0"/>
                <a:cs typeface="ArialMT" pitchFamily="0" charset="0"/>
              </a:defRPr>
            </a:pPr>
            <a:r>
              <a:t>        </a:t>
            </a:r>
            <a:r>
              <a:rPr sz="2600" cap="none"/>
              <a:t>The Spring Framework is an application framework and inversion of control container for the Java platform. The framework's core features can be used by any Java application, but there are extensions for building web applications on top of the Java EE platform.</a:t>
            </a:r>
            <a:endParaRPr sz="2600" cap="none"/>
          </a:p>
          <a:p>
            <a:pPr algn="l">
              <a:defRPr sz="2600" cap="none">
                <a:solidFill>
                  <a:srgbClr val="18191B"/>
                </a:solidFill>
                <a:latin typeface="Basic Roman" pitchFamily="1" charset="0"/>
                <a:ea typeface="Basic Roman" pitchFamily="1" charset="0"/>
                <a:cs typeface="Basic Roman" pitchFamily="1" charset="0"/>
              </a:defRPr>
            </a:pPr>
            <a:r>
              <a:t>B. Hibernate </a:t>
            </a:r>
          </a:p>
          <a:p>
            <a:pPr algn="l">
              <a:defRPr sz="2600" cap="none">
                <a:solidFill>
                  <a:srgbClr val="18191B"/>
                </a:solidFill>
                <a:latin typeface="Basic Roman" pitchFamily="1" charset="0"/>
                <a:ea typeface="Basic Roman" pitchFamily="1" charset="0"/>
                <a:cs typeface="Basic Roman" pitchFamily="1" charset="0"/>
              </a:defRPr>
            </a:pPr>
            <a:r>
              <a:t>      </a:t>
            </a:r>
            <a:r>
              <a:rPr cap="none">
                <a:solidFill>
                  <a:srgbClr val="3C4044"/>
                </a:solidFill>
                <a:latin typeface="ArialMT" pitchFamily="0" charset="0"/>
                <a:ea typeface="ArialMT" pitchFamily="0" charset="0"/>
                <a:cs typeface="ArialMT" pitchFamily="0" charset="0"/>
              </a:rPr>
              <a:t>Hibernate ORM is an object–relational mapping tool for the Java programming language. It provides a framework for mapping an object-oriented domain model to a relational database.</a:t>
            </a:r>
            <a:endParaRPr sz="2800" cap="none">
              <a:solidFill>
                <a:srgbClr val="3C4044"/>
              </a:solidFill>
              <a:latin typeface="ArialMT" pitchFamily="0" charset="0"/>
              <a:ea typeface="ArialMT" pitchFamily="0" charset="0"/>
              <a:cs typeface="ArialMT" pitchFamily="0" charset="0"/>
            </a:endParaRPr>
          </a:p>
          <a:p>
            <a:pPr algn="l">
              <a:defRPr sz="2600" cap="none">
                <a:solidFill>
                  <a:srgbClr val="18191B"/>
                </a:solidFill>
                <a:latin typeface="Basic Roman" pitchFamily="1" charset="0"/>
                <a:ea typeface="Basic Roman" pitchFamily="1" charset="0"/>
                <a:cs typeface="Basic Roman" pitchFamily="1" charset="0"/>
              </a:defRPr>
            </a:pPr>
            <a:r>
              <a:t>C. JSF</a:t>
            </a:r>
          </a:p>
          <a:p>
            <a:pPr marL="0" marR="0" indent="0" algn="l" defTabSz="914400">
              <a:lnSpc>
                <a:spcPct val="100000"/>
              </a:lnSpc>
              <a:spcBef>
                <a:spcPts val="0"/>
              </a:spcBef>
              <a:spcAft>
                <a:spcPts val="0"/>
              </a:spcAft>
              <a:buNone/>
              <a:tabLst/>
              <a:defRPr sz="1400" cap="none">
                <a:solidFill>
                  <a:srgbClr val="3C4044"/>
                </a:solidFill>
                <a:latin typeface="ArialMT" pitchFamily="0" charset="0"/>
                <a:ea typeface="ArialMT" pitchFamily="0" charset="0"/>
                <a:cs typeface="ArialMT" pitchFamily="0" charset="0"/>
              </a:defRPr>
            </a:pPr>
            <a:r>
              <a:rPr sz="2600" cap="none"/>
              <a:t>Jakarta Server Faces is a Java specification for building component-based user interfaces for web applications and was formalized as a standard through the Java Community Process being part of the Java Platform, Enterprise Edition.</a:t>
            </a:r>
            <a:r>
              <a:rPr sz="2600" cap="none">
                <a:solidFill>
                  <a:srgbClr val="18191B"/>
                </a:solidFill>
                <a:latin typeface="Basic Roman" pitchFamily="1" charset="0"/>
                <a:ea typeface="Basic Roman" pitchFamily="1" charset="0"/>
                <a:cs typeface="Basic Roman" pitchFamily="1" charset="0"/>
              </a:rPr>
              <a:t>     </a:t>
            </a:r>
            <a:endParaRPr sz="2600" cap="none">
              <a:solidFill>
                <a:srgbClr val="18191B"/>
              </a:solidFill>
              <a:latin typeface="Basic Roman" pitchFamily="1" charset="0"/>
              <a:ea typeface="Basic Roman" pitchFamily="1" charset="0"/>
              <a:cs typeface="Basic Roman" pitchFamily="1" charset="0"/>
            </a:endParaR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sp>
        <p:nvSpPr>
          <p:cNvPr id="2" name="Textbox2"/>
          <p:cNvSpPr txBox="1">
            <a:extLst>
              <a:ext uri="smNativeData">
                <pr:smNativeData xmlns:pr="smNativeData" xmlns="smNativeData" val="SMDATA_15_0VoTYx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BzbG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xAEAAOMAAAApSgAAuicAABAAAAAmAAAACAAAAP//////////"/>
              </a:ext>
            </a:extLst>
          </p:cNvSpPr>
          <p:nvPr/>
        </p:nvSpPr>
        <p:spPr>
          <a:xfrm>
            <a:off x="287020" y="144145"/>
            <a:ext cx="11768455" cy="6313805"/>
          </a:xfrm>
          <a:prstGeom prst="rect">
            <a:avLst/>
          </a:prstGeom>
          <a:noFill/>
          <a:ln>
            <a:noFill/>
          </a:ln>
          <a:effectLst/>
        </p:spPr>
        <p:txBody>
          <a:bodyPr vert="horz" wrap="square" numCol="1" spcCol="215900" anchor="t"/>
          <a:lstStyle/>
          <a:p>
            <a:pPr algn="l">
              <a:defRPr sz="2600" cap="none">
                <a:solidFill>
                  <a:srgbClr val="18191B"/>
                </a:solidFill>
                <a:latin typeface="Basic Roman" pitchFamily="1" charset="0"/>
                <a:ea typeface="Basic Roman" pitchFamily="1" charset="0"/>
                <a:cs typeface="Basic Roman" pitchFamily="1" charset="0"/>
              </a:defRPr>
            </a:pPr>
          </a:p>
          <a:p>
            <a:pPr>
              <a:defRPr sz="2000" cap="none"/>
            </a:pPr>
          </a:p>
        </p:txBody>
      </p:sp>
      <p:pic>
        <p:nvPicPr>
          <p:cNvPr id="3" name="Picture1"/>
          <p:cNvPicPr>
            <a:picLocks noChangeAspect="1"/>
            <a:extLst>
              <a:ext uri="smNativeData">
                <pr:smNativeData xmlns:pr="smNativeData" xmlns="smNativeData" val="SMDATA_17_0VoT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D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OsLAABcDAAAf0AAANAdAAAQAAAAJgAAAAgAAAD//////////w=="/>
              </a:ext>
            </a:extLst>
          </p:cNvPicPr>
          <p:nvPr/>
        </p:nvPicPr>
        <p:blipFill>
          <a:blip r:embed="rId2"/>
          <a:stretch>
            <a:fillRect/>
          </a:stretch>
        </p:blipFill>
        <p:spPr>
          <a:xfrm>
            <a:off x="1937385" y="2009140"/>
            <a:ext cx="8547100" cy="2837180"/>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7">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8">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kailashdimri</cp:lastModifiedBy>
  <cp:revision>0</cp:revision>
  <dcterms:created xsi:type="dcterms:W3CDTF">2022-09-02T11:31:23Z</dcterms:created>
  <dcterms:modified xsi:type="dcterms:W3CDTF">2022-09-03T13:46:57Z</dcterms:modified>
</cp:coreProperties>
</file>