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9" r:id="rId8"/>
    <p:sldId id="258" r:id="rId9"/>
    <p:sldId id="260" r:id="rId10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5572181" val="1050" rev64="64" revOS="1"/>
      <pr:smFileRevision xmlns:pr="smNativeData" xmlns="smNativeData" dt="1665572181" val="101"/>
      <pr:guideOptions xmlns:pr="smNativeData" xmlns="smNativeData" dt="166557218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4" d="100"/>
          <a:sy n="54" d="100"/>
        </p:scale>
        <p:origin x="378" y="412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54" d="100"/>
          <a:sy n="54" d="100"/>
        </p:scale>
        <p:origin x="378" y="41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E65DAB-E5FD-B3AB-B35E-13FE1310454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5F898E-C095-0A7F-DBE7-362AC7A92D6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8509E3-ADAA-D0FF-E43D-5BAA4773120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C5AA4B-059D-905C-D37D-F309E43325A6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A16875-3BAF-F49E-E119-CDCB2657179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7C0B173-3D8A-9547-C478-CB12FF36329E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7BF27F-31F0-2E04-BEC3-C751BC8D489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BEBEE2-ACDC-EB48-9206-5A1DF048640F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30C4F1-BFFD-6532-B388-49678AC6451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EDB644-0ACD-B840-8355-FC15F81B75A9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629509-4783-3763-CDDA-B136DB943BE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75A192-DC8F-2057-C1CD-2A02EF83377F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B8F122-6C96-ED07-D800-9A52BF4E2ECF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ACFB3A3-EDE7-9A45-A977-1B10FD395F4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3EB8302-4CAE-BE75-E053-BA20CD1D16EF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8AB9CB-85DF-DF4F-9132-731AF77C6726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E7DCC0-8EEB-B22A-A55F-787F9211532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3E734A-04EA-6B85-A486-F2D03DC852A7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E7FD9-97E6-6B89-A886-61DC31C85E3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C462F4B-05A1-13D9-EFFE-F38C61B019A6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1A83DA-9488-4F75-C6A2-6220CDEC303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13690-DEC6-14C0-88F9-289578B77E7D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B8D438B-C5C6-D8B5-8835-33E00D7B7E6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Z1G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A7804F5-BBC7-2DF2-89C0-4DA74A8E7F1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1"/>
          <p:cNvGraphicFramePr>
            <a:graphicFrameLocks noGrp="1"/>
          </p:cNvGraphicFramePr>
          <p:nvPr/>
        </p:nvGraphicFramePr>
        <p:xfrm>
          <a:off x="1148080" y="861060"/>
          <a:ext cx="9543415" cy="4585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635"/>
                <a:gridCol w="7129780"/>
              </a:tblGrid>
              <a:tr h="914400">
                <a:tc>
                  <a:txBody>
                    <a:bodyPr wrap="square" numCol="1"/>
                    <a:lstStyle/>
                    <a:p>
                      <a:pPr/>
                      <a:r>
                        <a:t>Get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 b="0" i="0" u="none" strike="noStrike" kern="1" cap="none" spc="0" baseline="0">
                          <a:solidFill>
                            <a:srgbClr val="000000"/>
                          </a:solidFill>
                          <a:effectLst/>
                          <a:latin typeface="Helvetica" pitchFamily="1" charset="0"/>
                          <a:ea typeface="Helvetica" pitchFamily="1" charset="0"/>
                          <a:cs typeface="Helvetica" pitchFamily="1" charset="0"/>
                        </a:defRPr>
                      </a:pPr>
                      <a:r>
                        <a:t>getForObject, getForEntity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5572181" type="min" val="914400"/>
                  </a:ext>
                </a:extLst>
              </a:tr>
              <a:tr h="1479550">
                <a:tc>
                  <a:txBody>
                    <a:bodyPr wrap="square" numCol="1"/>
                    <a:lstStyle/>
                    <a:p>
                      <a:pPr/>
                      <a:r>
                        <a:t>Post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600" b="0" i="0" u="none" strike="noStrike" kern="1" cap="none" spc="0" baseline="0">
                          <a:solidFill>
                            <a:srgbClr val="000000"/>
                          </a:solidFill>
                          <a:effectLst/>
                          <a:latin typeface="Helvetica" pitchFamily="1" charset="0"/>
                          <a:ea typeface="Helvetica" pitchFamily="1" charset="0"/>
                          <a:cs typeface="Helvetica" pitchFamily="1" charset="0"/>
                        </a:defRPr>
                      </a:pPr>
                      <a:r>
                        <a:t>p</a:t>
                      </a:r>
                      <a:r>
                        <a:rPr sz="2400" cap="none"/>
                        <a:t>ostForObject(String url, Object request, Class responseType, String… uriVariables)</a:t>
                      </a:r>
                      <a:endParaRPr sz="2400" cap="none"/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5572181" type="min" val="1479550"/>
                  </a:ext>
                </a:extLst>
              </a:tr>
              <a:tr h="525780">
                <a:tc>
                  <a:txBody>
                    <a:bodyPr wrap="square" numCol="1"/>
                    <a:lstStyle/>
                    <a:p>
                      <a:pPr/>
                      <a:r>
                        <a:t>Put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1" cap="none" spc="0" baseline="0">
                          <a:solidFill>
                            <a:srgbClr val="000000"/>
                          </a:solidFill>
                          <a:effectLst/>
                          <a:latin typeface="Helvetica" pitchFamily="1" charset="0"/>
                          <a:ea typeface="Helvetica" pitchFamily="1" charset="0"/>
                          <a:cs typeface="Helvetica" pitchFamily="1" charset="0"/>
                        </a:defRPr>
                      </a:pPr>
                      <a:r>
                        <a:t>put(String url, Object request, String… urlVariables)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5572181" type="min" val="525780"/>
                  </a:ext>
                </a:extLst>
              </a:tr>
              <a:tr h="561340">
                <a:tc>
                  <a:txBody>
                    <a:bodyPr wrap="square" numCol="1"/>
                    <a:lstStyle/>
                    <a:p>
                      <a:pPr/>
                      <a:r>
                        <a:t>Delete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1" cap="none" spc="0" baseline="0">
                          <a:solidFill>
                            <a:srgbClr val="000000"/>
                          </a:solidFill>
                          <a:effectLst/>
                          <a:latin typeface="Helvetica" pitchFamily="1" charset="0"/>
                          <a:ea typeface="Helvetica" pitchFamily="1" charset="0"/>
                          <a:cs typeface="Helvetica" pitchFamily="1" charset="0"/>
                        </a:defRPr>
                      </a:pPr>
                      <a:r>
                        <a:t>delete()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5572181" type="min" val="561340"/>
                  </a:ext>
                </a:extLst>
              </a:tr>
              <a:tr h="560705">
                <a:tc>
                  <a:txBody>
                    <a:bodyPr wrap="square" numCol="1"/>
                    <a:lstStyle/>
                    <a:p>
                      <a:pPr/>
                      <a:r>
                        <a:t>Head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1" cap="none" spc="0" baseline="0">
                          <a:solidFill>
                            <a:srgbClr val="000000"/>
                          </a:solidFill>
                          <a:effectLst/>
                          <a:latin typeface="Helvetica" pitchFamily="1" charset="0"/>
                          <a:ea typeface="Helvetica" pitchFamily="1" charset="0"/>
                          <a:cs typeface="Helvetica" pitchFamily="1" charset="0"/>
                        </a:defRPr>
                      </a:pPr>
                      <a:r>
                        <a:t>headForHeaders(String url, String… urlVariables)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5572181" type="min" val="560705"/>
                  </a:ext>
                </a:extLst>
              </a:tr>
              <a:tr h="544195">
                <a:tc>
                  <a:txBody>
                    <a:bodyPr wrap="square" numCol="1"/>
                    <a:lstStyle/>
                    <a:p>
                      <a:pPr/>
                      <a:r>
                        <a:t>Options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1" cap="none" spc="0" baseline="0">
                          <a:solidFill>
                            <a:srgbClr val="000000"/>
                          </a:solidFill>
                          <a:effectLst/>
                          <a:latin typeface="Helvetica" pitchFamily="1" charset="0"/>
                          <a:ea typeface="Helvetica" pitchFamily="1" charset="0"/>
                          <a:cs typeface="Helvetica" pitchFamily="1" charset="0"/>
                        </a:defRPr>
                      </a:pPr>
                      <a:r>
                        <a:t>optionsForAllow(String url, String… urlVariables)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5572181" type="min" val="5441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VZ1G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5lb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PkDAADVSAAAzxsAAAAAAAAmAAAACAAAAP//////////"/>
              </a:ext>
            </a:extLst>
          </p:cNvSpPr>
          <p:nvPr/>
        </p:nvSpPr>
        <p:spPr>
          <a:xfrm>
            <a:off x="287020" y="645795"/>
            <a:ext cx="11552555" cy="387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0" i="0" u="none" strike="noStrike" kern="1" cap="none" spc="0" baseline="0">
                <a:solidFill>
                  <a:srgbClr val="9A9A9A"/>
                </a:solidFill>
                <a:effectLst/>
                <a:latin typeface="Monaco" pitchFamily="0" charset="0"/>
                <a:ea typeface="Monaco" pitchFamily="0" charset="0"/>
                <a:cs typeface="Monaco" pitchFamily="0" charset="0"/>
              </a:defRPr>
            </a:pPr>
          </a:p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0" i="0" u="none" strike="noStrike" kern="1" cap="none" spc="0" baseline="0">
                <a:solidFill>
                  <a:srgbClr val="9A9A9A"/>
                </a:solidFill>
                <a:effectLst/>
                <a:latin typeface="Monaco" pitchFamily="0" charset="0"/>
                <a:ea typeface="Monaco" pitchFamily="0" charset="0"/>
                <a:cs typeface="Monaco" pitchFamily="0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@GetMapping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"/getAngleById/{id}"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Optional&lt;Angle&gt; getAngleById(</a:t>
            </a:r>
            <a:r>
              <a:rPr cap="none">
                <a:solidFill>
                  <a:srgbClr val="646464"/>
                </a:solidFill>
              </a:rPr>
              <a:t>@PathVariable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"id"</a:t>
            </a:r>
            <a:r>
              <a:t>) 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.getAngleById(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@GetMapping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"/allAngleRecord"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Iterable&lt;Angle&gt; getAllAngle()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.getAllAngle();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262626"/>
                </a:solidFill>
                <a:effectLst/>
                <a:latin typeface="Monaco" pitchFamily="0" charset="0"/>
                <a:ea typeface="Monaco" pitchFamily="0" charset="0"/>
                <a:cs typeface="Monaco" pitchFamily="0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cap="none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VZ1G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gEAAAIOAAC3SQAACxoAAAAAAAAmAAAACAAAAP//////////"/>
              </a:ext>
            </a:extLst>
          </p:cNvSpPr>
          <p:nvPr/>
        </p:nvSpPr>
        <p:spPr>
          <a:xfrm>
            <a:off x="214630" y="2277110"/>
            <a:ext cx="11768455" cy="1956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262626"/>
                </a:solidFill>
                <a:effectLst/>
                <a:latin typeface="Monaco" pitchFamily="0" charset="0"/>
                <a:ea typeface="Monaco" pitchFamily="0" charset="0"/>
                <a:cs typeface="Monaco" pitchFamily="0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 </a:t>
            </a:r>
            <a:r>
              <a:rPr sz="2200" cap="none">
                <a:solidFill>
                  <a:srgbClr val="646464"/>
                </a:solidFill>
              </a:rPr>
              <a:t>@PostMapping</a:t>
            </a:r>
            <a:r>
              <a:rPr sz="2200" cap="none"/>
              <a:t>(</a:t>
            </a:r>
            <a:r>
              <a:rPr sz="2200" cap="none">
                <a:solidFill>
                  <a:srgbClr val="2A00FF"/>
                </a:solidFill>
              </a:rPr>
              <a:t>"/addAngle"</a:t>
            </a:r>
            <a:r>
              <a:rPr sz="2200" cap="none"/>
              <a:t>)</a:t>
            </a:r>
            <a:endParaRPr sz="2200" cap="none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cap="none">
                <a:solidFill>
                  <a:srgbClr val="646464"/>
                </a:solidFill>
              </a:rPr>
              <a:t>@ResponseBody</a:t>
            </a:r>
            <a:r>
              <a:t> Angle addAngle(</a:t>
            </a:r>
            <a:r>
              <a:rPr cap="none">
                <a:solidFill>
                  <a:srgbClr val="646464"/>
                </a:solidFill>
              </a:rPr>
              <a:t>@RequestBody</a:t>
            </a:r>
            <a:r>
              <a:t> Angle </a:t>
            </a:r>
            <a:r>
              <a:rPr cap="none">
                <a:solidFill>
                  <a:srgbClr val="6A3E3E"/>
                </a:solidFill>
              </a:rPr>
              <a:t>angle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 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.addAngle(</a:t>
            </a:r>
            <a:r>
              <a:rPr cap="none">
                <a:solidFill>
                  <a:srgbClr val="6A3E3E"/>
                </a:solidFill>
              </a:rPr>
              <a:t>angle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cap="none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VZ1G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Ahp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/////zUCAAAoSgAAuicAAAAAAAAmAAAACAAAAP//////////"/>
              </a:ext>
            </a:extLst>
          </p:cNvSpPr>
          <p:nvPr/>
        </p:nvSpPr>
        <p:spPr>
          <a:xfrm>
            <a:off x="-635" y="358775"/>
            <a:ext cx="12055475" cy="6099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 RestCall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//For PostMapping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static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main(String[] </a:t>
            </a:r>
            <a:r>
              <a:rPr cap="none">
                <a:solidFill>
                  <a:srgbClr val="6A3E3E"/>
                </a:solidFill>
              </a:rPr>
              <a:t>args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RestTemplate </a:t>
            </a:r>
            <a:r>
              <a:rPr cap="none">
                <a:solidFill>
                  <a:srgbClr val="6A3E3E"/>
                </a:solidFill>
              </a:rPr>
              <a:t>restTemplate</a:t>
            </a:r>
            <a:r>
              <a:t> = </a:t>
            </a:r>
            <a:r>
              <a:rPr b="1" cap="none">
                <a:solidFill>
                  <a:srgbClr val="7F0055"/>
                </a:solidFill>
              </a:rPr>
              <a:t>new</a:t>
            </a:r>
            <a:r>
              <a:t> RestTemplate();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final</a:t>
            </a:r>
            <a:r>
              <a:t> String </a:t>
            </a:r>
            <a:r>
              <a:rPr cap="none">
                <a:solidFill>
                  <a:srgbClr val="6A3E3E"/>
                </a:solidFill>
              </a:rPr>
              <a:t>uri</a:t>
            </a:r>
            <a:r>
              <a:t> = </a:t>
            </a:r>
            <a:r>
              <a:rPr cap="none">
                <a:solidFill>
                  <a:srgbClr val="2A00FF"/>
                </a:solidFill>
              </a:rPr>
              <a:t>"http://localhost:8181/addAngle"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Angle </a:t>
            </a:r>
            <a:r>
              <a:rPr cap="none">
                <a:solidFill>
                  <a:srgbClr val="6A3E3E"/>
                </a:solidFill>
              </a:rPr>
              <a:t>obj</a:t>
            </a:r>
            <a:r>
              <a:t> = </a:t>
            </a:r>
            <a:r>
              <a:rPr b="1" cap="none">
                <a:solidFill>
                  <a:srgbClr val="7F0055"/>
                </a:solidFill>
              </a:rPr>
              <a:t>new</a:t>
            </a:r>
            <a:r>
              <a:t> Angle();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InterestArea </a:t>
            </a:r>
            <a:r>
              <a:rPr cap="none">
                <a:solidFill>
                  <a:srgbClr val="6A3E3E"/>
                </a:solidFill>
              </a:rPr>
              <a:t>ar</a:t>
            </a:r>
            <a:r>
              <a:t> = </a:t>
            </a:r>
            <a:r>
              <a:rPr b="1" cap="none">
                <a:solidFill>
                  <a:srgbClr val="7F0055"/>
                </a:solidFill>
              </a:rPr>
              <a:t>new</a:t>
            </a:r>
            <a:r>
              <a:t> InterestArea();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  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	</a:t>
            </a:r>
            <a:r>
              <a:rPr cap="none">
                <a:solidFill>
                  <a:srgbClr val="6A3E3E"/>
                </a:solidFill>
              </a:rPr>
              <a:t>ar</a:t>
            </a:r>
            <a:r>
              <a:t>.setArea(</a:t>
            </a:r>
            <a:r>
              <a:rPr cap="none">
                <a:solidFill>
                  <a:srgbClr val="2A00FF"/>
                </a:solidFill>
              </a:rPr>
              <a:t>"Child worker-XY"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</a:t>
            </a:r>
            <a:r>
              <a:rPr cap="none">
                <a:solidFill>
                  <a:srgbClr val="6A3E3E"/>
                </a:solidFill>
              </a:rPr>
              <a:t>ar</a:t>
            </a:r>
            <a:r>
              <a:t>.setDetail(</a:t>
            </a:r>
            <a:r>
              <a:rPr cap="none">
                <a:solidFill>
                  <a:srgbClr val="2A00FF"/>
                </a:solidFill>
              </a:rPr>
              <a:t>"working for childrens"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</a:t>
            </a:r>
            <a:r>
              <a:rPr cap="none">
                <a:solidFill>
                  <a:srgbClr val="6A3E3E"/>
                </a:solidFill>
              </a:rPr>
              <a:t>obj</a:t>
            </a:r>
            <a:r>
              <a:t>.setAddress(</a:t>
            </a:r>
            <a:r>
              <a:rPr cap="none">
                <a:solidFill>
                  <a:srgbClr val="2A00FF"/>
                </a:solidFill>
              </a:rPr>
              <a:t>"Test-XY"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A3E3E"/>
                </a:solidFill>
              </a:rPr>
              <a:t>obj</a:t>
            </a:r>
            <a:r>
              <a:t>.setContact(</a:t>
            </a:r>
            <a:r>
              <a:rPr cap="none">
                <a:solidFill>
                  <a:srgbClr val="2A00FF"/>
                </a:solidFill>
              </a:rPr>
              <a:t>"8975442345"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A3E3E"/>
                </a:solidFill>
              </a:rPr>
              <a:t>obj</a:t>
            </a:r>
            <a:r>
              <a:t>.setEmail(</a:t>
            </a:r>
            <a:r>
              <a:rPr cap="none">
                <a:solidFill>
                  <a:srgbClr val="2A00FF"/>
                </a:solidFill>
              </a:rPr>
              <a:t>"Test-XY@gmail.com"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</a:t>
            </a:r>
            <a:r>
              <a:rPr cap="none">
                <a:solidFill>
                  <a:srgbClr val="6A3E3E"/>
                </a:solidFill>
              </a:rPr>
              <a:t>obj</a:t>
            </a:r>
            <a:r>
              <a:t>.setInterestArea(</a:t>
            </a:r>
            <a:r>
              <a:rPr cap="none">
                <a:solidFill>
                  <a:srgbClr val="6A3E3E"/>
                </a:solidFill>
              </a:rPr>
              <a:t>ar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  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Angle </a:t>
            </a:r>
            <a:r>
              <a:rPr cap="none">
                <a:solidFill>
                  <a:srgbClr val="6A3E3E"/>
                </a:solidFill>
              </a:rPr>
              <a:t>angleObject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restTemplate</a:t>
            </a:r>
            <a:r>
              <a:t>.postForObject( </a:t>
            </a:r>
            <a:r>
              <a:rPr cap="none">
                <a:solidFill>
                  <a:srgbClr val="6A3E3E"/>
                </a:solidFill>
              </a:rPr>
              <a:t>uri</a:t>
            </a:r>
            <a:r>
              <a:t>, </a:t>
            </a:r>
            <a:r>
              <a:rPr cap="none">
                <a:solidFill>
                  <a:srgbClr val="6A3E3E"/>
                </a:solidFill>
              </a:rPr>
              <a:t>obj</a:t>
            </a:r>
            <a:r>
              <a:t>, Angle.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System.</a:t>
            </a:r>
            <a:r>
              <a:rPr b="1" i="1" cap="none">
                <a:solidFill>
                  <a:srgbClr val="0000C0"/>
                </a:solidFill>
              </a:rPr>
              <a:t>out</a:t>
            </a:r>
            <a:r>
              <a:t>.println(</a:t>
            </a:r>
            <a:r>
              <a:rPr cap="none">
                <a:solidFill>
                  <a:srgbClr val="6A3E3E"/>
                </a:solidFill>
              </a:rPr>
              <a:t>angleObject</a:t>
            </a:r>
            <a:r>
              <a:t>.toString()); 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VZ1G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BNv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PIHAACgRgAA2CYAAAAAAAAmAAAACAAAAP//////////"/>
              </a:ext>
            </a:extLst>
          </p:cNvSpPr>
          <p:nvPr/>
        </p:nvSpPr>
        <p:spPr>
          <a:xfrm>
            <a:off x="287020" y="1291590"/>
            <a:ext cx="11193780" cy="502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 RestCall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// For GetMapping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static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main(String[] </a:t>
            </a:r>
            <a:r>
              <a:rPr cap="none">
                <a:solidFill>
                  <a:srgbClr val="6A3E3E"/>
                </a:solidFill>
              </a:rPr>
              <a:t>args</a:t>
            </a:r>
            <a:r>
              <a:t>) {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RestTemplate </a:t>
            </a:r>
            <a:r>
              <a:rPr cap="none">
                <a:solidFill>
                  <a:srgbClr val="6A3E3E"/>
                </a:solidFill>
              </a:rPr>
              <a:t>restTemplate</a:t>
            </a:r>
            <a:r>
              <a:t> = </a:t>
            </a:r>
            <a:r>
              <a:rPr b="1" cap="none">
                <a:solidFill>
                  <a:srgbClr val="7F0055"/>
                </a:solidFill>
              </a:rPr>
              <a:t>new</a:t>
            </a:r>
            <a:r>
              <a:t> RestTemplate();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String </a:t>
            </a:r>
            <a:r>
              <a:rPr cap="none">
                <a:solidFill>
                  <a:srgbClr val="6A3E3E"/>
                </a:solidFill>
              </a:rPr>
              <a:t>uri = </a:t>
            </a:r>
            <a:r>
              <a:rPr cap="none">
                <a:solidFill>
                  <a:srgbClr val="2A00FF"/>
                </a:solidFill>
              </a:rPr>
              <a:t>"http://localhost:8181/getAngleById/{id}";</a:t>
            </a:r>
            <a:endParaRPr cap="none">
              <a:solidFill>
                <a:srgbClr val="2A00FF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Angle </a:t>
            </a:r>
            <a:r>
              <a:rPr cap="none">
                <a:solidFill>
                  <a:srgbClr val="6A3E3E"/>
                </a:solidFill>
              </a:rPr>
              <a:t>angle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restTemplate</a:t>
            </a:r>
            <a:r>
              <a:t>.getForObject(</a:t>
            </a:r>
            <a:r>
              <a:rPr cap="none">
                <a:solidFill>
                  <a:srgbClr val="2A00FF"/>
                </a:solidFill>
              </a:rPr>
              <a:t>uri</a:t>
            </a:r>
            <a:r>
              <a:t>, Angle.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,21);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System.</a:t>
            </a:r>
            <a:r>
              <a:rPr b="1" i="1" cap="none">
                <a:solidFill>
                  <a:srgbClr val="0000C0"/>
                </a:solidFill>
              </a:rPr>
              <a:t>out</a:t>
            </a:r>
            <a:r>
              <a:t>.println(</a:t>
            </a:r>
            <a:r>
              <a:rPr cap="none">
                <a:solidFill>
                  <a:srgbClr val="2A00FF"/>
                </a:solidFill>
              </a:rPr>
              <a:t>"Country Name:"</a:t>
            </a:r>
            <a:r>
              <a:t>+</a:t>
            </a:r>
            <a:r>
              <a:rPr cap="none">
                <a:solidFill>
                  <a:srgbClr val="6A3E3E"/>
                </a:solidFill>
              </a:rPr>
              <a:t>angle</a:t>
            </a:r>
            <a:r>
              <a:t>.getAddress());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System.</a:t>
            </a:r>
            <a:r>
              <a:rPr b="1" i="1" cap="none">
                <a:solidFill>
                  <a:srgbClr val="0000C0"/>
                </a:solidFill>
              </a:rPr>
              <a:t>out</a:t>
            </a:r>
            <a:r>
              <a:t>.println(</a:t>
            </a:r>
            <a:r>
              <a:rPr cap="none">
                <a:solidFill>
                  <a:srgbClr val="2A00FF"/>
                </a:solidFill>
              </a:rPr>
              <a:t>"Population:"</a:t>
            </a:r>
            <a:r>
              <a:t>+</a:t>
            </a:r>
            <a:r>
              <a:rPr cap="none">
                <a:solidFill>
                  <a:srgbClr val="6A3E3E"/>
                </a:solidFill>
              </a:rPr>
              <a:t>angle</a:t>
            </a:r>
            <a:r>
              <a:t>.getEmail());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Angle [] </a:t>
            </a:r>
            <a:r>
              <a:rPr cap="none">
                <a:solidFill>
                  <a:srgbClr val="6A3E3E"/>
                </a:solidFill>
              </a:rPr>
              <a:t>lstAngle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uri = </a:t>
            </a:r>
            <a:r>
              <a:rPr cap="none">
                <a:solidFill>
                  <a:srgbClr val="2A00FF"/>
                </a:solidFill>
              </a:rPr>
              <a:t>"http://localhost:8181/allAngleRecord";</a:t>
            </a:r>
            <a:endParaRPr cap="none">
              <a:solidFill>
                <a:srgbClr val="2A00FF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</a:t>
            </a:r>
            <a:r>
              <a:rPr cap="none">
                <a:solidFill>
                  <a:srgbClr val="6A3E3E"/>
                </a:solidFill>
              </a:rPr>
              <a:t>lstAngle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restTemplate</a:t>
            </a:r>
            <a:r>
              <a:t>.getForObject(</a:t>
            </a:r>
            <a:r>
              <a:rPr cap="none">
                <a:solidFill>
                  <a:srgbClr val="2A00FF"/>
                </a:solidFill>
              </a:rPr>
              <a:t>uri</a:t>
            </a:r>
            <a:r>
              <a:t>,Angle[].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</a:t>
            </a:r>
            <a:r>
              <a:rPr b="1" cap="none">
                <a:solidFill>
                  <a:srgbClr val="7F0055"/>
                </a:solidFill>
              </a:rPr>
              <a:t>for</a:t>
            </a:r>
            <a:r>
              <a:t> (Angle </a:t>
            </a:r>
            <a:r>
              <a:rPr cap="none">
                <a:solidFill>
                  <a:srgbClr val="6A3E3E"/>
                </a:solidFill>
              </a:rPr>
              <a:t>ang</a:t>
            </a:r>
            <a:r>
              <a:t> : </a:t>
            </a:r>
            <a:r>
              <a:rPr cap="none">
                <a:solidFill>
                  <a:srgbClr val="6A3E3E"/>
                </a:solidFill>
              </a:rPr>
              <a:t>lstAngle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 System.</a:t>
            </a:r>
            <a:r>
              <a:rPr b="1" i="1" cap="none">
                <a:solidFill>
                  <a:srgbClr val="0000C0"/>
                </a:solidFill>
              </a:rPr>
              <a:t>out</a:t>
            </a:r>
            <a:r>
              <a:t>.println(</a:t>
            </a:r>
            <a:r>
              <a:rPr cap="none">
                <a:solidFill>
                  <a:srgbClr val="6A3E3E"/>
                </a:solidFill>
              </a:rPr>
              <a:t>ang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cap="none" spc="0" baseline="0">
                <a:solidFill>
                  <a:srgbClr val="000000"/>
                </a:solidFill>
                <a:effectLst/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kailashdimri</cp:lastModifiedBy>
  <cp:revision>0</cp:revision>
  <dcterms:created xsi:type="dcterms:W3CDTF">2022-10-11T12:12:35Z</dcterms:created>
  <dcterms:modified xsi:type="dcterms:W3CDTF">2022-10-12T10:56:21Z</dcterms:modified>
</cp:coreProperties>
</file>