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92" r:id="rId3"/>
    <p:sldId id="288" r:id="rId4"/>
    <p:sldId id="286" r:id="rId5"/>
    <p:sldId id="287" r:id="rId6"/>
    <p:sldId id="289" r:id="rId7"/>
    <p:sldId id="290" r:id="rId8"/>
    <p:sldId id="285" r:id="rId9"/>
    <p:sldId id="282" r:id="rId10"/>
    <p:sldId id="283" r:id="rId11"/>
    <p:sldId id="279" r:id="rId12"/>
    <p:sldId id="284" r:id="rId13"/>
    <p:sldId id="293" r:id="rId14"/>
    <p:sldId id="281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669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14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1" y="4525347"/>
            <a:ext cx="7423620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Re-imagining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***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109700"/>
            <a:ext cx="4889483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Multiple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100% stacked bar chart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Your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 RM in pursuing a research conference?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Add more</a:t>
            </a: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to attend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***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109700"/>
            <a:ext cx="4889483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ultiple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100% stacked bar chart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Your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 RM in pursuing a research conference?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Add more</a:t>
            </a: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Template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***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109700"/>
            <a:ext cx="4889483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ultiple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100% stacked bar chart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Your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 RM in pursuing a research conference?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Add more</a:t>
            </a: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164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260B2-9861-F341-9418-ECDF9E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129C-3DE6-B34C-AA7E-68A7140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9E9-1D87-224D-BFC7-76B5BB2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975-A412-5347-BA8A-0748392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6C6-7A88-5648-B177-123EB9E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238-CFFD-7F48-9B02-709688C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data science methods to quantitative and qualitative survey data for Rosenfeld Media, a New York conference-producing and publishing company.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 wants to automate the process of extracting actionable information from surveys to create survey-respondent profiles and assist with marketing. </a:t>
            </a:r>
          </a:p>
        </p:txBody>
      </p:sp>
    </p:spTree>
    <p:extLst>
      <p:ext uri="{BB962C8B-B14F-4D97-AF65-F5344CB8AC3E}">
        <p14:creationId xmlns:p14="http://schemas.microsoft.com/office/powerpoint/2010/main" val="7509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parts</a:t>
            </a:r>
          </a:p>
          <a:p>
            <a:pPr lvl="1"/>
            <a:r>
              <a:rPr lang="en-US" dirty="0"/>
              <a:t>Recreate personas using statistical natural language processing techniques</a:t>
            </a:r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1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Re-created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C8CB-5A36-4642-8C78-EB7F14F7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2363-7B1F-7D4E-B832-1A324908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37998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5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489</Words>
  <Application>Microsoft Macintosh PowerPoint</Application>
  <PresentationFormat>Widescreen</PresentationFormat>
  <Paragraphs>201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Re-imagining user personas derived from survey data</vt:lpstr>
      <vt:lpstr>Project background</vt:lpstr>
      <vt:lpstr>Project description</vt:lpstr>
      <vt:lpstr>Original personas</vt:lpstr>
      <vt:lpstr>Re-created personas</vt:lpstr>
      <vt:lpstr>Differences</vt:lpstr>
      <vt:lpstr>Re-imagined personas</vt:lpstr>
      <vt:lpstr>Lowest entropy questions</vt:lpstr>
      <vt:lpstr>What 2 groups have in common</vt:lpstr>
      <vt:lpstr>PowerPoint Presentation</vt:lpstr>
      <vt:lpstr>PowerPoint Presentation</vt:lpstr>
      <vt:lpstr>PowerPoint Presentation</vt:lpstr>
      <vt:lpstr>Recommendations to RM</vt:lpstr>
      <vt:lpstr>Findings about most likely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41</cp:revision>
  <dcterms:created xsi:type="dcterms:W3CDTF">2020-01-21T22:10:17Z</dcterms:created>
  <dcterms:modified xsi:type="dcterms:W3CDTF">2020-01-23T22:26:23Z</dcterms:modified>
</cp:coreProperties>
</file>