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82" r:id="rId3"/>
    <p:sldId id="283" r:id="rId4"/>
    <p:sldId id="279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7F"/>
    <a:srgbClr val="0439A5"/>
    <a:srgbClr val="294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74"/>
    <p:restoredTop sz="96208"/>
  </p:normalViewPr>
  <p:slideViewPr>
    <p:cSldViewPr snapToGrid="0" snapToObjects="1">
      <p:cViewPr varScale="1">
        <p:scale>
          <a:sx n="113" d="100"/>
          <a:sy n="113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FCC2E-2193-EA4F-B860-60348B945EE0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C76DB-B869-5249-88B0-522B641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7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15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167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8F23-DB9C-234B-8CA4-F8829AB8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EF18B-D215-DB4D-AF73-8A339FC0A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581CE-9CA2-BA40-B37C-3D87CB81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2E28-764D-B84F-BFF0-C585B268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1127B-FD67-0049-9EDC-0A78DDD3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3B21-2D78-214F-8A30-BAE27BDD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EAF7F-1D93-024D-9C5D-FC43F08B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B3AB-56FD-2547-8EC2-672AAAC3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DDA00-7067-B24F-B03D-D232A4EA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2E7F-B75D-524F-851D-0C492498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4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141CD-0916-1840-B075-09A557A9A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0D4E2-FEE0-444B-A735-09C9C6AF5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62C8-1409-2243-888D-53755023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80A2-6D55-FC49-BC2A-06675D9A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3246-37F3-A740-A76B-9F94C022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61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64A6-8A1A-3647-BCC6-AA60C245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6F60-4F32-634A-905C-CE16B3C77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92F0-D35B-9543-9DB2-0AB52680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7EED-3C9B-6A49-9EAC-18FEA2F5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E5928-DB1E-DD41-9B2C-FE8604EF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2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DC48-0237-594F-9892-AF25ECE9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E158-8F4B-9945-8E39-82A29163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6FE31-9E1D-BC4A-A6EC-FB2132A5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1CD4-4975-9D41-AD73-3F14AB69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D058-EA41-8C4E-A8D7-9A47C135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E3CC-65AE-A24E-9EDA-420318CA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45F8-22D6-C643-B799-68060B6D4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34E27-27C2-1947-9C62-B4A66B802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FCDD-DDFC-8F4D-8FCE-10140235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37DC0-8BFE-3B4F-B99B-12F27EB5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08B2-6F9B-BB46-88E6-209B03F7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7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441A-CFDB-B94B-B03E-90484762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B5E4-AB7E-9F4E-B51C-9E41D2FE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CBED5-2BC1-F943-90DF-5AE6785C4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9517F-9B1B-4F4E-8806-9E8B393A5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A36E6-EB0C-0944-8883-710200671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F8AFE-F17D-A445-AA2B-F35AA8EE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FA555-E2EC-2E4B-801F-616ACFA2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B1AC8-C443-BA48-BB53-E2706F74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C127-5164-4E4A-A683-D6770E94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55E00-75CC-1B43-B153-FF5C98E6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67B51-561F-E94C-944E-52F8D680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16BEE-CEF2-DA4C-B0D6-FB83A235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33320-E2CE-1E47-826D-B65ABB0B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6FA1A-0B23-0048-BA2B-5395EFF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9E36E-A55C-0444-BF57-952BCB2D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5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71A4-2A32-3A40-B8AC-AE3A20F7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A107-22C6-3C42-91B3-66D6E340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B2F9B-001B-FC4A-82B1-37D88A9B9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CB5EF-DEEA-5D42-8320-53EF76C4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116C-C084-EA48-8F8D-5AEA25A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ED16C-0CCE-834B-A005-47B43567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4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AD45-368B-7844-BF7E-C3672976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F80D8-30FD-AB4F-B9B4-96FAACB2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3A92C-67B7-AF4F-9335-6B4045645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9BF7-771C-6B4E-869E-E57E610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51C9B-7385-8945-A229-D67EC5B7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3B1BC-3F90-734D-8455-7880764F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2B177-D400-5945-917B-0AC7183C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96F4-3EE4-2B45-904E-C9F6C6AF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B0F7D-02C1-BF4F-AB39-649FF6108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A6FE-0B15-B04C-A88C-21C104D38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28C1-D39E-8449-A5FC-FF0E24473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99E9D-F407-4844-B756-788BE2D0C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567" y="4525347"/>
            <a:ext cx="7050953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5600" dirty="0"/>
              <a:t>Reanalyzing user personas derived from survey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41CDA-ADDE-4744-A5A4-AEE769DCA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Kevin </a:t>
            </a:r>
            <a:r>
              <a:rPr lang="en-US" dirty="0" err="1"/>
              <a:t>Eliasen</a:t>
            </a:r>
            <a:endParaRPr lang="en-US" dirty="0"/>
          </a:p>
          <a:p>
            <a:r>
              <a:rPr lang="en-US" dirty="0"/>
              <a:t>Fred </a:t>
            </a:r>
            <a:r>
              <a:rPr lang="en-US" dirty="0" err="1"/>
              <a:t>Lambuth</a:t>
            </a:r>
            <a:endParaRPr lang="en-US" dirty="0"/>
          </a:p>
          <a:p>
            <a:r>
              <a:rPr lang="en-US" dirty="0"/>
              <a:t>Sean Oslin</a:t>
            </a:r>
          </a:p>
          <a:p>
            <a:r>
              <a:rPr lang="en-US" dirty="0"/>
              <a:t>Dominic Pedrotti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3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9AA4-082B-9F49-AC1A-B3E0CE85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2 groups have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F4D6-E690-5B40-9FE9-F30A1826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3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/>
          <p:nvPr/>
        </p:nvSpPr>
        <p:spPr>
          <a:xfrm>
            <a:off x="6894451" y="1149987"/>
            <a:ext cx="4889483" cy="562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care about most in a conference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Respondent’s advice for a research conference</a:t>
            </a: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"…keynote that doesn't have a flashy C-Suite title but is capable of actually talking about what's going on in the world”</a:t>
            </a:r>
          </a:p>
          <a:p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“…current paths we have for gaining experience are fairly limited”</a:t>
            </a:r>
          </a:p>
          <a:p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” …’techniques’ side is covered across a range of conferences. I feel like there are less conferences that really focus on the strategic (and possibly ops) side of research”</a:t>
            </a:r>
          </a:p>
          <a:p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“…audience may be in different maturity levels of the research practice at least for some sessions so you may have different tracks based on that to cover a wider range of people.”</a:t>
            </a:r>
            <a:endParaRPr lang="en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9F24D6-0007-B341-AB5F-A7B1D15D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00" y="1245168"/>
            <a:ext cx="3456432" cy="2304288"/>
          </a:xfrm>
          <a:prstGeom prst="rect">
            <a:avLst/>
          </a:prstGeom>
        </p:spPr>
      </p:pic>
      <p:sp>
        <p:nvSpPr>
          <p:cNvPr id="330" name="Google Shape;330;p36"/>
          <p:cNvSpPr txBox="1"/>
          <p:nvPr/>
        </p:nvSpPr>
        <p:spPr>
          <a:xfrm>
            <a:off x="144767" y="1149987"/>
            <a:ext cx="2944600" cy="545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Industry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 - top 4 or 5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Academic training in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Picture 6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3D4FB145-0671-4E42-B5B9-0EC6365046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932"/>
          <a:stretch/>
        </p:blipFill>
        <p:spPr>
          <a:xfrm>
            <a:off x="-412323" y="2924867"/>
            <a:ext cx="3474720" cy="1020826"/>
          </a:xfrm>
          <a:prstGeom prst="rect">
            <a:avLst/>
          </a:prstGeom>
          <a:noFill/>
        </p:spPr>
      </p:pic>
      <p:pic>
        <p:nvPicPr>
          <p:cNvPr id="5" name="Picture 4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BE0B1578-2D10-EA46-BBFA-1AD048CCA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11480" y="3606416"/>
            <a:ext cx="3474720" cy="2158042"/>
          </a:xfrm>
          <a:prstGeom prst="rect">
            <a:avLst/>
          </a:prstGeom>
        </p:spPr>
      </p:pic>
      <p:sp>
        <p:nvSpPr>
          <p:cNvPr id="329" name="Google Shape;329;p36"/>
          <p:cNvSpPr txBox="1"/>
          <p:nvPr/>
        </p:nvSpPr>
        <p:spPr>
          <a:xfrm>
            <a:off x="144767" y="227500"/>
            <a:ext cx="94078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Least likely </a:t>
            </a:r>
            <a:r>
              <a:rPr lang="en-US" sz="22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to attend a research conference</a:t>
            </a:r>
            <a:endParaRPr sz="22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Respondents indicated Not to Somewhat Likely to Attend on the survey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2" y="1149987"/>
            <a:ext cx="3086421" cy="545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Current research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Future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8247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770630CB-FBF8-2941-9540-FF87B11594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175" b="51018"/>
          <a:stretch/>
        </p:blipFill>
        <p:spPr>
          <a:xfrm>
            <a:off x="-411480" y="5942814"/>
            <a:ext cx="3471356" cy="55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4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1AAA9C-DDF8-2D47-86F6-5BBB0C1A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944" y="1106424"/>
            <a:ext cx="3456432" cy="2304288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56662AB-C3C3-DF4C-8DEC-F01904DEE4C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411480" y="3493008"/>
            <a:ext cx="3474720" cy="2157984"/>
          </a:xfrm>
          <a:prstGeom prst="rect">
            <a:avLst/>
          </a:prstGeom>
        </p:spPr>
      </p:pic>
      <p:sp>
        <p:nvSpPr>
          <p:cNvPr id="329" name="Google Shape;329;p36"/>
          <p:cNvSpPr txBox="1"/>
          <p:nvPr/>
        </p:nvSpPr>
        <p:spPr>
          <a:xfrm>
            <a:off x="144767" y="227500"/>
            <a:ext cx="94078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Most likely </a:t>
            </a:r>
            <a:r>
              <a:rPr lang="en" sz="22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to attend a research conference</a:t>
            </a:r>
            <a:endParaRPr sz="22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Respondents indicated Likely to Attend on the survey</a:t>
            </a:r>
          </a:p>
        </p:txBody>
      </p:sp>
      <p:sp>
        <p:nvSpPr>
          <p:cNvPr id="330" name="Google Shape;330;p36"/>
          <p:cNvSpPr txBox="1"/>
          <p:nvPr/>
        </p:nvSpPr>
        <p:spPr>
          <a:xfrm>
            <a:off x="144767" y="1079500"/>
            <a:ext cx="2944600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Industry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 - top 4 or 5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100% stacked bar chart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– top 4 or 5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Academic training in research</a:t>
            </a: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2" y="1079500"/>
            <a:ext cx="3086421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Current research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Future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6946905" y="1019388"/>
            <a:ext cx="4889483" cy="58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care most in a conference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Respondent’s advice for a research conference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/>
            <a:r>
              <a:rPr lang="e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  <a:sym typeface="Merriweather"/>
              </a:rPr>
              <a:t>“…</a:t>
            </a:r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workshops should target a specific level of expertise.</a:t>
            </a:r>
            <a:r>
              <a:rPr lang="e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  <a:sym typeface="Merriweather"/>
              </a:rPr>
              <a:t>”</a:t>
            </a:r>
          </a:p>
          <a:p>
            <a:pPr marL="76198"/>
            <a:endParaRPr lang="en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“Examples of application in practice of established methods.”</a:t>
            </a:r>
          </a:p>
          <a:p>
            <a:pPr marL="76198"/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“…creative ways to build activities into the day.”</a:t>
            </a:r>
          </a:p>
          <a:p>
            <a:pPr marL="76198"/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“…more events for experienced practitioners.”</a:t>
            </a:r>
          </a:p>
          <a:p>
            <a:pPr marL="76198"/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“…huge number of early-career folks who are struggling to get work in UX research roles, and we need to get them real-world experience.”</a:t>
            </a:r>
            <a:endParaRPr lang="en" sz="1400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“…Slack for pre-conference introductions, a channel for each speaker, … handle Q&amp;A through the Slack channels…”</a:t>
            </a:r>
            <a:endParaRPr lang="en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8247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6A15768B-B807-2C43-B662-310A716A50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453" b="52369"/>
          <a:stretch/>
        </p:blipFill>
        <p:spPr>
          <a:xfrm>
            <a:off x="-444802" y="5868778"/>
            <a:ext cx="3474720" cy="513735"/>
          </a:xfrm>
          <a:prstGeom prst="rect">
            <a:avLst/>
          </a:prstGeom>
        </p:spPr>
      </p:pic>
      <p:pic>
        <p:nvPicPr>
          <p:cNvPr id="7" name="Picture 6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2D9BCC59-02E8-1A45-B011-F724FE593B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056"/>
          <a:stretch/>
        </p:blipFill>
        <p:spPr>
          <a:xfrm>
            <a:off x="-411480" y="2926079"/>
            <a:ext cx="3481416" cy="9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9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745E-598B-0B40-881D-80F5140C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about most likely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8521-C879-E34C-8012-FB5DC9D0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9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363</Words>
  <Application>Microsoft Macintosh PowerPoint</Application>
  <PresentationFormat>Widescreen</PresentationFormat>
  <Paragraphs>133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Raleway ExtraBold</vt:lpstr>
      <vt:lpstr>Raleway ExtraLight</vt:lpstr>
      <vt:lpstr>Office Theme</vt:lpstr>
      <vt:lpstr>Reanalyzing user personas derived from survey data</vt:lpstr>
      <vt:lpstr>What 2 groups have in common</vt:lpstr>
      <vt:lpstr>PowerPoint Presentation</vt:lpstr>
      <vt:lpstr>PowerPoint Presentation</vt:lpstr>
      <vt:lpstr>Findings about most likely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user personas from survey data</dc:title>
  <dc:creator>sean oslin</dc:creator>
  <cp:lastModifiedBy>sean oslin</cp:lastModifiedBy>
  <cp:revision>43</cp:revision>
  <dcterms:created xsi:type="dcterms:W3CDTF">2020-01-21T22:10:17Z</dcterms:created>
  <dcterms:modified xsi:type="dcterms:W3CDTF">2020-01-24T03:44:24Z</dcterms:modified>
</cp:coreProperties>
</file>