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71" r:id="rId3"/>
    <p:sldId id="273" r:id="rId4"/>
    <p:sldId id="274" r:id="rId5"/>
    <p:sldId id="275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Speakers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 methods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Emerging methods 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Turning research into action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5433" y="1485533"/>
            <a:ext cx="28640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600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" sz="16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Don’t do what everyone else is doing. Don’t be just another conference. Give me a unique offering.</a:t>
            </a:r>
            <a:r>
              <a:rPr lang="en" sz="1600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1600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Mid-size conference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Multi-track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i="1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blog/Medium articles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a book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Watch video of talk 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grpSp>
        <p:nvGrpSpPr>
          <p:cNvPr id="188" name="Google Shape;188;p28"/>
          <p:cNvGrpSpPr/>
          <p:nvPr/>
        </p:nvGrpSpPr>
        <p:grpSpPr>
          <a:xfrm>
            <a:off x="9547634" y="0"/>
            <a:ext cx="2695933" cy="6858000"/>
            <a:chOff x="7160725" y="0"/>
            <a:chExt cx="2021950" cy="5143500"/>
          </a:xfrm>
        </p:grpSpPr>
        <p:grpSp>
          <p:nvGrpSpPr>
            <p:cNvPr id="189" name="Google Shape;189;p28"/>
            <p:cNvGrpSpPr/>
            <p:nvPr/>
          </p:nvGrpSpPr>
          <p:grpSpPr>
            <a:xfrm>
              <a:off x="7160725" y="0"/>
              <a:ext cx="2021950" cy="5143500"/>
              <a:chOff x="7160725" y="0"/>
              <a:chExt cx="2021950" cy="5143500"/>
            </a:xfrm>
          </p:grpSpPr>
          <p:sp>
            <p:nvSpPr>
              <p:cNvPr id="190" name="Google Shape;190;p28"/>
              <p:cNvSpPr/>
              <p:nvPr/>
            </p:nvSpPr>
            <p:spPr>
              <a:xfrm>
                <a:off x="7195175" y="0"/>
                <a:ext cx="1987500" cy="514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97F"/>
                  </a:solidFill>
                </a:endParaRPr>
              </a:p>
            </p:txBody>
          </p:sp>
          <p:sp>
            <p:nvSpPr>
              <p:cNvPr id="191" name="Google Shape;191;p28"/>
              <p:cNvSpPr txBox="1"/>
              <p:nvPr/>
            </p:nvSpPr>
            <p:spPr>
              <a:xfrm>
                <a:off x="7305275" y="1806425"/>
                <a:ext cx="1806000" cy="54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sz="13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Job Titles</a:t>
                </a:r>
                <a:endParaRPr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>
                  <a:lnSpc>
                    <a:spcPct val="150000"/>
                  </a:lnSpc>
                </a:pPr>
                <a:endParaRPr sz="13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2" name="Google Shape;192;p28"/>
              <p:cNvSpPr txBox="1"/>
              <p:nvPr/>
            </p:nvSpPr>
            <p:spPr>
              <a:xfrm>
                <a:off x="8124450" y="76300"/>
                <a:ext cx="10581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b="1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68%</a:t>
                </a:r>
                <a:r>
                  <a:rPr lang="en" sz="24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12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academically trained in research</a:t>
                </a:r>
                <a:endParaRPr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3" name="Google Shape;193;p28" title="Chart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92525" y="168823"/>
                <a:ext cx="994500" cy="6132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28" title="Chart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160725" y="874212"/>
                <a:ext cx="1058101" cy="652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28"/>
              <p:cNvSpPr txBox="1"/>
              <p:nvPr/>
            </p:nvSpPr>
            <p:spPr>
              <a:xfrm>
                <a:off x="8124575" y="861100"/>
                <a:ext cx="1012200" cy="41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2400" b="1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70%</a:t>
                </a:r>
                <a:r>
                  <a:rPr lang="en" sz="24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endParaRPr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1200" i="1" dirty="0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currently work in large orgs</a:t>
                </a:r>
                <a:endParaRPr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196" name="Google Shape;196;p28" title="Chart"/>
              <p:cNvPicPr preferRelativeResize="0"/>
              <p:nvPr/>
            </p:nvPicPr>
            <p:blipFill rotWithShape="1">
              <a:blip r:embed="rId5">
                <a:alphaModFix/>
              </a:blip>
              <a:srcRect l="23757"/>
              <a:stretch/>
            </p:blipFill>
            <p:spPr>
              <a:xfrm>
                <a:off x="7375775" y="2047000"/>
                <a:ext cx="1608600" cy="1134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7" name="Google Shape;197;p28"/>
              <p:cNvSpPr txBox="1"/>
              <p:nvPr/>
            </p:nvSpPr>
            <p:spPr>
              <a:xfrm>
                <a:off x="7371700" y="2163100"/>
                <a:ext cx="1303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UX Researcher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37%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8" name="Google Shape;198;p28"/>
              <p:cNvSpPr txBox="1"/>
              <p:nvPr/>
            </p:nvSpPr>
            <p:spPr>
              <a:xfrm>
                <a:off x="7371700" y="2460750"/>
                <a:ext cx="14238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 Senior UX Researcher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32%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28"/>
              <p:cNvSpPr txBox="1"/>
              <p:nvPr/>
            </p:nvSpPr>
            <p:spPr>
              <a:xfrm>
                <a:off x="7371700" y="2779325"/>
                <a:ext cx="10122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Manager </a:t>
                </a:r>
                <a:r>
                  <a:rPr lang="en" sz="933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29%</a:t>
                </a:r>
                <a:endParaRPr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0" name="Google Shape;200;p28"/>
              <p:cNvSpPr txBox="1"/>
              <p:nvPr/>
            </p:nvSpPr>
            <p:spPr>
              <a:xfrm>
                <a:off x="7340863" y="3215350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Speaker Name Recognition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sp>
            <p:nvSpPr>
              <p:cNvPr id="201" name="Google Shape;201;p28"/>
              <p:cNvSpPr txBox="1"/>
              <p:nvPr/>
            </p:nvSpPr>
            <p:spPr>
              <a:xfrm>
                <a:off x="7340863" y="3665275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Diversity of Speakers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sp>
            <p:nvSpPr>
              <p:cNvPr id="202" name="Google Shape;202;p28"/>
              <p:cNvSpPr txBox="1"/>
              <p:nvPr/>
            </p:nvSpPr>
            <p:spPr>
              <a:xfrm>
                <a:off x="7340863" y="4115200"/>
                <a:ext cx="1806000" cy="2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>
                    <a:solidFill>
                      <a:srgbClr val="00297F"/>
                    </a:solidFill>
                    <a:latin typeface="Lato Black"/>
                    <a:ea typeface="Lato Black"/>
                    <a:cs typeface="Lato Black"/>
                    <a:sym typeface="Lato Black"/>
                  </a:rPr>
                  <a:t>Networking Opportunities</a:t>
                </a:r>
                <a:endParaRPr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endParaRPr>
              </a:p>
            </p:txBody>
          </p:sp>
          <p:cxnSp>
            <p:nvCxnSpPr>
              <p:cNvPr id="203" name="Google Shape;203;p28"/>
              <p:cNvCxnSpPr/>
              <p:nvPr/>
            </p:nvCxnSpPr>
            <p:spPr>
              <a:xfrm>
                <a:off x="7383800" y="4750875"/>
                <a:ext cx="1601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4" name="Google Shape;204;p28"/>
              <p:cNvSpPr txBox="1"/>
              <p:nvPr/>
            </p:nvSpPr>
            <p:spPr>
              <a:xfrm>
                <a:off x="7292500" y="4750875"/>
                <a:ext cx="15792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Not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Important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5" name="Google Shape;205;p28"/>
              <p:cNvSpPr txBox="1"/>
              <p:nvPr/>
            </p:nvSpPr>
            <p:spPr>
              <a:xfrm>
                <a:off x="8180825" y="4750875"/>
                <a:ext cx="861300" cy="20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r"/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Very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algn="r"/>
                <a:r>
                  <a:rPr lang="en" sz="933" b="1">
                    <a:solidFill>
                      <a:srgbClr val="00297F"/>
                    </a:solidFill>
                    <a:latin typeface="Lato"/>
                    <a:ea typeface="Lato"/>
                    <a:cs typeface="Lato"/>
                    <a:sym typeface="Lato"/>
                  </a:rPr>
                  <a:t>Important</a:t>
                </a:r>
                <a:endParaRPr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6" name="Google Shape;206;p28"/>
              <p:cNvCxnSpPr/>
              <p:nvPr/>
            </p:nvCxnSpPr>
            <p:spPr>
              <a:xfrm>
                <a:off x="7237050" y="31818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28"/>
              <p:cNvCxnSpPr/>
              <p:nvPr/>
            </p:nvCxnSpPr>
            <p:spPr>
              <a:xfrm>
                <a:off x="7232075" y="176617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08" name="Google Shape;208;p28" title="Chart"/>
            <p:cNvPicPr preferRelativeResize="0"/>
            <p:nvPr/>
          </p:nvPicPr>
          <p:blipFill rotWithShape="1">
            <a:blip r:embed="rId6">
              <a:alphaModFix/>
            </a:blip>
            <a:srcRect l="23471" b="16212"/>
            <a:stretch/>
          </p:blipFill>
          <p:spPr>
            <a:xfrm>
              <a:off x="7382713" y="3198450"/>
              <a:ext cx="1647525" cy="16234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Ability to pay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Diversity of speakers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Full-length talks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Methods &amp; best practices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Research in organizations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Multidisciplinary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Specific names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6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“Mix of theory and heavy on practical, mixing talk lengths/formats could cover a lot of area and balance those nicely.”</a:t>
            </a:r>
            <a:endParaRPr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76198" algn="ctr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blogs and/or books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Watch videos of talks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Attend a local meetup or talk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475061" y="0"/>
            <a:ext cx="2743023" cy="6858000"/>
            <a:chOff x="7070420" y="-10350"/>
            <a:chExt cx="2057267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30"/>
            <p:cNvSpPr txBox="1"/>
            <p:nvPr/>
          </p:nvSpPr>
          <p:spPr>
            <a:xfrm>
              <a:off x="8069588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63%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8069713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58%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large orgs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7286000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7286000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7286000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7213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30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5612" y="192633"/>
              <a:ext cx="955875" cy="589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0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70420" y="849163"/>
              <a:ext cx="1058130" cy="65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0" title="Chart"/>
            <p:cNvPicPr preferRelativeResize="0"/>
            <p:nvPr/>
          </p:nvPicPr>
          <p:blipFill rotWithShape="1">
            <a:blip r:embed="rId5">
              <a:alphaModFix/>
            </a:blip>
            <a:srcRect l="23687"/>
            <a:stretch/>
          </p:blipFill>
          <p:spPr>
            <a:xfrm>
              <a:off x="7310649" y="2034450"/>
              <a:ext cx="1401475" cy="11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0"/>
            <p:cNvSpPr txBox="1"/>
            <p:nvPr/>
          </p:nvSpPr>
          <p:spPr>
            <a:xfrm>
              <a:off x="7225875" y="215140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34%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7243975" y="27689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Senior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16%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7243975" y="24601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UX Designer </a:t>
              </a:r>
              <a:r>
                <a:rPr lang="en" sz="8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8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18%</a:t>
              </a:r>
              <a:endParaRPr sz="8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5" name="Google Shape;245;p30" title="Chart"/>
            <p:cNvPicPr preferRelativeResize="0"/>
            <p:nvPr/>
          </p:nvPicPr>
          <p:blipFill rotWithShape="1">
            <a:blip r:embed="rId6">
              <a:alphaModFix/>
            </a:blip>
            <a:srcRect l="23447" b="23553"/>
            <a:stretch/>
          </p:blipFill>
          <p:spPr>
            <a:xfrm>
              <a:off x="7339725" y="3168650"/>
              <a:ext cx="1647525" cy="14821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858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Ability to pay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Diversity of speakers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Full-length talks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Methods &amp; best practices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Research in organizations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Multidisciplinary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Specific names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60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“Mix of theory and heavy on practical, mixing talk lengths/formats could cover a lot of area and balance those nicely.”</a:t>
            </a:r>
            <a:endParaRPr sz="160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76198" algn="ctr"/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blogs and/or books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Watch videos of talks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Attend a local meetup or talk</a:t>
            </a: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475061" y="0"/>
            <a:ext cx="2743023" cy="6858000"/>
            <a:chOff x="7070420" y="-10350"/>
            <a:chExt cx="2057267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30"/>
            <p:cNvSpPr txBox="1"/>
            <p:nvPr/>
          </p:nvSpPr>
          <p:spPr>
            <a:xfrm>
              <a:off x="8069588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63%</a:t>
              </a:r>
              <a:r>
                <a:rPr lang="en" sz="24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30"/>
            <p:cNvSpPr txBox="1"/>
            <p:nvPr/>
          </p:nvSpPr>
          <p:spPr>
            <a:xfrm>
              <a:off x="8069713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58%</a:t>
              </a:r>
              <a:r>
                <a:rPr lang="en" sz="24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large orgs</a:t>
              </a:r>
              <a:endParaRPr sz="12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7286000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7286000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7286000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7213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239" name="Google Shape;239;p30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5612" y="192633"/>
              <a:ext cx="955875" cy="589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0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70420" y="849163"/>
              <a:ext cx="1058130" cy="65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0" title="Chart"/>
            <p:cNvPicPr preferRelativeResize="0"/>
            <p:nvPr/>
          </p:nvPicPr>
          <p:blipFill rotWithShape="1">
            <a:blip r:embed="rId5">
              <a:alphaModFix/>
            </a:blip>
            <a:srcRect l="23687"/>
            <a:stretch/>
          </p:blipFill>
          <p:spPr>
            <a:xfrm>
              <a:off x="7310649" y="2034450"/>
              <a:ext cx="1401475" cy="11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30"/>
            <p:cNvSpPr txBox="1"/>
            <p:nvPr/>
          </p:nvSpPr>
          <p:spPr>
            <a:xfrm>
              <a:off x="7225875" y="215140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34%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7243975" y="27689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Senior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16%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7243975" y="24601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UX Designer </a:t>
              </a:r>
              <a:r>
                <a:rPr lang="en" sz="800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n" sz="80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18%</a:t>
              </a:r>
              <a:endParaRPr sz="80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5" name="Google Shape;245;p30" title="Chart"/>
            <p:cNvPicPr preferRelativeResize="0"/>
            <p:nvPr/>
          </p:nvPicPr>
          <p:blipFill rotWithShape="1">
            <a:blip r:embed="rId6">
              <a:alphaModFix/>
            </a:blip>
            <a:srcRect l="23447" b="23553"/>
            <a:stretch/>
          </p:blipFill>
          <p:spPr>
            <a:xfrm>
              <a:off x="7339725" y="3168650"/>
              <a:ext cx="1647525" cy="14821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6669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Session format (tie)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Ability to pay (tie)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Diversity of speakers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Discussion circles/topic tables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Methods &amp; best practices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&amp; synthesis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Large organizations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Multidisciplinary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6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“Have a wide variety of topics, for people of various levels of experience.”</a:t>
            </a:r>
            <a:endParaRPr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blogs and/or books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Attend a local meetup or talk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Watch videos of talks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10034" y="-13800"/>
            <a:ext cx="2681967" cy="6858000"/>
            <a:chOff x="461125" y="-10350"/>
            <a:chExt cx="2011475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95200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1414375" y="65950"/>
              <a:ext cx="10581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71%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academically trained in research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1414500" y="850750"/>
              <a:ext cx="10122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 b="1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43%</a:t>
              </a:r>
              <a:r>
                <a:rPr lang="en" sz="24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1200" i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currently work in large orgs</a:t>
              </a:r>
              <a:endParaRPr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630788" y="320500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Speaker Name Recognition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630788" y="3654925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Diversity of Speakers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630788" y="4104850"/>
              <a:ext cx="18060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>
                  <a:solidFill>
                    <a:srgbClr val="00297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Networking Opportunities</a:t>
              </a:r>
              <a:endParaRPr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  <p:cxnSp>
          <p:nvCxnSpPr>
            <p:cNvPr id="269" name="Google Shape;269;p32"/>
            <p:cNvCxnSpPr/>
            <p:nvPr/>
          </p:nvCxnSpPr>
          <p:spPr>
            <a:xfrm>
              <a:off x="673725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32"/>
            <p:cNvSpPr txBox="1"/>
            <p:nvPr/>
          </p:nvSpPr>
          <p:spPr>
            <a:xfrm>
              <a:off x="582425" y="4740525"/>
              <a:ext cx="15792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32"/>
            <p:cNvSpPr txBox="1"/>
            <p:nvPr/>
          </p:nvSpPr>
          <p:spPr>
            <a:xfrm>
              <a:off x="1470750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algn="r"/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Important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000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274" name="Google Shape;274;p32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525" y="192624"/>
              <a:ext cx="955892" cy="58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2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1125" y="863331"/>
              <a:ext cx="1012200" cy="624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2" title="Chart"/>
            <p:cNvPicPr preferRelativeResize="0"/>
            <p:nvPr/>
          </p:nvPicPr>
          <p:blipFill rotWithShape="1">
            <a:blip r:embed="rId5">
              <a:alphaModFix/>
            </a:blip>
            <a:srcRect l="23687"/>
            <a:stretch/>
          </p:blipFill>
          <p:spPr>
            <a:xfrm>
              <a:off x="665698" y="2034450"/>
              <a:ext cx="1401475" cy="1134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32"/>
            <p:cNvSpPr txBox="1"/>
            <p:nvPr/>
          </p:nvSpPr>
          <p:spPr>
            <a:xfrm>
              <a:off x="630788" y="2152750"/>
              <a:ext cx="13032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57%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630788" y="2450400"/>
              <a:ext cx="14238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UX Designer  29%</a:t>
              </a:r>
              <a:endParaRPr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794550" y="2768975"/>
              <a:ext cx="1350900" cy="2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Senior UX Researcher </a:t>
              </a:r>
              <a:r>
                <a:rPr lang="en" sz="933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7%</a:t>
              </a:r>
              <a:endParaRPr sz="9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0" name="Google Shape;280;p32" title="Chart"/>
            <p:cNvPicPr preferRelativeResize="0"/>
            <p:nvPr/>
          </p:nvPicPr>
          <p:blipFill rotWithShape="1">
            <a:blip r:embed="rId6">
              <a:alphaModFix/>
            </a:blip>
            <a:srcRect l="23611" b="23640"/>
            <a:stretch/>
          </p:blipFill>
          <p:spPr>
            <a:xfrm>
              <a:off x="684500" y="3174300"/>
              <a:ext cx="1647549" cy="148215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 topics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Cost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 speakers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Group discussions / opportunities to share ideas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Application of research results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Measuring impact of research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Researchers in corp.  roles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Company executives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 Facebook, Apple, Google, </a:t>
            </a:r>
            <a:r>
              <a:rPr lang="en" sz="1333" i="1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ect</a:t>
            </a: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6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" sz="1600" i="1" dirty="0">
                <a:solidFill>
                  <a:srgbClr val="00297F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 would love for it to include a conversation about how research can move from a supportive role to one that drives the direction that companies invest in.”</a:t>
            </a:r>
            <a:endParaRPr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Read blogs &amp; books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Watch videos of talks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Attend a local meetup or talk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5167" y="-13800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87867" y="2394767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10780100" y="87933"/>
            <a:ext cx="14108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academically trained in research</a:t>
            </a:r>
            <a:endParaRPr sz="12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0780267" y="1134333"/>
            <a:ext cx="1349600" cy="5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r>
              <a:rPr lang="en" sz="24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200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currently work in small orgs</a:t>
            </a:r>
            <a:endParaRPr sz="1200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4"/>
          <p:cNvSpPr txBox="1"/>
          <p:nvPr/>
        </p:nvSpPr>
        <p:spPr>
          <a:xfrm>
            <a:off x="9735317" y="42733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Speaker Name Recognition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9735317" y="48732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Diversity of Speakers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9735317" y="5473133"/>
            <a:ext cx="24080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>
                <a:solidFill>
                  <a:srgbClr val="00297F"/>
                </a:solidFill>
                <a:latin typeface="Lato Black"/>
                <a:ea typeface="Lato Black"/>
                <a:cs typeface="Lato Black"/>
                <a:sym typeface="Lato Black"/>
              </a:rPr>
              <a:t>Networking Opportunities</a:t>
            </a:r>
            <a:endParaRPr sz="933">
              <a:solidFill>
                <a:srgbClr val="00297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307" name="Google Shape;307;p34"/>
          <p:cNvCxnSpPr/>
          <p:nvPr/>
        </p:nvCxnSpPr>
        <p:spPr>
          <a:xfrm>
            <a:off x="9792567" y="63207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34"/>
          <p:cNvSpPr txBox="1"/>
          <p:nvPr/>
        </p:nvSpPr>
        <p:spPr>
          <a:xfrm>
            <a:off x="9670833" y="6320700"/>
            <a:ext cx="21056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10855267" y="63207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algn="r"/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Important</a:t>
            </a:r>
            <a:endParaRPr sz="9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228633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2341100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451" y="256834"/>
            <a:ext cx="1326000" cy="81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9434" y="1145125"/>
            <a:ext cx="1410833" cy="87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 title="Chart"/>
          <p:cNvPicPr preferRelativeResize="0"/>
          <p:nvPr/>
        </p:nvPicPr>
        <p:blipFill rotWithShape="1">
          <a:blip r:embed="rId5">
            <a:alphaModFix/>
          </a:blip>
          <a:srcRect l="22330"/>
          <a:stretch/>
        </p:blipFill>
        <p:spPr>
          <a:xfrm>
            <a:off x="9782630" y="2734533"/>
            <a:ext cx="1349599" cy="10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9756751" y="2868533"/>
            <a:ext cx="17376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Executive 55%</a:t>
            </a:r>
            <a:endParaRPr sz="9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9780884" y="3280233"/>
            <a:ext cx="1801200" cy="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Consultant 45%</a:t>
            </a:r>
            <a:endParaRPr sz="80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34" title="Chart"/>
          <p:cNvPicPr preferRelativeResize="0"/>
          <p:nvPr/>
        </p:nvPicPr>
        <p:blipFill rotWithShape="1">
          <a:blip r:embed="rId6">
            <a:alphaModFix/>
          </a:blip>
          <a:srcRect l="24525" t="12262" r="3083" b="24626"/>
          <a:stretch/>
        </p:blipFill>
        <p:spPr>
          <a:xfrm>
            <a:off x="9748356" y="4535518"/>
            <a:ext cx="2194560" cy="1674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1145</Words>
  <Application>Microsoft Macintosh PowerPoint</Application>
  <PresentationFormat>Widescreen</PresentationFormat>
  <Paragraphs>279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Lato Black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1</cp:revision>
  <dcterms:created xsi:type="dcterms:W3CDTF">2020-01-21T22:10:17Z</dcterms:created>
  <dcterms:modified xsi:type="dcterms:W3CDTF">2020-01-21T22:12:20Z</dcterms:modified>
</cp:coreProperties>
</file>