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9" name="Google Shape;189;p28"/>
          <p:cNvGrpSpPr/>
          <p:nvPr/>
        </p:nvGrpSpPr>
        <p:grpSpPr>
          <a:xfrm>
            <a:off x="9593569" y="0"/>
            <a:ext cx="2650000" cy="6857998"/>
            <a:chOff x="7195175" y="0"/>
            <a:chExt cx="1987500" cy="5143500"/>
          </a:xfrm>
          <a:solidFill>
            <a:schemeClr val="lt2"/>
          </a:solidFill>
        </p:grpSpPr>
        <p:sp>
          <p:nvSpPr>
            <p:cNvPr id="190" name="Google Shape;190;p28"/>
            <p:cNvSpPr/>
            <p:nvPr/>
          </p:nvSpPr>
          <p:spPr>
            <a:xfrm>
              <a:off x="7195175" y="0"/>
              <a:ext cx="19875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305275" y="1806425"/>
              <a:ext cx="1806000" cy="54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7237050" y="318182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7232075" y="176617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" name="Google Shape;234;p30">
            <a:extLst>
              <a:ext uri="{FF2B5EF4-FFF2-40B4-BE49-F238E27FC236}">
                <a16:creationId xmlns:a16="http://schemas.microsoft.com/office/drawing/2014/main" id="{C20D94B8-3EE7-854A-8806-23F7BE63B70A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35;p30">
            <a:extLst>
              <a:ext uri="{FF2B5EF4-FFF2-40B4-BE49-F238E27FC236}">
                <a16:creationId xmlns:a16="http://schemas.microsoft.com/office/drawing/2014/main" id="{1734B4D7-5EF3-8B49-ACDB-F94C4EFAB0D4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236;p30">
            <a:extLst>
              <a:ext uri="{FF2B5EF4-FFF2-40B4-BE49-F238E27FC236}">
                <a16:creationId xmlns:a16="http://schemas.microsoft.com/office/drawing/2014/main" id="{42492933-741E-6B46-8C9B-6F1C51D8430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552351" y="0"/>
            <a:ext cx="2650000" cy="6858000"/>
            <a:chOff x="7128388" y="-10350"/>
            <a:chExt cx="1987500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4"/>
              <a:ext cx="1579200" cy="39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 Important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42001" y="-13800"/>
            <a:ext cx="2650000" cy="6858000"/>
            <a:chOff x="485100" y="-10350"/>
            <a:chExt cx="1987500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6ADFB012-95F8-FE4C-A55D-78D05C9FCF2C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856BF70D-36CD-594A-8C27-FA7B07D5426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814C5985-B060-1A42-AFC2-2812E9770AB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8833" y="-2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34;p30">
            <a:extLst>
              <a:ext uri="{FF2B5EF4-FFF2-40B4-BE49-F238E27FC236}">
                <a16:creationId xmlns:a16="http://schemas.microsoft.com/office/drawing/2014/main" id="{C9DCC4C5-8CD4-6D47-9601-A046D6B18B82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35;p30">
            <a:extLst>
              <a:ext uri="{FF2B5EF4-FFF2-40B4-BE49-F238E27FC236}">
                <a16:creationId xmlns:a16="http://schemas.microsoft.com/office/drawing/2014/main" id="{621A0892-29CE-F14A-AF5B-1D90E46DAEBC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6;p30">
            <a:extLst>
              <a:ext uri="{FF2B5EF4-FFF2-40B4-BE49-F238E27FC236}">
                <a16:creationId xmlns:a16="http://schemas.microsoft.com/office/drawing/2014/main" id="{F45BDC53-824B-4E41-988B-3D1C02B6196A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DCF9B-A263-B745-AE2F-21DA85F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67" y="4682203"/>
            <a:ext cx="2334024" cy="1531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3EB0D-FE98-5244-800E-F021A8D2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751" y="2930709"/>
            <a:ext cx="2211099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52734" y="-13800"/>
            <a:ext cx="2650000" cy="6858000"/>
            <a:chOff x="7109975" y="-10350"/>
            <a:chExt cx="1987500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F4FC6E11-8A69-D84D-B67F-A49B335D4EB5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9C512D30-C9FA-5144-9D74-126C96F563A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ED1C4F4C-DDC0-3146-B527-6F4E0985E597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reading, video,  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924</Words>
  <Application>Microsoft Macintosh PowerPoint</Application>
  <PresentationFormat>Widescreen</PresentationFormat>
  <Paragraphs>255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32</cp:revision>
  <dcterms:created xsi:type="dcterms:W3CDTF">2020-01-21T22:10:17Z</dcterms:created>
  <dcterms:modified xsi:type="dcterms:W3CDTF">2020-01-23T22:28:11Z</dcterms:modified>
</cp:coreProperties>
</file>