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88" r:id="rId3"/>
    <p:sldId id="286" r:id="rId4"/>
    <p:sldId id="287" r:id="rId5"/>
    <p:sldId id="289" r:id="rId6"/>
    <p:sldId id="290" r:id="rId7"/>
    <p:sldId id="285" r:id="rId8"/>
    <p:sldId id="282" r:id="rId9"/>
    <p:sldId id="283" r:id="rId10"/>
    <p:sldId id="279" r:id="rId11"/>
    <p:sldId id="284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>
        <p:scale>
          <a:sx n="100" d="100"/>
          <a:sy n="100" d="100"/>
        </p:scale>
        <p:origin x="90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15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14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1" y="4525347"/>
            <a:ext cx="7423620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600" dirty="0"/>
              <a:t>Re-imagining user personas derived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Most likely to attend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Template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16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about most likely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0712-B53F-A249-A16F-BF446DFC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7B9C-54D8-2647-8823-99A8904E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7D3-1F48-4F48-BC51-13F81D1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219-CBFA-DF49-8DE0-E36724702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53D-058B-C94E-944C-EE5B830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Re-created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981-9F5C-F84C-8D6B-6F368E95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531-4A0F-4446-9812-65A6421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6087-4DA9-A74C-BE14-67B03B7D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C8CB-5A36-4642-8C78-EB7F14F7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Re-imagined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2363-7B1F-7D4E-B832-1A324908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37998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3D2-D31F-AF47-8E90-F2728D6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entropy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22D-0A4F-4249-8AE9-29528E3D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AA4-082B-9F49-AC1A-B3E0CE8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 groups have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F4D6-E690-5B40-9FE9-F30A1826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Least likely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***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079500"/>
            <a:ext cx="2944600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Industry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 - top 4 or 5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– top 4 or 5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 training in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100% stacked bar chart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2" y="1079500"/>
            <a:ext cx="3086421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research</a:t>
            </a:r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Future research</a:t>
            </a: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Bar chart 4 -5 top subjects or bullet points</a:t>
            </a: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946905" y="1109700"/>
            <a:ext cx="4889483" cy="552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care about most in a conference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ultiple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100% stacked bar chart</a:t>
            </a: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Your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 RM in pursuing a research conference?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Add more</a:t>
            </a: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8247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65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429</Words>
  <Application>Microsoft Macintosh PowerPoint</Application>
  <PresentationFormat>Widescreen</PresentationFormat>
  <Paragraphs>191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Raleway ExtraBold</vt:lpstr>
      <vt:lpstr>Raleway ExtraLight</vt:lpstr>
      <vt:lpstr>Office Theme</vt:lpstr>
      <vt:lpstr>Re-imagining user personas derived from survey data</vt:lpstr>
      <vt:lpstr>Project description</vt:lpstr>
      <vt:lpstr>Original personas</vt:lpstr>
      <vt:lpstr>Re-created personas</vt:lpstr>
      <vt:lpstr>Differences</vt:lpstr>
      <vt:lpstr>Re-imagined personas</vt:lpstr>
      <vt:lpstr>Lowest entropy questions</vt:lpstr>
      <vt:lpstr>What 2 groups have in common</vt:lpstr>
      <vt:lpstr>PowerPoint Presentation</vt:lpstr>
      <vt:lpstr>PowerPoint Presentation</vt:lpstr>
      <vt:lpstr>PowerPoint Presentation</vt:lpstr>
      <vt:lpstr>Findings about most likely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36</cp:revision>
  <dcterms:created xsi:type="dcterms:W3CDTF">2020-01-21T22:10:17Z</dcterms:created>
  <dcterms:modified xsi:type="dcterms:W3CDTF">2020-01-23T21:02:11Z</dcterms:modified>
</cp:coreProperties>
</file>