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92" r:id="rId3"/>
    <p:sldId id="288" r:id="rId4"/>
    <p:sldId id="295" r:id="rId5"/>
    <p:sldId id="296" r:id="rId6"/>
    <p:sldId id="298" r:id="rId7"/>
    <p:sldId id="286" r:id="rId8"/>
    <p:sldId id="287" r:id="rId9"/>
    <p:sldId id="289" r:id="rId10"/>
    <p:sldId id="285" r:id="rId11"/>
    <p:sldId id="297" r:id="rId12"/>
    <p:sldId id="293" r:id="rId13"/>
    <p:sldId id="283" r:id="rId14"/>
    <p:sldId id="279" r:id="rId15"/>
    <p:sldId id="281" r:id="rId16"/>
    <p:sldId id="294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3"/>
    <p:restoredTop sz="89965"/>
  </p:normalViewPr>
  <p:slideViewPr>
    <p:cSldViewPr snapToGrid="0" snapToObjects="1">
      <p:cViewPr varScale="1">
        <p:scale>
          <a:sx n="87" d="100"/>
          <a:sy n="87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how survey respondent answered question ##.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76DB-B869-5249-88B0-522B6410C2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9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7" y="4525347"/>
            <a:ext cx="7050953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600" dirty="0"/>
              <a:t>Reanalyzing user personas derived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3D2-D31F-AF47-8E90-F2728D6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322D-0A4F-4249-8AE9-29528E3D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Research, Future Research and Ideal Topics have almost the same top answers</a:t>
            </a:r>
          </a:p>
          <a:p>
            <a:r>
              <a:rPr lang="en-US" dirty="0"/>
              <a:t>Ideal Attendees not mentioned by name are symmetrical between likely and unlikely attendees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9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EB16-718B-CA40-8BD5-F448737C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726D-26EE-C941-A643-730BC286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speakers have a different outcome between likely and unlikely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AA4-082B-9F49-AC1A-B3E0CE8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2 groups have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4D6-E690-5B40-9FE9-F30A1826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  <a:p>
            <a:r>
              <a:rPr lang="en-US" dirty="0"/>
              <a:t>RESEARCH METHODS</a:t>
            </a:r>
          </a:p>
          <a:p>
            <a:r>
              <a:rPr lang="en-US" dirty="0"/>
              <a:t>JOB/EDUCATION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3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9F24D6-0007-B341-AB5F-A7B1D15D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00" y="1245168"/>
            <a:ext cx="3456432" cy="2304288"/>
          </a:xfrm>
          <a:prstGeom prst="rect">
            <a:avLst/>
          </a:prstGeom>
        </p:spPr>
      </p:pic>
      <p:sp>
        <p:nvSpPr>
          <p:cNvPr id="332" name="Google Shape;332;p36"/>
          <p:cNvSpPr txBox="1"/>
          <p:nvPr/>
        </p:nvSpPr>
        <p:spPr>
          <a:xfrm>
            <a:off x="6894451" y="1149987"/>
            <a:ext cx="4889483" cy="56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they want to see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"Don't focus on practical workshops, they're usually too short to be useful. Focus on sharing experiences. (could be done online without an event)”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“not just theory - I need to… take what I learn back to my job and use it.”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400" dirty="0"/>
              <a:t>“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start by gaining credibility in the field. I don't know who you are, why you care and this survey doesn't seem to indicate you're an expert in the field”</a:t>
            </a:r>
          </a:p>
          <a:p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“The next evolution of UXR has to be bigger than just "advocacy", and has to show our methods work”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149987"/>
            <a:ext cx="2944600" cy="545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3D4FB145-0671-4E42-B5B9-0EC636504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32"/>
          <a:stretch/>
        </p:blipFill>
        <p:spPr>
          <a:xfrm>
            <a:off x="-412323" y="2924867"/>
            <a:ext cx="3474720" cy="1020826"/>
          </a:xfrm>
          <a:prstGeom prst="rect">
            <a:avLst/>
          </a:prstGeom>
          <a:noFill/>
        </p:spPr>
      </p:pic>
      <p:pic>
        <p:nvPicPr>
          <p:cNvPr id="5" name="Picture 4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BE0B1578-2D10-EA46-BBFA-1AD048CCA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1480" y="3606416"/>
            <a:ext cx="3474720" cy="2158042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Least likely </a:t>
            </a:r>
            <a:r>
              <a:rPr lang="en-US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Not to Somewhat Likely to Attend on the survey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149987"/>
            <a:ext cx="3086421" cy="545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770630CB-FBF8-2941-9540-FF87B1159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75" b="51018"/>
          <a:stretch/>
        </p:blipFill>
        <p:spPr>
          <a:xfrm>
            <a:off x="-411480" y="5942814"/>
            <a:ext cx="3471356" cy="5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AAA9C-DDF8-2D47-86F6-5BBB0C1A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4" y="1106424"/>
            <a:ext cx="3456432" cy="2304288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56662AB-C3C3-DF4C-8DEC-F01904DEE4C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411480" y="3493008"/>
            <a:ext cx="3474720" cy="2157984"/>
          </a:xfrm>
          <a:prstGeom prst="rect">
            <a:avLst/>
          </a:prstGeom>
        </p:spPr>
      </p:pic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Most likely </a:t>
            </a:r>
            <a:r>
              <a:rPr lang="en" sz="22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to attend a research conference</a:t>
            </a:r>
            <a:endParaRPr sz="22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Respondents indicated Likely to Attend on the survey</a:t>
            </a: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– top 4 or 5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019388"/>
            <a:ext cx="4889483" cy="58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most in a conference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Respondent’s advice for a research conference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"</a:t>
            </a:r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workshops should target a specific level of expertise</a:t>
            </a:r>
            <a:r>
              <a:rPr lang="e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sym typeface="Merriweather"/>
              </a:rPr>
              <a:t>”</a:t>
            </a:r>
          </a:p>
          <a:p>
            <a:pPr marL="76198"/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“Examples of application in practice of established methods”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“creative ways to build activities into the day.”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“more events for experienced practitioners”</a:t>
            </a:r>
          </a:p>
          <a:p>
            <a:pPr marL="76198"/>
            <a:endParaRPr lang="en-US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Merriweather"/>
            </a:endParaRPr>
          </a:p>
          <a:p>
            <a:pPr marL="76198"/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“huge number of early-career folks who are struggling to get work in UX research roles, and we need to get them real-world experience”</a:t>
            </a:r>
            <a:endParaRPr lang="en" sz="1400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</a:rPr>
              <a:t>“Slack for pre-conference introductions, a channel for each speaker, … handle Q&amp;A through the Slack channels”</a:t>
            </a:r>
            <a:endParaRPr lang="en" sz="1333"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A15768B-B807-2C43-B662-310A716A50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453" b="52369"/>
          <a:stretch/>
        </p:blipFill>
        <p:spPr>
          <a:xfrm>
            <a:off x="-444802" y="5868778"/>
            <a:ext cx="3474720" cy="513735"/>
          </a:xfrm>
          <a:prstGeom prst="rect">
            <a:avLst/>
          </a:prstGeom>
        </p:spPr>
      </p:pic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2D9BCC59-02E8-1A45-B011-F724FE593B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056"/>
          <a:stretch/>
        </p:blipFill>
        <p:spPr>
          <a:xfrm>
            <a:off x="-411480" y="2926079"/>
            <a:ext cx="3481416" cy="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most likely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260B2-9861-F341-9418-ECDF9EEC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129C-3DE6-B34C-AA7E-68A7140A7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use the word “fun” for recommendations, also mention “food”</a:t>
            </a:r>
          </a:p>
          <a:p>
            <a:r>
              <a:rPr lang="en-US" dirty="0"/>
              <a:t>People who use the word “academic” to describe “ideal attendees” namedrop ideal speakers</a:t>
            </a:r>
          </a:p>
          <a:p>
            <a:r>
              <a:rPr lang="en-US" dirty="0"/>
              <a:t>People who say “</a:t>
            </a:r>
            <a:r>
              <a:rPr lang="en-US" dirty="0" err="1"/>
              <a:t>ux</a:t>
            </a:r>
            <a:r>
              <a:rPr lang="en-US" dirty="0"/>
              <a:t>” or “design” mention “community” </a:t>
            </a:r>
            <a:r>
              <a:rPr lang="en-US"/>
              <a:t>for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3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F9E9-1D87-224D-BFC7-76B5BB2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4975-A412-5347-BA8A-0748392F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76C6-7A88-5648-B177-123EB9E7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E238-CFFD-7F48-9B02-709688C4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data science methods to quantitative and free-text survey data for Rosenfeld Media, a conference-producing and publishing company.</a:t>
            </a:r>
          </a:p>
          <a:p>
            <a:endParaRPr lang="en-US" dirty="0"/>
          </a:p>
          <a:p>
            <a:r>
              <a:rPr lang="en-US" dirty="0"/>
              <a:t>The survey will assist in the creation and marketing of a new conference on research.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RM wants to automate the process of extracting information from surveys to create survey-respondent profiles.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CE1E7-20DA-C944-827E-852B07D19CA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9490C-EC89-0945-894C-13CD2D7E970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6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0712-B53F-A249-A16F-BF446DFC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7B9C-54D8-2647-8823-99A8904E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Recreate existing personas using DS tools</a:t>
            </a:r>
          </a:p>
          <a:p>
            <a:pPr fontAlgn="base"/>
            <a:r>
              <a:rPr lang="en-US" dirty="0"/>
              <a:t>Use DS tools to create new personas</a:t>
            </a:r>
          </a:p>
        </p:txBody>
      </p:sp>
    </p:spTree>
    <p:extLst>
      <p:ext uri="{BB962C8B-B14F-4D97-AF65-F5344CB8AC3E}">
        <p14:creationId xmlns:p14="http://schemas.microsoft.com/office/powerpoint/2010/main" val="20271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53C5-652F-9846-A08E-0254913E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to help RM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D774-DF6B-9741-B1DC-8BC669EB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who to market the conference to</a:t>
            </a:r>
          </a:p>
          <a:p>
            <a:r>
              <a:rPr lang="en-US" dirty="0"/>
              <a:t>Determine the best format/content for the conference</a:t>
            </a:r>
          </a:p>
          <a:p>
            <a:r>
              <a:rPr lang="en-US" dirty="0"/>
              <a:t>Determine the survey questions which are most/least valuable</a:t>
            </a:r>
          </a:p>
          <a:p>
            <a:r>
              <a:rPr lang="en-US" dirty="0"/>
              <a:t>Provide key findings about survey respondents</a:t>
            </a:r>
          </a:p>
          <a:p>
            <a:r>
              <a:rPr lang="en-US" dirty="0"/>
              <a:t>Provide Python code that can be reused for similar analyses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DED7-FA4A-9040-9039-4DBF3EBB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4555-2587-FD44-BDD9-BC85B9CD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personas</a:t>
            </a:r>
          </a:p>
          <a:p>
            <a:r>
              <a:rPr lang="en-US" dirty="0"/>
              <a:t>Python code to replicate analysis</a:t>
            </a:r>
          </a:p>
          <a:p>
            <a:r>
              <a:rPr lang="en-US" dirty="0"/>
              <a:t>Recommendations for changes to the survey tool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7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9E3C-877A-AD46-B25F-3A4E5A3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5DF1-4199-2F40-B30F-7C61A594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Proof of concept: using data science techniques to generate profiles similar to those generated </a:t>
            </a:r>
          </a:p>
          <a:p>
            <a:pPr fontAlgn="base"/>
            <a:r>
              <a:rPr lang="en-US" dirty="0"/>
              <a:t>Use data science techniques to recreate the the division of survey respondents into 5 personas</a:t>
            </a:r>
          </a:p>
          <a:p>
            <a:pPr fontAlgn="base"/>
            <a:r>
              <a:rPr lang="en-US" dirty="0"/>
              <a:t>Answer the same questions in the existing personas but with our analysis of the data - compare significant differences.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47D3-1F48-4F48-BC51-13F81D10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E219-CBFA-DF49-8DE0-E3672470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Very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Somewhat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Less Experienced Researchers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Executive or Consultant </a:t>
            </a:r>
          </a:p>
          <a:p>
            <a:pPr marL="457200" lvl="0" indent="-336550">
              <a:spcBef>
                <a:spcPts val="0"/>
              </a:spcBef>
              <a:buSzPts val="1700"/>
              <a:buAutoNum type="arabicPeriod"/>
            </a:pPr>
            <a:r>
              <a:rPr lang="en-US" dirty="0"/>
              <a:t>Specialist </a:t>
            </a:r>
          </a:p>
        </p:txBody>
      </p:sp>
    </p:spTree>
    <p:extLst>
      <p:ext uri="{BB962C8B-B14F-4D97-AF65-F5344CB8AC3E}">
        <p14:creationId xmlns:p14="http://schemas.microsoft.com/office/powerpoint/2010/main" val="337158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C53D-058B-C94E-944C-EE5B830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Re-imagined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981-9F5C-F84C-8D6B-6F368E95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Not/somewhat Likely to Attend</a:t>
            </a:r>
          </a:p>
          <a:p>
            <a:r>
              <a:rPr lang="en-US" dirty="0"/>
              <a:t>Most Likely to Attend</a:t>
            </a:r>
          </a:p>
        </p:txBody>
      </p:sp>
    </p:spTree>
    <p:extLst>
      <p:ext uri="{BB962C8B-B14F-4D97-AF65-F5344CB8AC3E}">
        <p14:creationId xmlns:p14="http://schemas.microsoft.com/office/powerpoint/2010/main" val="241773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4531-4A0F-4446-9812-65A6421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6087-4DA9-A74C-BE14-67B03B7D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in the “primary industry” question is more likely to attend a conference. Design as “primary industry” is not likely.</a:t>
            </a:r>
          </a:p>
          <a:p>
            <a:r>
              <a:rPr lang="en-US" dirty="0"/>
              <a:t>Steve </a:t>
            </a:r>
            <a:r>
              <a:rPr lang="en-US" dirty="0" err="1"/>
              <a:t>Portigal</a:t>
            </a:r>
            <a:r>
              <a:rPr lang="en-US" dirty="0"/>
              <a:t> is mentioned 2x as often among likely attendees</a:t>
            </a:r>
          </a:p>
          <a:p>
            <a:r>
              <a:rPr lang="en-US" dirty="0"/>
              <a:t>Code of Conduct mentioned among likely</a:t>
            </a:r>
          </a:p>
        </p:txBody>
      </p:sp>
    </p:spTree>
    <p:extLst>
      <p:ext uri="{BB962C8B-B14F-4D97-AF65-F5344CB8AC3E}">
        <p14:creationId xmlns:p14="http://schemas.microsoft.com/office/powerpoint/2010/main" val="272647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709</Words>
  <Application>Microsoft Macintosh PowerPoint</Application>
  <PresentationFormat>Widescreen</PresentationFormat>
  <Paragraphs>184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Raleway ExtraBold</vt:lpstr>
      <vt:lpstr>Raleway ExtraLight</vt:lpstr>
      <vt:lpstr>Office Theme</vt:lpstr>
      <vt:lpstr>Reanalyzing user personas derived from survey data</vt:lpstr>
      <vt:lpstr>Project background</vt:lpstr>
      <vt:lpstr>Project description</vt:lpstr>
      <vt:lpstr>Goals: to help RM to</vt:lpstr>
      <vt:lpstr>Deliverables</vt:lpstr>
      <vt:lpstr>Phase 1 goals</vt:lpstr>
      <vt:lpstr>Original personas</vt:lpstr>
      <vt:lpstr>Re-imagined personas</vt:lpstr>
      <vt:lpstr>Differences</vt:lpstr>
      <vt:lpstr>Lowest entropy questions</vt:lpstr>
      <vt:lpstr>Highest entropy questions</vt:lpstr>
      <vt:lpstr>What 2 groups have in common</vt:lpstr>
      <vt:lpstr>PowerPoint Presentation</vt:lpstr>
      <vt:lpstr>PowerPoint Presentation</vt:lpstr>
      <vt:lpstr>Findings about most likely</vt:lpstr>
      <vt:lpstr>Recommendations to RM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Fredrick Lambuth</cp:lastModifiedBy>
  <cp:revision>63</cp:revision>
  <dcterms:created xsi:type="dcterms:W3CDTF">2020-01-21T22:10:17Z</dcterms:created>
  <dcterms:modified xsi:type="dcterms:W3CDTF">2020-01-24T21:03:51Z</dcterms:modified>
</cp:coreProperties>
</file>