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92" r:id="rId3"/>
    <p:sldId id="288" r:id="rId4"/>
    <p:sldId id="286" r:id="rId5"/>
    <p:sldId id="287" r:id="rId6"/>
    <p:sldId id="289" r:id="rId7"/>
    <p:sldId id="290" r:id="rId8"/>
    <p:sldId id="285" r:id="rId9"/>
    <p:sldId id="293" r:id="rId10"/>
    <p:sldId id="282" r:id="rId11"/>
    <p:sldId id="283" r:id="rId12"/>
    <p:sldId id="279" r:id="rId13"/>
    <p:sldId id="281" r:id="rId14"/>
    <p:sldId id="294" r:id="rId15"/>
    <p:sldId id="295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4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/>
        </p:nvSpPr>
        <p:spPr>
          <a:xfrm>
            <a:off x="6894451" y="1149987"/>
            <a:ext cx="4889483" cy="56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"…Don't focus on practical workshops, they're usually too short to be useful. Focus on sharing experiences. (this type of sharing could be done online without and event....)”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</a:t>
            </a:r>
            <a:r>
              <a:rPr lang="en-US" sz="1400" dirty="0"/>
              <a:t>not just theory - I need to be able to take what I learn back to my job and use it.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” …’techniques’ side is covered across a range of conferences. I feel like there are less conferences that really focus on the strategic (and possibly ops) side of research”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“…audience may be in different maturity levels of the research practice at least for some sessions so you may have different tracks based on that to cover a wider range of people.”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00" y="1245168"/>
            <a:ext cx="3456432" cy="2304288"/>
          </a:xfrm>
          <a:prstGeom prst="rect">
            <a:avLst/>
          </a:prstGeom>
        </p:spPr>
      </p:pic>
      <p:sp>
        <p:nvSpPr>
          <p:cNvPr id="330" name="Google Shape;330;p36"/>
          <p:cNvSpPr txBox="1"/>
          <p:nvPr/>
        </p:nvSpPr>
        <p:spPr>
          <a:xfrm>
            <a:off x="144767" y="1149987"/>
            <a:ext cx="2944600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/>
          <a:stretch/>
        </p:blipFill>
        <p:spPr>
          <a:xfrm>
            <a:off x="-412323" y="2924867"/>
            <a:ext cx="3474720" cy="1020826"/>
          </a:xfrm>
          <a:prstGeom prst="rect">
            <a:avLst/>
          </a:prstGeom>
          <a:noFill/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480" y="3606416"/>
            <a:ext cx="3474720" cy="2158042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149987"/>
            <a:ext cx="3086421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5" b="51018"/>
          <a:stretch/>
        </p:blipFill>
        <p:spPr>
          <a:xfrm>
            <a:off x="-411480" y="5942814"/>
            <a:ext cx="3471356" cy="5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“…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expertise.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“…more events for experienced practitioners.”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“…huge number of early-career folks who are struggling to get work in UX research roles, and we need to get them real-world experience.”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“…Slack for pre-conference introductions, a channel for each speaker, … handle Q&amp;A through the Slack channels…”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qualitative survey data for Rosenfeld Media, a New York conference-producing and publishing company.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actionable information from surveys to create survey-respondent profiles and assist with marketing. </a:t>
            </a:r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parts</a:t>
            </a:r>
          </a:p>
          <a:p>
            <a:pPr lvl="1"/>
            <a:r>
              <a:rPr lang="en-US" dirty="0"/>
              <a:t>Recreate personas using statistical natural language processing techniques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Re-created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C8CB-5A36-4642-8C78-EB7F14F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2363-7B1F-7D4E-B832-1A324908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32284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469</Words>
  <Application>Microsoft Macintosh PowerPoint</Application>
  <PresentationFormat>Widescreen</PresentationFormat>
  <Paragraphs>153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Original personas</vt:lpstr>
      <vt:lpstr>Re-created personas</vt:lpstr>
      <vt:lpstr>Differences</vt:lpstr>
      <vt:lpstr>Re-imagined personas</vt:lpstr>
      <vt:lpstr>Lowest entropy questions</vt:lpstr>
      <vt:lpstr>What 2 groups have in common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Findings about most likely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44</cp:revision>
  <dcterms:created xsi:type="dcterms:W3CDTF">2020-01-21T22:10:17Z</dcterms:created>
  <dcterms:modified xsi:type="dcterms:W3CDTF">2020-01-24T15:12:09Z</dcterms:modified>
</cp:coreProperties>
</file>