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82" r:id="rId3"/>
    <p:sldId id="283" r:id="rId4"/>
    <p:sldId id="279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1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3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5" b="51018"/>
          <a:stretch/>
        </p:blipFill>
        <p:spPr>
          <a:xfrm>
            <a:off x="-411480" y="5513832"/>
            <a:ext cx="3471356" cy="550953"/>
          </a:xfrm>
          <a:prstGeom prst="rect">
            <a:avLst/>
          </a:prstGeom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526"/>
            <a:ext cx="3474720" cy="2158042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32"/>
          <a:stretch/>
        </p:blipFill>
        <p:spPr>
          <a:xfrm>
            <a:off x="-412323" y="2924867"/>
            <a:ext cx="3474720" cy="1020826"/>
          </a:xfrm>
          <a:prstGeom prst="rect">
            <a:avLst/>
          </a:prstGeom>
          <a:noFill/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267" y="1109700"/>
            <a:ext cx="3456432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to attend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53" b="52369"/>
          <a:stretch/>
        </p:blipFill>
        <p:spPr>
          <a:xfrm>
            <a:off x="-411480" y="5513832"/>
            <a:ext cx="3474720" cy="513735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56"/>
          <a:stretch/>
        </p:blipFill>
        <p:spPr>
          <a:xfrm>
            <a:off x="-411480" y="2926080"/>
            <a:ext cx="3474720" cy="9947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280</Words>
  <Application>Microsoft Macintosh PowerPoint</Application>
  <PresentationFormat>Widescreen</PresentationFormat>
  <Paragraphs>125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What 2 groups have in common</vt:lpstr>
      <vt:lpstr>PowerPoint Presentation</vt:lpstr>
      <vt:lpstr>PowerPoint Presentation</vt:lpstr>
      <vt:lpstr>Findings about most likely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Dom Pedrotti</cp:lastModifiedBy>
  <cp:revision>37</cp:revision>
  <dcterms:created xsi:type="dcterms:W3CDTF">2020-01-21T22:10:17Z</dcterms:created>
  <dcterms:modified xsi:type="dcterms:W3CDTF">2020-01-23T23:28:13Z</dcterms:modified>
</cp:coreProperties>
</file>