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71" r:id="rId3"/>
    <p:sldId id="273" r:id="rId4"/>
    <p:sldId id="275" r:id="rId5"/>
    <p:sldId id="277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65b5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65b5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74EA7"/>
                </a:solidFill>
              </a:rPr>
              <a:t>TRISH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8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a1317e3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a1317e3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1317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1317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5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Creating user personas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44767" y="1485533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3744833" y="1485533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AI/data science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Case studies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technology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92700" y="1548566"/>
            <a:ext cx="2864000" cy="29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"I feel that the "techniques" side is covered across a range of conferences. I feel like there are less conferences that focus on the strategic (and possibly ops) side of research.”</a:t>
            </a: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r>
              <a:rPr lang="en-US" sz="1400" dirty="0">
                <a:solidFill>
                  <a:srgbClr val="00297F"/>
                </a:solidFill>
              </a:rPr>
              <a:t>”More events for experienced practitioners.”</a:t>
            </a:r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400" i="1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167433" y="3990600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Long-talk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722233" y="3990600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people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Regular people who are doing great research work</a:t>
            </a:r>
            <a:endParaRPr sz="1333" dirty="0">
              <a:solidFill>
                <a:srgbClr val="00297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2700" y="3935033"/>
            <a:ext cx="2864000" cy="2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500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4766" y="227500"/>
            <a:ext cx="944510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Very Experienced Researchers &amp; Designers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733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experienced in conducting research.</a:t>
            </a:r>
            <a:endParaRPr sz="1733"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grpSp>
        <p:nvGrpSpPr>
          <p:cNvPr id="188" name="Google Shape;188;p28"/>
          <p:cNvGrpSpPr/>
          <p:nvPr/>
        </p:nvGrpSpPr>
        <p:grpSpPr>
          <a:xfrm>
            <a:off x="9547634" y="0"/>
            <a:ext cx="2695933" cy="6858000"/>
            <a:chOff x="7160725" y="0"/>
            <a:chExt cx="2021950" cy="5143500"/>
          </a:xfrm>
        </p:grpSpPr>
        <p:grpSp>
          <p:nvGrpSpPr>
            <p:cNvPr id="189" name="Google Shape;189;p28"/>
            <p:cNvGrpSpPr/>
            <p:nvPr/>
          </p:nvGrpSpPr>
          <p:grpSpPr>
            <a:xfrm>
              <a:off x="7160725" y="0"/>
              <a:ext cx="2021950" cy="5143500"/>
              <a:chOff x="7160725" y="0"/>
              <a:chExt cx="2021950" cy="5143500"/>
            </a:xfrm>
          </p:grpSpPr>
          <p:sp>
            <p:nvSpPr>
              <p:cNvPr id="190" name="Google Shape;190;p28"/>
              <p:cNvSpPr/>
              <p:nvPr/>
            </p:nvSpPr>
            <p:spPr>
              <a:xfrm>
                <a:off x="7195175" y="0"/>
                <a:ext cx="1987500" cy="514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97F"/>
                  </a:solidFill>
                </a:endParaRPr>
              </a:p>
            </p:txBody>
          </p:sp>
          <p:sp>
            <p:nvSpPr>
              <p:cNvPr id="191" name="Google Shape;191;p28"/>
              <p:cNvSpPr txBox="1"/>
              <p:nvPr/>
            </p:nvSpPr>
            <p:spPr>
              <a:xfrm>
                <a:off x="7305275" y="1806425"/>
                <a:ext cx="18060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sz="13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Job Titles</a:t>
                </a:r>
                <a:endParaRPr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lnSpc>
                    <a:spcPct val="150000"/>
                  </a:lnSpc>
                </a:pPr>
                <a:endParaRPr sz="13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2" name="Google Shape;192;p28"/>
              <p:cNvSpPr txBox="1"/>
              <p:nvPr/>
            </p:nvSpPr>
            <p:spPr>
              <a:xfrm>
                <a:off x="8124450" y="76300"/>
                <a:ext cx="10581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b="1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68%</a:t>
                </a:r>
                <a:r>
                  <a:rPr lang="en" sz="24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12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academically trained in research</a:t>
                </a:r>
                <a:endParaRPr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93" name="Google Shape;193;p28" title="Chart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92525" y="168823"/>
                <a:ext cx="994500" cy="613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28" title="Chart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60725" y="874212"/>
                <a:ext cx="1058101" cy="65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" name="Google Shape;195;p28"/>
              <p:cNvSpPr txBox="1"/>
              <p:nvPr/>
            </p:nvSpPr>
            <p:spPr>
              <a:xfrm>
                <a:off x="8124575" y="861100"/>
                <a:ext cx="10122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b="1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70%</a:t>
                </a:r>
                <a:r>
                  <a:rPr lang="en" sz="24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12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currently work in large orgs</a:t>
                </a:r>
                <a:endParaRPr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96" name="Google Shape;196;p28" title="Chart"/>
              <p:cNvPicPr preferRelativeResize="0"/>
              <p:nvPr/>
            </p:nvPicPr>
            <p:blipFill rotWithShape="1">
              <a:blip r:embed="rId5">
                <a:alphaModFix/>
              </a:blip>
              <a:srcRect l="23757"/>
              <a:stretch/>
            </p:blipFill>
            <p:spPr>
              <a:xfrm>
                <a:off x="7375775" y="2047000"/>
                <a:ext cx="1608600" cy="1134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28"/>
              <p:cNvSpPr txBox="1"/>
              <p:nvPr/>
            </p:nvSpPr>
            <p:spPr>
              <a:xfrm>
                <a:off x="7371700" y="2163100"/>
                <a:ext cx="1303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UX Researcher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37%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8" name="Google Shape;198;p28"/>
              <p:cNvSpPr txBox="1"/>
              <p:nvPr/>
            </p:nvSpPr>
            <p:spPr>
              <a:xfrm>
                <a:off x="7371700" y="2460750"/>
                <a:ext cx="14238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Senior UX Researcher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32%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28"/>
              <p:cNvSpPr txBox="1"/>
              <p:nvPr/>
            </p:nvSpPr>
            <p:spPr>
              <a:xfrm>
                <a:off x="7371700" y="2779325"/>
                <a:ext cx="101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Manager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29%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0" name="Google Shape;200;p28"/>
              <p:cNvSpPr txBox="1"/>
              <p:nvPr/>
            </p:nvSpPr>
            <p:spPr>
              <a:xfrm>
                <a:off x="7340863" y="3215350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Speaker Name Recognition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sp>
            <p:nvSpPr>
              <p:cNvPr id="201" name="Google Shape;201;p28"/>
              <p:cNvSpPr txBox="1"/>
              <p:nvPr/>
            </p:nvSpPr>
            <p:spPr>
              <a:xfrm>
                <a:off x="7340863" y="3665275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Diversity of Speakers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sp>
            <p:nvSpPr>
              <p:cNvPr id="202" name="Google Shape;202;p28"/>
              <p:cNvSpPr txBox="1"/>
              <p:nvPr/>
            </p:nvSpPr>
            <p:spPr>
              <a:xfrm>
                <a:off x="7340863" y="4115200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Networking Opportunities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cxnSp>
            <p:nvCxnSpPr>
              <p:cNvPr id="203" name="Google Shape;203;p28"/>
              <p:cNvCxnSpPr/>
              <p:nvPr/>
            </p:nvCxnSpPr>
            <p:spPr>
              <a:xfrm>
                <a:off x="7383800" y="4750875"/>
                <a:ext cx="1601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04" name="Google Shape;204;p28"/>
              <p:cNvSpPr txBox="1"/>
              <p:nvPr/>
            </p:nvSpPr>
            <p:spPr>
              <a:xfrm>
                <a:off x="7292500" y="4750875"/>
                <a:ext cx="1579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Not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Important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5" name="Google Shape;205;p28"/>
              <p:cNvSpPr txBox="1"/>
              <p:nvPr/>
            </p:nvSpPr>
            <p:spPr>
              <a:xfrm>
                <a:off x="8180825" y="4750875"/>
                <a:ext cx="8613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r"/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Very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algn="r"/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Important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6" name="Google Shape;206;p28"/>
              <p:cNvCxnSpPr/>
              <p:nvPr/>
            </p:nvCxnSpPr>
            <p:spPr>
              <a:xfrm>
                <a:off x="7237050" y="31818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28"/>
              <p:cNvCxnSpPr/>
              <p:nvPr/>
            </p:nvCxnSpPr>
            <p:spPr>
              <a:xfrm>
                <a:off x="7232075" y="176617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08" name="Google Shape;208;p28" title="Chart"/>
            <p:cNvPicPr preferRelativeResize="0"/>
            <p:nvPr/>
          </p:nvPicPr>
          <p:blipFill rotWithShape="1">
            <a:blip r:embed="rId6">
              <a:alphaModFix/>
            </a:blip>
            <a:srcRect l="23471" b="16212"/>
            <a:stretch/>
          </p:blipFill>
          <p:spPr>
            <a:xfrm>
              <a:off x="7382713" y="3198450"/>
              <a:ext cx="1647525" cy="16234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822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13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Mixed methods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Leading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Steve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Portigal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Jared Spool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Google &amp; Facebook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I'm looking to learn from professionals, not people trying to break in</a:t>
            </a:r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</a:p>
          <a:p>
            <a:pPr marL="76198" algn="ctr"/>
            <a:endParaRPr lang="en"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r>
              <a:rPr lang="en-US" sz="1400" i="1" dirty="0">
                <a:solidFill>
                  <a:srgbClr val="00297F"/>
                </a:solidFill>
                <a:latin typeface="Lato"/>
              </a:rPr>
              <a:t>“[not] only focusing on companies with big dedicated research teams”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2000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475061" y="0"/>
            <a:ext cx="2743023" cy="6858000"/>
            <a:chOff x="7070420" y="-10350"/>
            <a:chExt cx="2057267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250413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30"/>
            <p:cNvSpPr txBox="1"/>
            <p:nvPr/>
          </p:nvSpPr>
          <p:spPr>
            <a:xfrm>
              <a:off x="8069588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63%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30"/>
            <p:cNvSpPr txBox="1"/>
            <p:nvPr/>
          </p:nvSpPr>
          <p:spPr>
            <a:xfrm>
              <a:off x="8069713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58%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large orgs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7286000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7286000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7286000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7213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30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5612" y="192633"/>
              <a:ext cx="955875" cy="589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0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70420" y="849163"/>
              <a:ext cx="1058130" cy="65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0" title="Chart"/>
            <p:cNvPicPr preferRelativeResize="0"/>
            <p:nvPr/>
          </p:nvPicPr>
          <p:blipFill rotWithShape="1">
            <a:blip r:embed="rId5">
              <a:alphaModFix/>
            </a:blip>
            <a:srcRect l="23687"/>
            <a:stretch/>
          </p:blipFill>
          <p:spPr>
            <a:xfrm>
              <a:off x="7310649" y="2034450"/>
              <a:ext cx="1401475" cy="113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0"/>
            <p:cNvSpPr txBox="1"/>
            <p:nvPr/>
          </p:nvSpPr>
          <p:spPr>
            <a:xfrm>
              <a:off x="7225875" y="215140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34%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7243975" y="27689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Senior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16%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7243975" y="24601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UX Designer </a:t>
              </a:r>
              <a:r>
                <a:rPr lang="en" sz="8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8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18%</a:t>
              </a:r>
              <a:endParaRPr sz="8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5" name="Google Shape;245;p30" title="Chart"/>
            <p:cNvPicPr preferRelativeResize="0"/>
            <p:nvPr/>
          </p:nvPicPr>
          <p:blipFill rotWithShape="1">
            <a:blip r:embed="rId6">
              <a:alphaModFix/>
            </a:blip>
            <a:srcRect l="23447" b="23553"/>
            <a:stretch/>
          </p:blipFill>
          <p:spPr>
            <a:xfrm>
              <a:off x="7339725" y="3168650"/>
              <a:ext cx="1647525" cy="14821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885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144766" y="227500"/>
            <a:ext cx="93970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Less Experienced Researchers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not as experienced in conducting research.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587233" y="1485533"/>
            <a:ext cx="2682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Mixed method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Practical application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Planning execution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Kate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Towsey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Erika Hall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  <a:sym typeface="Merriweather"/>
              </a:rPr>
              <a:t>I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nclude marginalized people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9510034" y="-13800"/>
            <a:ext cx="2681967" cy="6858000"/>
            <a:chOff x="461125" y="-10350"/>
            <a:chExt cx="2011475" cy="5143500"/>
          </a:xfrm>
        </p:grpSpPr>
        <p:sp>
          <p:nvSpPr>
            <p:cNvPr id="262" name="Google Shape;262;p32"/>
            <p:cNvSpPr/>
            <p:nvPr/>
          </p:nvSpPr>
          <p:spPr>
            <a:xfrm>
              <a:off x="485100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595200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1414375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71%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1414500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43%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large orgs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630788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630788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630788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269" name="Google Shape;269;p32"/>
            <p:cNvCxnSpPr/>
            <p:nvPr/>
          </p:nvCxnSpPr>
          <p:spPr>
            <a:xfrm>
              <a:off x="673725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32"/>
            <p:cNvSpPr txBox="1"/>
            <p:nvPr/>
          </p:nvSpPr>
          <p:spPr>
            <a:xfrm>
              <a:off x="582425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32"/>
            <p:cNvSpPr txBox="1"/>
            <p:nvPr/>
          </p:nvSpPr>
          <p:spPr>
            <a:xfrm>
              <a:off x="1470750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2" name="Google Shape;272;p32"/>
            <p:cNvCxnSpPr/>
            <p:nvPr/>
          </p:nvCxnSpPr>
          <p:spPr>
            <a:xfrm>
              <a:off x="526975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2"/>
            <p:cNvCxnSpPr/>
            <p:nvPr/>
          </p:nvCxnSpPr>
          <p:spPr>
            <a:xfrm>
              <a:off x="522000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274" name="Google Shape;274;p32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525" y="192624"/>
              <a:ext cx="955892" cy="58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2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1125" y="863331"/>
              <a:ext cx="1012200" cy="624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2" title="Chart"/>
            <p:cNvPicPr preferRelativeResize="0"/>
            <p:nvPr/>
          </p:nvPicPr>
          <p:blipFill rotWithShape="1">
            <a:blip r:embed="rId5">
              <a:alphaModFix/>
            </a:blip>
            <a:srcRect l="23687"/>
            <a:stretch/>
          </p:blipFill>
          <p:spPr>
            <a:xfrm>
              <a:off x="665698" y="2034450"/>
              <a:ext cx="1401475" cy="113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2"/>
            <p:cNvSpPr txBox="1"/>
            <p:nvPr/>
          </p:nvSpPr>
          <p:spPr>
            <a:xfrm>
              <a:off x="630788" y="215275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57%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630788" y="2450400"/>
              <a:ext cx="14238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UX Designer  29%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9" name="Google Shape;279;p32"/>
            <p:cNvSpPr txBox="1"/>
            <p:nvPr/>
          </p:nvSpPr>
          <p:spPr>
            <a:xfrm>
              <a:off x="794550" y="27689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Senior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7%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0" name="Google Shape;280;p32" title="Chart"/>
            <p:cNvPicPr preferRelativeResize="0"/>
            <p:nvPr/>
          </p:nvPicPr>
          <p:blipFill rotWithShape="1">
            <a:blip r:embed="rId6">
              <a:alphaModFix/>
            </a:blip>
            <a:srcRect l="23611" b="23640"/>
            <a:stretch/>
          </p:blipFill>
          <p:spPr>
            <a:xfrm>
              <a:off x="684500" y="3174300"/>
              <a:ext cx="1647549" cy="14821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1" name="Google Shape;281;p32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69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44766" y="227500"/>
            <a:ext cx="93646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Executives and Consultants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in leadership positions or providing leadership through consulting who are very experienced conducting research and work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44767" y="1485533"/>
            <a:ext cx="3030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33300" y="1485533"/>
            <a:ext cx="3000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Knowledge management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Technology/AI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Industry leaders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Working company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 find it very frustrating to attend a research track at a conference in which only the very basics of research are discussed.”</a:t>
            </a:r>
          </a:p>
          <a:p>
            <a:pPr marL="76198" algn="ctr"/>
            <a:endParaRPr lang="en-US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“Include topics … related to research -- research and transformation, research and biz strategy etc.”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Read blogs &amp; books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Watch videos of talks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Attend a local meetup or talk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64056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/>
          <p:nvPr/>
        </p:nvSpPr>
        <p:spPr>
          <a:xfrm>
            <a:off x="9525167" y="-13800"/>
            <a:ext cx="2650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97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9687867" y="2394767"/>
            <a:ext cx="24080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Job Titles</a:t>
            </a:r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10780100" y="87933"/>
            <a:ext cx="14108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70%</a:t>
            </a:r>
            <a:r>
              <a:rPr lang="en"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academically trained in research</a:t>
            </a:r>
            <a:endParaRPr sz="12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10780267" y="1134333"/>
            <a:ext cx="1349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r>
              <a:rPr lang="en"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currently work in small orgs</a:t>
            </a:r>
            <a:endParaRPr sz="12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9735317" y="42733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Speaker Name Recognition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9735317" y="48732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Diversity of Speakers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9735317" y="54731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Networking Opportunities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307" name="Google Shape;307;p34"/>
          <p:cNvCxnSpPr/>
          <p:nvPr/>
        </p:nvCxnSpPr>
        <p:spPr>
          <a:xfrm>
            <a:off x="9792567" y="63207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34"/>
          <p:cNvSpPr txBox="1"/>
          <p:nvPr/>
        </p:nvSpPr>
        <p:spPr>
          <a:xfrm>
            <a:off x="9670833" y="6320700"/>
            <a:ext cx="21056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10855267" y="63207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algn="r"/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>
            <a:off x="9596900" y="4228633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9590267" y="2341100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6451" y="256834"/>
            <a:ext cx="1326000" cy="81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9434" y="1145125"/>
            <a:ext cx="1410833" cy="87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 title="Chart"/>
          <p:cNvPicPr preferRelativeResize="0"/>
          <p:nvPr/>
        </p:nvPicPr>
        <p:blipFill rotWithShape="1">
          <a:blip r:embed="rId5">
            <a:alphaModFix/>
          </a:blip>
          <a:srcRect l="22330"/>
          <a:stretch/>
        </p:blipFill>
        <p:spPr>
          <a:xfrm>
            <a:off x="9782630" y="2734533"/>
            <a:ext cx="1349599" cy="10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/>
        </p:nvSpPr>
        <p:spPr>
          <a:xfrm>
            <a:off x="9756751" y="2868533"/>
            <a:ext cx="17376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Executive 55%</a:t>
            </a:r>
            <a:endParaRPr sz="9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9780884" y="3280233"/>
            <a:ext cx="18012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Consultant 45%</a:t>
            </a:r>
            <a:endParaRPr sz="80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34" title="Chart"/>
          <p:cNvPicPr preferRelativeResize="0"/>
          <p:nvPr/>
        </p:nvPicPr>
        <p:blipFill rotWithShape="1">
          <a:blip r:embed="rId6">
            <a:alphaModFix/>
          </a:blip>
          <a:srcRect l="24525" t="12262" r="3083" b="24626"/>
          <a:stretch/>
        </p:blipFill>
        <p:spPr>
          <a:xfrm>
            <a:off x="9748356" y="4535518"/>
            <a:ext cx="2194560" cy="1674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9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Specialist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pursuing a specialty within design who have a mid level experience conducting research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485533"/>
            <a:ext cx="3030800" cy="51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types of sessions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3" y="1485532"/>
            <a:ext cx="2597600" cy="5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research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Analysis techniques - qual data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Sam Ladner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People from different fields, backgrounds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Portigal</a:t>
            </a:r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497100" y="1485532"/>
            <a:ext cx="2962400" cy="514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Read blogs &amp; books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Watch videos of talks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Attend a local meetup or talk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3040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36"/>
          <p:cNvGrpSpPr/>
          <p:nvPr/>
        </p:nvGrpSpPr>
        <p:grpSpPr>
          <a:xfrm>
            <a:off x="9528834" y="-13800"/>
            <a:ext cx="2673900" cy="6858000"/>
            <a:chOff x="7092050" y="-10350"/>
            <a:chExt cx="2005425" cy="5143500"/>
          </a:xfrm>
        </p:grpSpPr>
        <p:sp>
          <p:nvSpPr>
            <p:cNvPr id="336" name="Google Shape;336;p36"/>
            <p:cNvSpPr/>
            <p:nvPr/>
          </p:nvSpPr>
          <p:spPr>
            <a:xfrm>
              <a:off x="7109975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337" name="Google Shape;337;p36"/>
            <p:cNvSpPr txBox="1"/>
            <p:nvPr/>
          </p:nvSpPr>
          <p:spPr>
            <a:xfrm>
              <a:off x="7220075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36"/>
            <p:cNvSpPr txBox="1"/>
            <p:nvPr/>
          </p:nvSpPr>
          <p:spPr>
            <a:xfrm>
              <a:off x="8039250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75%</a:t>
              </a:r>
              <a:r>
                <a:rPr lang="en" sz="24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9" name="Google Shape;339;p36"/>
            <p:cNvSpPr txBox="1"/>
            <p:nvPr/>
          </p:nvSpPr>
          <p:spPr>
            <a:xfrm>
              <a:off x="8039375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50%</a:t>
              </a:r>
              <a:r>
                <a:rPr lang="en" sz="24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medium orgs</a:t>
              </a:r>
              <a:endParaRPr sz="12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Google Shape;340;p36"/>
            <p:cNvSpPr txBox="1"/>
            <p:nvPr/>
          </p:nvSpPr>
          <p:spPr>
            <a:xfrm>
              <a:off x="7255663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341" name="Google Shape;341;p36"/>
            <p:cNvSpPr txBox="1"/>
            <p:nvPr/>
          </p:nvSpPr>
          <p:spPr>
            <a:xfrm>
              <a:off x="7255663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342" name="Google Shape;342;p36"/>
            <p:cNvSpPr txBox="1"/>
            <p:nvPr/>
          </p:nvSpPr>
          <p:spPr>
            <a:xfrm>
              <a:off x="7255663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343" name="Google Shape;343;p36"/>
            <p:cNvCxnSpPr/>
            <p:nvPr/>
          </p:nvCxnSpPr>
          <p:spPr>
            <a:xfrm>
              <a:off x="7298600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4" name="Google Shape;344;p36"/>
            <p:cNvSpPr txBox="1"/>
            <p:nvPr/>
          </p:nvSpPr>
          <p:spPr>
            <a:xfrm>
              <a:off x="7207300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5" name="Google Shape;345;p36"/>
            <p:cNvSpPr txBox="1"/>
            <p:nvPr/>
          </p:nvSpPr>
          <p:spPr>
            <a:xfrm>
              <a:off x="8095625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6" name="Google Shape;346;p36"/>
            <p:cNvCxnSpPr/>
            <p:nvPr/>
          </p:nvCxnSpPr>
          <p:spPr>
            <a:xfrm>
              <a:off x="7151850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6"/>
            <p:cNvCxnSpPr/>
            <p:nvPr/>
          </p:nvCxnSpPr>
          <p:spPr>
            <a:xfrm>
              <a:off x="7146875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348" name="Google Shape;348;p36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92050" y="159683"/>
              <a:ext cx="1058125" cy="652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6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15013" y="865250"/>
              <a:ext cx="1012200" cy="6242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36" title="Chart"/>
            <p:cNvPicPr preferRelativeResize="0"/>
            <p:nvPr/>
          </p:nvPicPr>
          <p:blipFill rotWithShape="1">
            <a:blip r:embed="rId5">
              <a:alphaModFix/>
            </a:blip>
            <a:srcRect l="23844"/>
            <a:stretch/>
          </p:blipFill>
          <p:spPr>
            <a:xfrm>
              <a:off x="7280125" y="2026250"/>
              <a:ext cx="1423800" cy="1154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6"/>
            <p:cNvSpPr txBox="1"/>
            <p:nvPr/>
          </p:nvSpPr>
          <p:spPr>
            <a:xfrm>
              <a:off x="7286500" y="215275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25%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2" name="Google Shape;352;p36"/>
            <p:cNvSpPr txBox="1"/>
            <p:nvPr/>
          </p:nvSpPr>
          <p:spPr>
            <a:xfrm>
              <a:off x="7286500" y="2450400"/>
              <a:ext cx="14238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Strategist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13%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3" name="Google Shape;353;p36"/>
            <p:cNvSpPr txBox="1"/>
            <p:nvPr/>
          </p:nvSpPr>
          <p:spPr>
            <a:xfrm>
              <a:off x="7286500" y="2768975"/>
              <a:ext cx="1012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IA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13%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354" name="Google Shape;354;p36" title="Chart"/>
          <p:cNvPicPr preferRelativeResize="0"/>
          <p:nvPr/>
        </p:nvPicPr>
        <p:blipFill rotWithShape="1">
          <a:blip r:embed="rId6">
            <a:alphaModFix/>
          </a:blip>
          <a:srcRect l="23230" r="3115" b="25656"/>
          <a:stretch/>
        </p:blipFill>
        <p:spPr>
          <a:xfrm>
            <a:off x="9831611" y="4241239"/>
            <a:ext cx="2081432" cy="1890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1102</Words>
  <Application>Microsoft Macintosh PowerPoint</Application>
  <PresentationFormat>Widescreen</PresentationFormat>
  <Paragraphs>306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Black</vt:lpstr>
      <vt:lpstr>Merriweather</vt:lpstr>
      <vt:lpstr>Raleway ExtraBold</vt:lpstr>
      <vt:lpstr>Raleway ExtraLight</vt:lpstr>
      <vt:lpstr>Office Theme</vt:lpstr>
      <vt:lpstr>Creating user personas from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21</cp:revision>
  <dcterms:created xsi:type="dcterms:W3CDTF">2020-01-21T22:10:17Z</dcterms:created>
  <dcterms:modified xsi:type="dcterms:W3CDTF">2020-01-22T23:32:02Z</dcterms:modified>
</cp:coreProperties>
</file>