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3" r:id="rId4"/>
    <p:sldId id="275" r:id="rId5"/>
    <p:sldId id="277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9"/>
    <p:restoredTop sz="96208"/>
  </p:normalViewPr>
  <p:slideViewPr>
    <p:cSldViewPr snapToGrid="0" snapToObjects="1">
      <p:cViewPr varScale="1">
        <p:scale>
          <a:sx n="81" d="100"/>
          <a:sy n="81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8"/>
          <p:cNvGrpSpPr/>
          <p:nvPr/>
        </p:nvGrpSpPr>
        <p:grpSpPr>
          <a:xfrm>
            <a:off x="9593569" y="0"/>
            <a:ext cx="2650000" cy="6857998"/>
            <a:chOff x="7195175" y="121671"/>
            <a:chExt cx="1987500" cy="5143500"/>
          </a:xfrm>
          <a:solidFill>
            <a:schemeClr val="lt2"/>
          </a:solidFill>
        </p:grpSpPr>
        <p:sp>
          <p:nvSpPr>
            <p:cNvPr id="190" name="Google Shape;190;p28"/>
            <p:cNvSpPr/>
            <p:nvPr/>
          </p:nvSpPr>
          <p:spPr>
            <a:xfrm>
              <a:off x="7195175" y="121671"/>
              <a:ext cx="19875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222504" y="1540955"/>
              <a:ext cx="1806000" cy="54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6" name="Google Shape;206;p28"/>
            <p:cNvCxnSpPr/>
            <p:nvPr/>
          </p:nvCxnSpPr>
          <p:spPr>
            <a:xfrm>
              <a:off x="7237050" y="3281748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7232075" y="1589196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692150" indent="-276225">
              <a:buSzPct val="110000"/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 </a:t>
            </a:r>
          </a:p>
          <a:p>
            <a:pPr marL="692150" indent="-276225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cxnSp>
        <p:nvCxnSpPr>
          <p:cNvPr id="36" name="Google Shape;234;p30">
            <a:extLst>
              <a:ext uri="{FF2B5EF4-FFF2-40B4-BE49-F238E27FC236}">
                <a16:creationId xmlns:a16="http://schemas.microsoft.com/office/drawing/2014/main" id="{C20D94B8-3EE7-854A-8806-23F7BE63B70A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35;p30">
            <a:extLst>
              <a:ext uri="{FF2B5EF4-FFF2-40B4-BE49-F238E27FC236}">
                <a16:creationId xmlns:a16="http://schemas.microsoft.com/office/drawing/2014/main" id="{1734B4D7-5EF3-8B49-ACDB-F94C4EFAB0D4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236;p30">
            <a:extLst>
              <a:ext uri="{FF2B5EF4-FFF2-40B4-BE49-F238E27FC236}">
                <a16:creationId xmlns:a16="http://schemas.microsoft.com/office/drawing/2014/main" id="{42492933-741E-6B46-8C9B-6F1C51D8430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5AE5ED4-9632-3C41-B81A-E5F88B180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3" t="13916" r="14505" b="17796"/>
          <a:stretch/>
        </p:blipFill>
        <p:spPr>
          <a:xfrm>
            <a:off x="9649402" y="243900"/>
            <a:ext cx="2498967" cy="164847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2A7A9-0A25-EE4A-AA99-D22884A2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3" t="13426" b="17219"/>
          <a:stretch/>
        </p:blipFill>
        <p:spPr>
          <a:xfrm>
            <a:off x="9646920" y="2385714"/>
            <a:ext cx="3024182" cy="167424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440C0-8A03-EA42-9DFE-256556D1D9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16" t="14687" r="13300" b="21055"/>
          <a:stretch/>
        </p:blipFill>
        <p:spPr>
          <a:xfrm>
            <a:off x="9573768" y="4697946"/>
            <a:ext cx="2621031" cy="1551195"/>
          </a:xfrm>
          <a:prstGeom prst="rect">
            <a:avLst/>
          </a:prstGeom>
        </p:spPr>
      </p:pic>
      <p:sp>
        <p:nvSpPr>
          <p:cNvPr id="22" name="Google Shape;191;p28">
            <a:extLst>
              <a:ext uri="{FF2B5EF4-FFF2-40B4-BE49-F238E27FC236}">
                <a16:creationId xmlns:a16="http://schemas.microsoft.com/office/drawing/2014/main" id="{18611545-3BD4-1740-A49A-7AB62DDAEFC7}"/>
              </a:ext>
            </a:extLst>
          </p:cNvPr>
          <p:cNvSpPr txBox="1"/>
          <p:nvPr/>
        </p:nvSpPr>
        <p:spPr>
          <a:xfrm>
            <a:off x="9620760" y="4249934"/>
            <a:ext cx="2408000" cy="74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552351" y="0"/>
            <a:ext cx="2650000" cy="6858000"/>
            <a:chOff x="7128388" y="-10350"/>
            <a:chExt cx="1987500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191290" y="1395540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4"/>
              <a:ext cx="1579200" cy="392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 Important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51188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8741" y="1443546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D9B1C2F-B05F-1B44-AFD9-4371EE488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6" t="13891" r="13300" b="21846"/>
          <a:stretch/>
        </p:blipFill>
        <p:spPr>
          <a:xfrm>
            <a:off x="9663998" y="243900"/>
            <a:ext cx="2528001" cy="1551309"/>
          </a:xfrm>
          <a:prstGeom prst="rect">
            <a:avLst/>
          </a:prstGeom>
        </p:spPr>
      </p:pic>
      <p:pic>
        <p:nvPicPr>
          <p:cNvPr id="9" name="Picture 8" descr="A picture containing screenshot, bird, tree&#10;&#10;Description automatically generated">
            <a:extLst>
              <a:ext uri="{FF2B5EF4-FFF2-40B4-BE49-F238E27FC236}">
                <a16:creationId xmlns:a16="http://schemas.microsoft.com/office/drawing/2014/main" id="{DE9FCB2B-F17A-5A43-9A7A-698DFCA3D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93" b="15935"/>
          <a:stretch/>
        </p:blipFill>
        <p:spPr>
          <a:xfrm>
            <a:off x="9052560" y="2386585"/>
            <a:ext cx="3621024" cy="169636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551042-4C88-F849-A7DB-BA096E6536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56" t="9469" r="10849" b="20259"/>
          <a:stretch/>
        </p:blipFill>
        <p:spPr>
          <a:xfrm>
            <a:off x="9619488" y="4572000"/>
            <a:ext cx="2661251" cy="1696360"/>
          </a:xfrm>
          <a:prstGeom prst="rect">
            <a:avLst/>
          </a:prstGeom>
        </p:spPr>
      </p:pic>
      <p:sp>
        <p:nvSpPr>
          <p:cNvPr id="19" name="Google Shape;191;p28">
            <a:extLst>
              <a:ext uri="{FF2B5EF4-FFF2-40B4-BE49-F238E27FC236}">
                <a16:creationId xmlns:a16="http://schemas.microsoft.com/office/drawing/2014/main" id="{C7E88665-64BC-F740-8FCB-E6437B65AF4B}"/>
              </a:ext>
            </a:extLst>
          </p:cNvPr>
          <p:cNvSpPr txBox="1"/>
          <p:nvPr/>
        </p:nvSpPr>
        <p:spPr>
          <a:xfrm>
            <a:off x="9620760" y="4249934"/>
            <a:ext cx="2408000" cy="74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42001" y="-13800"/>
            <a:ext cx="2650000" cy="6858000"/>
            <a:chOff x="485100" y="-10350"/>
            <a:chExt cx="1987500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47903" y="1405890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61538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641" y="1453896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6ADFB012-95F8-FE4C-A55D-78D05C9FCF2C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856BF70D-36CD-594A-8C27-FA7B07D5426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814C5985-B060-1A42-AFC2-2812E9770AB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8F971F5D-1DEF-7D47-8D88-EF15CE6B8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6" t="13212" r="13300" b="21846"/>
          <a:stretch/>
        </p:blipFill>
        <p:spPr>
          <a:xfrm>
            <a:off x="9663998" y="227500"/>
            <a:ext cx="2528001" cy="156771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02E9B-3D14-6B4E-932B-D97A69CFA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40" b="13761"/>
          <a:stretch/>
        </p:blipFill>
        <p:spPr>
          <a:xfrm>
            <a:off x="9052560" y="2386585"/>
            <a:ext cx="3621024" cy="17646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79710-75E9-7644-9EA8-3E55FDF38C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86" t="13153" r="13300" b="20258"/>
          <a:stretch/>
        </p:blipFill>
        <p:spPr>
          <a:xfrm>
            <a:off x="9663998" y="4660899"/>
            <a:ext cx="2528002" cy="1607461"/>
          </a:xfrm>
          <a:prstGeom prst="rect">
            <a:avLst/>
          </a:prstGeom>
        </p:spPr>
      </p:pic>
      <p:sp>
        <p:nvSpPr>
          <p:cNvPr id="21" name="Google Shape;191;p28">
            <a:extLst>
              <a:ext uri="{FF2B5EF4-FFF2-40B4-BE49-F238E27FC236}">
                <a16:creationId xmlns:a16="http://schemas.microsoft.com/office/drawing/2014/main" id="{2F91DEC4-CD60-594D-B479-047FDD982545}"/>
              </a:ext>
            </a:extLst>
          </p:cNvPr>
          <p:cNvSpPr txBox="1"/>
          <p:nvPr/>
        </p:nvSpPr>
        <p:spPr>
          <a:xfrm>
            <a:off x="9620760" y="4249934"/>
            <a:ext cx="2408000" cy="74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8833" y="-2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24803" y="1874520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15384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1938528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34;p30">
            <a:extLst>
              <a:ext uri="{FF2B5EF4-FFF2-40B4-BE49-F238E27FC236}">
                <a16:creationId xmlns:a16="http://schemas.microsoft.com/office/drawing/2014/main" id="{C9DCC4C5-8CD4-6D47-9601-A046D6B18B82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35;p30">
            <a:extLst>
              <a:ext uri="{FF2B5EF4-FFF2-40B4-BE49-F238E27FC236}">
                <a16:creationId xmlns:a16="http://schemas.microsoft.com/office/drawing/2014/main" id="{621A0892-29CE-F14A-AF5B-1D90E46DAEBC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36;p30">
            <a:extLst>
              <a:ext uri="{FF2B5EF4-FFF2-40B4-BE49-F238E27FC236}">
                <a16:creationId xmlns:a16="http://schemas.microsoft.com/office/drawing/2014/main" id="{F45BDC53-824B-4E41-988B-3D1C02B6196A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47AFF098-5E32-0248-BFB8-6262835B8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4" t="13212" r="15152" b="21846"/>
          <a:stretch/>
        </p:blipFill>
        <p:spPr>
          <a:xfrm>
            <a:off x="9578832" y="227500"/>
            <a:ext cx="2546067" cy="15677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B4C114-6127-7449-B215-02A148776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85"/>
          <a:stretch/>
        </p:blipFill>
        <p:spPr>
          <a:xfrm>
            <a:off x="9052560" y="2414016"/>
            <a:ext cx="3621024" cy="185674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316AF9-407D-4C41-A23D-F77DB6A81F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78" t="13424" r="13300" b="20259"/>
          <a:stretch/>
        </p:blipFill>
        <p:spPr>
          <a:xfrm>
            <a:off x="9649232" y="4667484"/>
            <a:ext cx="2542768" cy="1600875"/>
          </a:xfrm>
          <a:prstGeom prst="rect">
            <a:avLst/>
          </a:prstGeom>
        </p:spPr>
      </p:pic>
      <p:sp>
        <p:nvSpPr>
          <p:cNvPr id="18" name="Google Shape;191;p28">
            <a:extLst>
              <a:ext uri="{FF2B5EF4-FFF2-40B4-BE49-F238E27FC236}">
                <a16:creationId xmlns:a16="http://schemas.microsoft.com/office/drawing/2014/main" id="{23560568-148C-5A48-B3FE-1719E6782472}"/>
              </a:ext>
            </a:extLst>
          </p:cNvPr>
          <p:cNvSpPr txBox="1"/>
          <p:nvPr/>
        </p:nvSpPr>
        <p:spPr>
          <a:xfrm>
            <a:off x="9620760" y="4249934"/>
            <a:ext cx="2408000" cy="74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52734" y="-13800"/>
            <a:ext cx="2650000" cy="6858000"/>
            <a:chOff x="7109975" y="-10350"/>
            <a:chExt cx="1987500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160953" y="1405890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161538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453896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F4FC6E11-8A69-D84D-B67F-A49B335D4EB5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9C512D30-C9FA-5144-9D74-126C96F563A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ED1C4F4C-DDC0-3146-B527-6F4E0985E597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1D5B84-34EF-E147-9D99-84902A653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4" t="13891" r="13003" b="21846"/>
          <a:stretch/>
        </p:blipFill>
        <p:spPr>
          <a:xfrm>
            <a:off x="9645800" y="243900"/>
            <a:ext cx="2556933" cy="155131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F484D-B22A-BF40-AF93-CC7D16C6A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93" b="15848"/>
          <a:stretch/>
        </p:blipFill>
        <p:spPr>
          <a:xfrm>
            <a:off x="9052560" y="2386585"/>
            <a:ext cx="3621024" cy="169847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9998D2-8D0B-1D47-BC1C-EF01CEA67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2" t="13153" r="13300" b="20259"/>
          <a:stretch/>
        </p:blipFill>
        <p:spPr>
          <a:xfrm>
            <a:off x="9601934" y="4660900"/>
            <a:ext cx="2590066" cy="1607458"/>
          </a:xfrm>
          <a:prstGeom prst="rect">
            <a:avLst/>
          </a:prstGeom>
        </p:spPr>
      </p:pic>
      <p:sp>
        <p:nvSpPr>
          <p:cNvPr id="19" name="Google Shape;191;p28">
            <a:extLst>
              <a:ext uri="{FF2B5EF4-FFF2-40B4-BE49-F238E27FC236}">
                <a16:creationId xmlns:a16="http://schemas.microsoft.com/office/drawing/2014/main" id="{38B14D50-BC8C-F74B-9C85-25E92BF03048}"/>
              </a:ext>
            </a:extLst>
          </p:cNvPr>
          <p:cNvSpPr txBox="1"/>
          <p:nvPr/>
        </p:nvSpPr>
        <p:spPr>
          <a:xfrm>
            <a:off x="9620760" y="4249934"/>
            <a:ext cx="2408000" cy="74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reading, video,  colleague</a:t>
            </a:r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949</Words>
  <Application>Microsoft Macintosh PowerPoint</Application>
  <PresentationFormat>Widescreen</PresentationFormat>
  <Paragraphs>260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Dom Pedrotti</cp:lastModifiedBy>
  <cp:revision>40</cp:revision>
  <dcterms:created xsi:type="dcterms:W3CDTF">2020-01-21T22:10:17Z</dcterms:created>
  <dcterms:modified xsi:type="dcterms:W3CDTF">2020-01-24T15:43:16Z</dcterms:modified>
</cp:coreProperties>
</file>