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4"/>
    <p:restoredTop sz="89888"/>
  </p:normalViewPr>
  <p:slideViewPr>
    <p:cSldViewPr snapToGrid="0" snapToObjects="1">
      <p:cViewPr varScale="1">
        <p:scale>
          <a:sx n="81" d="100"/>
          <a:sy n="81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53" y="893412"/>
            <a:ext cx="3456432" cy="2399469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7087518" y="893412"/>
            <a:ext cx="4696416" cy="58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2717" y="893412"/>
            <a:ext cx="2944600" cy="58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7290" y="3731088"/>
            <a:ext cx="3806337" cy="2321639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58674"/>
            <a:ext cx="9407800" cy="83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877646"/>
            <a:ext cx="3086421" cy="57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A151-C7F1-D74F-B402-FBCDB49C8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206" y="3894744"/>
            <a:ext cx="3515521" cy="2157984"/>
          </a:xfrm>
          <a:prstGeom prst="rect">
            <a:avLst/>
          </a:prstGeom>
        </p:spPr>
      </p:pic>
      <p:pic>
        <p:nvPicPr>
          <p:cNvPr id="14" name="Picture 13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E796578-F536-6946-A4D5-4541184959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547" b="51384"/>
          <a:stretch/>
        </p:blipFill>
        <p:spPr>
          <a:xfrm>
            <a:off x="-492403" y="6196233"/>
            <a:ext cx="3773422" cy="565699"/>
          </a:xfrm>
          <a:prstGeom prst="rect">
            <a:avLst/>
          </a:prstGeom>
        </p:spPr>
      </p:pic>
      <p:pic>
        <p:nvPicPr>
          <p:cNvPr id="16" name="Picture 1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010020-3A96-9949-88EB-CDA001C5E8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807" b="22629"/>
          <a:stretch/>
        </p:blipFill>
        <p:spPr>
          <a:xfrm>
            <a:off x="2990145" y="6229237"/>
            <a:ext cx="3738048" cy="4875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10B3A-09AE-304E-8366-CB5126BA9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6831" y="1271016"/>
            <a:ext cx="3236976" cy="21579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96FCA-2679-854A-9B62-C27D228E1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973" y="1271016"/>
            <a:ext cx="3236976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44802" y="3445619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050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2928528" y="5861304"/>
            <a:ext cx="3481416" cy="99669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74BE5-5418-AE44-A259-C9F0EF509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538" y="3493008"/>
            <a:ext cx="3236976" cy="215798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6C487-81E2-2847-8730-51EB3F818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4415" y="1335024"/>
            <a:ext cx="3236976" cy="215798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3C918-682B-2948-AAC4-0AEDC062A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980" y="1312418"/>
            <a:ext cx="3236976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535</Words>
  <Application>Microsoft Macintosh PowerPoint</Application>
  <PresentationFormat>Widescreen</PresentationFormat>
  <Paragraphs>197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66</cp:revision>
  <dcterms:created xsi:type="dcterms:W3CDTF">2020-01-21T22:10:17Z</dcterms:created>
  <dcterms:modified xsi:type="dcterms:W3CDTF">2020-01-27T23:13:17Z</dcterms:modified>
</cp:coreProperties>
</file>