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1BECFE-4A2A-466E-AFEC-8AF733B33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509F73C-41A2-4E02-869B-EA956C48F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856333-AC50-4A0B-95F1-40875B55E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0BFC-E316-464B-A0C4-2CD6138E80B1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2A2989-FB1D-4CB4-BBC1-BBD5F9C1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02AD9F-000B-4570-8048-F2C961B5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6D3D-FA29-4637-9E78-FAD58A7973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14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D8038-64C8-4778-912D-C89800A6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2A4B193-A967-4B99-B665-2555F5E50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4ED5F6-9BEE-412F-B2B9-9CF20B07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0BFC-E316-464B-A0C4-2CD6138E80B1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601590-47DA-4453-BA2C-B8BEF3DF6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A8FD5D-393A-49F5-B2B3-9FB835D1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6D3D-FA29-4637-9E78-FAD58A7973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85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62BA634-5C82-4B5F-8305-41752D134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165C9A6-6C83-4F32-ACD5-D9D0E248C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8DFD06-D445-406F-8B07-5B860C4A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0BFC-E316-464B-A0C4-2CD6138E80B1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A0B626-FC7A-4CCB-9DFA-F9AE84A3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2FC0D2-73A6-426B-871B-51AAB2AF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6D3D-FA29-4637-9E78-FAD58A7973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33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869941-C1C4-435C-9F63-3A21D661B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99FF1C-547A-4BA2-911F-60CDD7DB8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A417B0-5569-45BB-ACB1-8EBE2C381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0BFC-E316-464B-A0C4-2CD6138E80B1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4FAA86-FF41-417C-8108-4E32A8F1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469F4E-8A61-44AA-9619-4229B0F0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6D3D-FA29-4637-9E78-FAD58A7973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66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9BBC8-F6AB-4532-A5FC-2BE651233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B10463-2D2B-4AD5-BA17-E1160BAEE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61B35B-2739-4E83-9F98-7C5B8CB6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0BFC-E316-464B-A0C4-2CD6138E80B1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0020B9-D57C-428B-B4FE-7F849FCD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E78B9B-8A7E-44D3-8EEE-65C16FA4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6D3D-FA29-4637-9E78-FAD58A7973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72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ED0C3E-6756-4045-992D-47E00193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76B8DB-BE0F-479C-8D89-73472A46D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F6D106-BB08-49C1-8E86-081A9676E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54AC72-8D05-4874-AD68-7C97B84C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0BFC-E316-464B-A0C4-2CD6138E80B1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C6953A-E029-42F7-AF08-BA38857B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822E55-0734-4412-BD0D-E94A5017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6D3D-FA29-4637-9E78-FAD58A7973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34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960DF3-0B6D-4C51-B077-2BC9A9878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C0929E-F8C9-4DE0-8AE3-FD4E65490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6D0343-5F0A-4BA7-889D-DFCC54B41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594440B-3B59-444F-861B-EEB69EE32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7E58687-937A-4748-A48D-C5F0B27F1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80DF2A8-247B-41CF-9964-7427DE90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0BFC-E316-464B-A0C4-2CD6138E80B1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7206EB0-B51F-42AF-AB22-B3D27C40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5564F26-6AFA-49CB-AE47-3D5E7D83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6D3D-FA29-4637-9E78-FAD58A7973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93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16472D-8366-43C0-A082-4961036B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D333BD-B25F-4A8F-949D-D3988C8D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0BFC-E316-464B-A0C4-2CD6138E80B1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409767-4463-4B62-BCD1-643199006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CB0B2E-E439-43BA-B85D-30A92F79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6D3D-FA29-4637-9E78-FAD58A7973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55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82C0935-98E4-4C38-B60B-81AEAF11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0BFC-E316-464B-A0C4-2CD6138E80B1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834B46E-AEBF-4FCB-AB29-71240E693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17C4D8-75CA-4607-B0CE-7FFF377A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6D3D-FA29-4637-9E78-FAD58A7973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260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53204B-B406-429D-855B-2DC12162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A97907-6057-4E91-AF10-75FE9C59A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FCB4B7-BA19-4280-A7DD-8627E4776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6A867C-2710-4159-90BF-18FDE3AA0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0BFC-E316-464B-A0C4-2CD6138E80B1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C7C1BA-411F-4BBA-B13B-87C144D5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BEA5CC-D7A0-4143-AE05-DC055530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6D3D-FA29-4637-9E78-FAD58A7973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96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1E64BF-DC16-4DCA-B95F-FAE44F9D4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3196319-3A23-4B6F-9860-5C1539D2C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BC8E10-5E24-4854-A469-EB3437DC7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C98036-697E-4F29-8590-EEA0CCBB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0BFC-E316-464B-A0C4-2CD6138E80B1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9A7B48-147F-4A52-86E2-BF242023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B0A15C-D155-49F7-ACD8-739670621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6D3D-FA29-4637-9E78-FAD58A7973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45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04C34D-3B0A-4779-854D-F0A6DA630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2D824C-18FB-4C33-8E91-0CC039288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6B4860-A012-4A7A-9BBC-B6DAD5533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D0BFC-E316-464B-A0C4-2CD6138E80B1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4E16C9-BF88-4053-BC41-635D4B158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51F8A5-EDBD-4041-AE1B-3270B4A78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A6D3D-FA29-4637-9E78-FAD58A7973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302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1D3589F-70E4-41C4-84FA-75F1C7E56ED5}"/>
              </a:ext>
            </a:extLst>
          </p:cNvPr>
          <p:cNvSpPr txBox="1"/>
          <p:nvPr/>
        </p:nvSpPr>
        <p:spPr>
          <a:xfrm>
            <a:off x="10033801" y="2145033"/>
            <a:ext cx="1862621" cy="916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tIns="54000" bIns="36000" rtlCol="0" anchor="t">
            <a:noAutofit/>
          </a:bodyPr>
          <a:lstStyle>
            <a:defPPr>
              <a:defRPr lang="en-US"/>
            </a:defPPr>
            <a:lvl1pPr algn="ctr">
              <a:defRPr kumimoji="1" sz="1100" b="1" spc="-150">
                <a:solidFill>
                  <a:schemeClr val="accent6"/>
                </a:solidFill>
              </a:defRPr>
            </a:lvl1pPr>
          </a:lstStyle>
          <a:p>
            <a:pPr algn="l"/>
            <a:r>
              <a:rPr lang="ja-JP" altLang="en-US" dirty="0">
                <a:solidFill>
                  <a:schemeClr val="tx1"/>
                </a:solidFill>
              </a:rPr>
              <a:t>凡例）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2DED280-870F-4FBC-B2EE-FA8E21EFAB3B}"/>
              </a:ext>
            </a:extLst>
          </p:cNvPr>
          <p:cNvSpPr/>
          <p:nvPr/>
        </p:nvSpPr>
        <p:spPr bwMode="auto">
          <a:xfrm>
            <a:off x="946538" y="5650081"/>
            <a:ext cx="9995717" cy="767426"/>
          </a:xfrm>
          <a:prstGeom prst="rect">
            <a:avLst/>
          </a:prstGeom>
          <a:solidFill>
            <a:schemeClr val="accent3">
              <a:lumMod val="20000"/>
              <a:lumOff val="80000"/>
              <a:alpha val="7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986AB4D-F487-4A8A-88BE-B1FD1E693C7A}"/>
              </a:ext>
            </a:extLst>
          </p:cNvPr>
          <p:cNvSpPr/>
          <p:nvPr/>
        </p:nvSpPr>
        <p:spPr bwMode="auto">
          <a:xfrm>
            <a:off x="4122321" y="3081985"/>
            <a:ext cx="1618305" cy="1583665"/>
          </a:xfrm>
          <a:prstGeom prst="ellipse">
            <a:avLst/>
          </a:prstGeom>
          <a:solidFill>
            <a:schemeClr val="accent1">
              <a:alpha val="59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101DCFE-B0A9-4EC1-88BC-7399AE052CA4}"/>
              </a:ext>
            </a:extLst>
          </p:cNvPr>
          <p:cNvSpPr txBox="1"/>
          <p:nvPr/>
        </p:nvSpPr>
        <p:spPr>
          <a:xfrm>
            <a:off x="3315173" y="2629550"/>
            <a:ext cx="1348328" cy="790184"/>
          </a:xfrm>
          <a:prstGeom prst="rect">
            <a:avLst/>
          </a:prstGeom>
          <a:solidFill>
            <a:schemeClr val="tx2">
              <a:lumMod val="20000"/>
              <a:lumOff val="80000"/>
              <a:alpha val="52000"/>
            </a:schemeClr>
          </a:solidFill>
          <a:ln>
            <a:noFill/>
          </a:ln>
        </p:spPr>
        <p:txBody>
          <a:bodyPr wrap="none" tIns="54000" bIns="36000" rtlCol="0" anchor="ctr">
            <a:noAutofit/>
          </a:bodyPr>
          <a:lstStyle>
            <a:defPPr>
              <a:defRPr lang="en-US"/>
            </a:defPPr>
            <a:lvl1pPr algn="ctr">
              <a:defRPr kumimoji="1" sz="1100" b="1" spc="-150">
                <a:solidFill>
                  <a:schemeClr val="accent6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34363A6-D1B8-44F2-988E-CC330C6BCEF9}"/>
              </a:ext>
            </a:extLst>
          </p:cNvPr>
          <p:cNvSpPr txBox="1"/>
          <p:nvPr/>
        </p:nvSpPr>
        <p:spPr>
          <a:xfrm>
            <a:off x="3324427" y="3508439"/>
            <a:ext cx="1348328" cy="790184"/>
          </a:xfrm>
          <a:prstGeom prst="rect">
            <a:avLst/>
          </a:prstGeom>
          <a:solidFill>
            <a:schemeClr val="tx2">
              <a:lumMod val="20000"/>
              <a:lumOff val="80000"/>
              <a:alpha val="52000"/>
            </a:schemeClr>
          </a:solidFill>
          <a:ln>
            <a:noFill/>
          </a:ln>
        </p:spPr>
        <p:txBody>
          <a:bodyPr wrap="none" tIns="54000" bIns="36000" rtlCol="0" anchor="ctr">
            <a:noAutofit/>
          </a:bodyPr>
          <a:lstStyle>
            <a:defPPr>
              <a:defRPr lang="en-US"/>
            </a:defPPr>
            <a:lvl1pPr algn="ctr">
              <a:defRPr kumimoji="1" sz="1100" b="1" spc="-150">
                <a:solidFill>
                  <a:schemeClr val="accent6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E67A029-E66B-48EF-8E85-22A43503E5EE}"/>
              </a:ext>
            </a:extLst>
          </p:cNvPr>
          <p:cNvSpPr txBox="1"/>
          <p:nvPr/>
        </p:nvSpPr>
        <p:spPr>
          <a:xfrm>
            <a:off x="3307926" y="4421564"/>
            <a:ext cx="1348328" cy="790184"/>
          </a:xfrm>
          <a:prstGeom prst="rect">
            <a:avLst/>
          </a:prstGeom>
          <a:solidFill>
            <a:schemeClr val="tx2">
              <a:lumMod val="20000"/>
              <a:lumOff val="80000"/>
              <a:alpha val="52000"/>
            </a:schemeClr>
          </a:solidFill>
          <a:ln>
            <a:noFill/>
          </a:ln>
        </p:spPr>
        <p:txBody>
          <a:bodyPr wrap="none" tIns="54000" bIns="36000" rtlCol="0" anchor="ctr">
            <a:noAutofit/>
          </a:bodyPr>
          <a:lstStyle>
            <a:defPPr>
              <a:defRPr lang="en-US"/>
            </a:defPPr>
            <a:lvl1pPr algn="ctr">
              <a:defRPr kumimoji="1" sz="1100" b="1" spc="-150">
                <a:solidFill>
                  <a:schemeClr val="accent6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CBABFF7-CEF4-46BD-9B9D-84B0A7ACD5C7}"/>
              </a:ext>
            </a:extLst>
          </p:cNvPr>
          <p:cNvSpPr txBox="1"/>
          <p:nvPr/>
        </p:nvSpPr>
        <p:spPr>
          <a:xfrm>
            <a:off x="5068865" y="2633266"/>
            <a:ext cx="1760595" cy="2578482"/>
          </a:xfrm>
          <a:prstGeom prst="rect">
            <a:avLst/>
          </a:prstGeom>
          <a:solidFill>
            <a:schemeClr val="tx2">
              <a:lumMod val="20000"/>
              <a:lumOff val="80000"/>
              <a:alpha val="52000"/>
            </a:schemeClr>
          </a:solidFill>
          <a:ln>
            <a:noFill/>
          </a:ln>
        </p:spPr>
        <p:txBody>
          <a:bodyPr wrap="none" tIns="54000" bIns="36000" rtlCol="0" anchor="ctr">
            <a:noAutofit/>
          </a:bodyPr>
          <a:lstStyle>
            <a:defPPr>
              <a:defRPr lang="en-US"/>
            </a:defPPr>
            <a:lvl1pPr algn="ctr">
              <a:defRPr kumimoji="1" sz="1100" b="1" spc="-150">
                <a:solidFill>
                  <a:schemeClr val="accent6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097386CA-266F-455A-A9B0-2CA3F3821519}"/>
              </a:ext>
            </a:extLst>
          </p:cNvPr>
          <p:cNvSpPr/>
          <p:nvPr/>
        </p:nvSpPr>
        <p:spPr bwMode="auto">
          <a:xfrm>
            <a:off x="2424916" y="4603471"/>
            <a:ext cx="380958" cy="414830"/>
          </a:xfrm>
          <a:prstGeom prst="flowChartMagneticDisk">
            <a:avLst/>
          </a:prstGeom>
          <a:solidFill>
            <a:srgbClr val="203315">
              <a:lumMod val="75000"/>
              <a:lumOff val="25000"/>
            </a:srgbClr>
          </a:solidFill>
          <a:ln>
            <a:solidFill>
              <a:srgbClr val="FFFFFF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C4A592D-6B76-42A6-B824-7D418FD0D67E}"/>
              </a:ext>
            </a:extLst>
          </p:cNvPr>
          <p:cNvSpPr txBox="1"/>
          <p:nvPr/>
        </p:nvSpPr>
        <p:spPr>
          <a:xfrm>
            <a:off x="1049130" y="2759469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6"/>
                </a:solidFill>
              </a:rPr>
              <a:t>サービス</a:t>
            </a:r>
            <a:br>
              <a:rPr kumimoji="1" lang="en-US" altLang="ja-JP" sz="1600" b="1" dirty="0">
                <a:solidFill>
                  <a:schemeClr val="accent6"/>
                </a:solidFill>
              </a:rPr>
            </a:br>
            <a:r>
              <a:rPr kumimoji="1" lang="ja-JP" altLang="en-US" sz="1600" b="1" dirty="0">
                <a:solidFill>
                  <a:schemeClr val="accent6"/>
                </a:solidFill>
              </a:rPr>
              <a:t>提供組織</a:t>
            </a:r>
          </a:p>
        </p:txBody>
      </p:sp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CAB06260-293C-41B1-B68D-DFA0490589AF}"/>
              </a:ext>
            </a:extLst>
          </p:cNvPr>
          <p:cNvSpPr/>
          <p:nvPr/>
        </p:nvSpPr>
        <p:spPr bwMode="auto">
          <a:xfrm>
            <a:off x="2424916" y="2822417"/>
            <a:ext cx="380958" cy="414830"/>
          </a:xfrm>
          <a:prstGeom prst="flowChartMagneticDisk">
            <a:avLst/>
          </a:prstGeom>
          <a:solidFill>
            <a:srgbClr val="203315">
              <a:lumMod val="75000"/>
              <a:lumOff val="25000"/>
            </a:srgbClr>
          </a:solidFill>
          <a:ln>
            <a:solidFill>
              <a:srgbClr val="FFFFFF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355F165-44AA-4F96-A40D-4DE6AB8DCC34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2424916" y="3029832"/>
            <a:ext cx="92854" cy="1775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757E6CD-7822-413E-B220-8584D3C63F1D}"/>
              </a:ext>
            </a:extLst>
          </p:cNvPr>
          <p:cNvSpPr txBox="1"/>
          <p:nvPr/>
        </p:nvSpPr>
        <p:spPr>
          <a:xfrm>
            <a:off x="946538" y="3571979"/>
            <a:ext cx="1210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サービス</a:t>
            </a:r>
            <a:br>
              <a:rPr kumimoji="1" lang="en-US" altLang="ja-JP" sz="1600" b="1" dirty="0">
                <a:solidFill>
                  <a:schemeClr val="accent1"/>
                </a:solidFill>
              </a:rPr>
            </a:br>
            <a:r>
              <a:rPr kumimoji="1" lang="ja-JP" altLang="en-US" sz="1600" b="1" dirty="0">
                <a:solidFill>
                  <a:schemeClr val="accent1"/>
                </a:solidFill>
              </a:rPr>
              <a:t>提携組織①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2D55F05-08AF-4E4F-92CB-17E8C8CC4BAB}"/>
              </a:ext>
            </a:extLst>
          </p:cNvPr>
          <p:cNvSpPr txBox="1"/>
          <p:nvPr/>
        </p:nvSpPr>
        <p:spPr>
          <a:xfrm>
            <a:off x="946538" y="4486599"/>
            <a:ext cx="1210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kumimoji="1" sz="1600" b="1">
                <a:solidFill>
                  <a:schemeClr val="tx2"/>
                </a:solidFill>
              </a:defRPr>
            </a:lvl1pPr>
          </a:lstStyle>
          <a:p>
            <a:r>
              <a:rPr lang="ja-JP" altLang="en-US">
                <a:solidFill>
                  <a:schemeClr val="accent1"/>
                </a:solidFill>
              </a:rPr>
              <a:t>サービス</a:t>
            </a:r>
            <a:br>
              <a:rPr lang="en-US" altLang="ja-JP" dirty="0">
                <a:solidFill>
                  <a:schemeClr val="accent1"/>
                </a:solidFill>
              </a:rPr>
            </a:br>
            <a:r>
              <a:rPr lang="ja-JP" altLang="en-US" dirty="0">
                <a:solidFill>
                  <a:schemeClr val="accent1"/>
                </a:solidFill>
              </a:rPr>
              <a:t>提携組織②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DFAFE8C-2A34-4836-AC4C-7FFB45D00F3B}"/>
              </a:ext>
            </a:extLst>
          </p:cNvPr>
          <p:cNvSpPr txBox="1"/>
          <p:nvPr/>
        </p:nvSpPr>
        <p:spPr>
          <a:xfrm>
            <a:off x="8629905" y="296326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b="1" dirty="0"/>
              <a:t>基盤</a:t>
            </a:r>
            <a:endParaRPr kumimoji="1" lang="en-US" altLang="ja-JP" sz="1600" b="1" dirty="0"/>
          </a:p>
          <a:p>
            <a:pPr algn="ctr"/>
            <a:r>
              <a:rPr kumimoji="1" lang="ja-JP" altLang="en-US" sz="1600" b="1" dirty="0"/>
              <a:t>運営組織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B6E3D43-1D27-42AD-A5EB-255AAE954409}"/>
              </a:ext>
            </a:extLst>
          </p:cNvPr>
          <p:cNvCxnSpPr>
            <a:cxnSpLocks/>
          </p:cNvCxnSpPr>
          <p:nvPr/>
        </p:nvCxnSpPr>
        <p:spPr>
          <a:xfrm flipH="1">
            <a:off x="8065798" y="3218250"/>
            <a:ext cx="554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67FFDEE-C329-4727-B3CF-6A1625720CE3}"/>
              </a:ext>
            </a:extLst>
          </p:cNvPr>
          <p:cNvSpPr txBox="1"/>
          <p:nvPr/>
        </p:nvSpPr>
        <p:spPr>
          <a:xfrm>
            <a:off x="8835089" y="450198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b="1" dirty="0"/>
              <a:t>個人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851BD18-04EC-46AF-83AF-2D8E2D13E94D}"/>
              </a:ext>
            </a:extLst>
          </p:cNvPr>
          <p:cNvCxnSpPr>
            <a:cxnSpLocks/>
          </p:cNvCxnSpPr>
          <p:nvPr/>
        </p:nvCxnSpPr>
        <p:spPr>
          <a:xfrm flipH="1">
            <a:off x="8055967" y="4645918"/>
            <a:ext cx="7652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905EEB5-E9C0-4A42-BADB-C7D82C8B70C6}"/>
              </a:ext>
            </a:extLst>
          </p:cNvPr>
          <p:cNvSpPr txBox="1"/>
          <p:nvPr/>
        </p:nvSpPr>
        <p:spPr>
          <a:xfrm>
            <a:off x="3422879" y="4967000"/>
            <a:ext cx="1313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/>
              <a:t>パーソナルデータ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AF388A3-AD50-40FA-801F-2852D2A33D68}"/>
              </a:ext>
            </a:extLst>
          </p:cNvPr>
          <p:cNvSpPr/>
          <p:nvPr/>
        </p:nvSpPr>
        <p:spPr bwMode="auto">
          <a:xfrm>
            <a:off x="3159917" y="2430154"/>
            <a:ext cx="5350166" cy="2960551"/>
          </a:xfrm>
          <a:prstGeom prst="rect">
            <a:avLst/>
          </a:prstGeom>
          <a:noFill/>
          <a:ln w="5715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08D4EDF-3B92-4759-BE43-CDA062A9485D}"/>
              </a:ext>
            </a:extLst>
          </p:cNvPr>
          <p:cNvSpPr/>
          <p:nvPr/>
        </p:nvSpPr>
        <p:spPr bwMode="auto">
          <a:xfrm>
            <a:off x="3159918" y="2141383"/>
            <a:ext cx="5371978" cy="290912"/>
          </a:xfrm>
          <a:prstGeom prst="rect">
            <a:avLst/>
          </a:prstGeom>
          <a:solidFill>
            <a:srgbClr val="002060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tIns="64800" rtlCol="0" anchor="ctr"/>
          <a:lstStyle/>
          <a:p>
            <a:pPr algn="ctr" defTabSz="914400"/>
            <a:r>
              <a:rPr lang="ja-JP" altLang="en-US" sz="1600" b="1" dirty="0">
                <a:solidFill>
                  <a:srgbClr val="FFFFFF"/>
                </a:solidFill>
                <a:latin typeface="-apple-system"/>
              </a:rPr>
              <a:t>パーソナルデータ流通圏</a:t>
            </a:r>
          </a:p>
        </p:txBody>
      </p:sp>
      <p:sp>
        <p:nvSpPr>
          <p:cNvPr id="22" name="フローチャート: 磁気ディスク 21">
            <a:extLst>
              <a:ext uri="{FF2B5EF4-FFF2-40B4-BE49-F238E27FC236}">
                <a16:creationId xmlns:a16="http://schemas.microsoft.com/office/drawing/2014/main" id="{D87A5226-D053-43E5-872D-B448D102B1FA}"/>
              </a:ext>
            </a:extLst>
          </p:cNvPr>
          <p:cNvSpPr/>
          <p:nvPr/>
        </p:nvSpPr>
        <p:spPr bwMode="auto">
          <a:xfrm>
            <a:off x="3688306" y="2822417"/>
            <a:ext cx="380958" cy="414830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FF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AF5BC8B-15B4-42A9-9DF0-DC637CC91519}"/>
              </a:ext>
            </a:extLst>
          </p:cNvPr>
          <p:cNvSpPr txBox="1"/>
          <p:nvPr/>
        </p:nvSpPr>
        <p:spPr>
          <a:xfrm>
            <a:off x="3249219" y="390700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/>
              <a:t>蓄積</a:t>
            </a:r>
          </a:p>
        </p:txBody>
      </p:sp>
      <p:sp>
        <p:nvSpPr>
          <p:cNvPr id="24" name="円弧 23">
            <a:extLst>
              <a:ext uri="{FF2B5EF4-FFF2-40B4-BE49-F238E27FC236}">
                <a16:creationId xmlns:a16="http://schemas.microsoft.com/office/drawing/2014/main" id="{943AC044-5A5F-4CAD-92BD-A3F4E8FAAF50}"/>
              </a:ext>
            </a:extLst>
          </p:cNvPr>
          <p:cNvSpPr/>
          <p:nvPr/>
        </p:nvSpPr>
        <p:spPr>
          <a:xfrm rot="20878751" flipV="1">
            <a:off x="2542240" y="3906512"/>
            <a:ext cx="1911644" cy="674942"/>
          </a:xfrm>
          <a:prstGeom prst="arc">
            <a:avLst>
              <a:gd name="adj1" fmla="val 11809981"/>
              <a:gd name="adj2" fmla="val 1397187"/>
            </a:avLst>
          </a:prstGeom>
          <a:ln w="76200">
            <a:headEnd type="triangle"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4B6F52C-26A4-4DC6-97B3-E2D3D3AFA27F}"/>
              </a:ext>
            </a:extLst>
          </p:cNvPr>
          <p:cNvSpPr txBox="1"/>
          <p:nvPr/>
        </p:nvSpPr>
        <p:spPr>
          <a:xfrm>
            <a:off x="3835867" y="402714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/>
              <a:t>共有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C696066-027E-43B1-967C-2F1F509E801C}"/>
              </a:ext>
            </a:extLst>
          </p:cNvPr>
          <p:cNvSpPr txBox="1"/>
          <p:nvPr/>
        </p:nvSpPr>
        <p:spPr>
          <a:xfrm>
            <a:off x="1054197" y="5671070"/>
            <a:ext cx="9901471" cy="740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ja-JP" altLang="en-US" b="1" dirty="0"/>
              <a:t>・蓄積</a:t>
            </a:r>
            <a:r>
              <a:rPr lang="ja-JP" altLang="en-US" b="1" dirty="0">
                <a:solidFill>
                  <a:srgbClr val="00479D"/>
                </a:solidFill>
              </a:rPr>
              <a:t>：</a:t>
            </a:r>
            <a:r>
              <a:rPr lang="ja-JP" altLang="en-US" b="1" dirty="0"/>
              <a:t>個人の同意に基づき、パーソナルデータを他組織からアクセス可能な状態にすること</a:t>
            </a:r>
            <a:endParaRPr lang="en-US" altLang="ja-JP" b="1" dirty="0"/>
          </a:p>
          <a:p>
            <a:pPr>
              <a:lnSpc>
                <a:spcPts val="2600"/>
              </a:lnSpc>
            </a:pPr>
            <a:r>
              <a:rPr lang="ja-JP" altLang="en-US" b="1" dirty="0"/>
              <a:t>・共有</a:t>
            </a:r>
            <a:r>
              <a:rPr lang="ja-JP" altLang="en-US" b="1" dirty="0">
                <a:solidFill>
                  <a:srgbClr val="00479D"/>
                </a:solidFill>
              </a:rPr>
              <a:t>：</a:t>
            </a:r>
            <a:r>
              <a:rPr lang="ja-JP" altLang="en-US" b="1" dirty="0"/>
              <a:t>個人の同意に基づき、他組織が蓄積したパーソナルデータにアクセスすること</a:t>
            </a:r>
            <a:endParaRPr lang="en-US" altLang="ja-JP" b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7EAEEBE-76D4-409F-B000-9031109459A6}"/>
              </a:ext>
            </a:extLst>
          </p:cNvPr>
          <p:cNvSpPr txBox="1"/>
          <p:nvPr/>
        </p:nvSpPr>
        <p:spPr>
          <a:xfrm>
            <a:off x="3747480" y="3046773"/>
            <a:ext cx="24457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200" b="1" dirty="0">
                <a:solidFill>
                  <a:schemeClr val="tx2"/>
                </a:solidFill>
                <a:latin typeface="-apple-system"/>
              </a:rPr>
              <a:t>パーソナルデータ連携</a:t>
            </a:r>
            <a:endParaRPr lang="en-US" altLang="ja-JP" sz="1200" b="1" dirty="0">
              <a:solidFill>
                <a:schemeClr val="tx2"/>
              </a:solidFill>
              <a:latin typeface="-apple-system"/>
            </a:endParaRPr>
          </a:p>
          <a:p>
            <a:pPr algn="ctr"/>
            <a:r>
              <a:rPr lang="ja-JP" altLang="en-US" sz="1200" b="1" dirty="0">
                <a:solidFill>
                  <a:schemeClr val="tx2"/>
                </a:solidFill>
                <a:latin typeface="-apple-system"/>
              </a:rPr>
              <a:t>モジュール群</a:t>
            </a:r>
            <a:endParaRPr lang="en-US" altLang="ja-JP" sz="1200" b="1" dirty="0">
              <a:solidFill>
                <a:schemeClr val="tx2"/>
              </a:solidFill>
            </a:endParaRPr>
          </a:p>
        </p:txBody>
      </p:sp>
      <p:sp>
        <p:nvSpPr>
          <p:cNvPr id="28" name="フローチャート: 磁気ディスク 27">
            <a:extLst>
              <a:ext uri="{FF2B5EF4-FFF2-40B4-BE49-F238E27FC236}">
                <a16:creationId xmlns:a16="http://schemas.microsoft.com/office/drawing/2014/main" id="{08B0357F-1AD9-4716-8D83-BB72ADBAAD7E}"/>
              </a:ext>
            </a:extLst>
          </p:cNvPr>
          <p:cNvSpPr/>
          <p:nvPr/>
        </p:nvSpPr>
        <p:spPr bwMode="auto">
          <a:xfrm>
            <a:off x="3706062" y="3627687"/>
            <a:ext cx="380958" cy="414830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FF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  <p:sp>
        <p:nvSpPr>
          <p:cNvPr id="29" name="フローチャート: 磁気ディスク 28">
            <a:extLst>
              <a:ext uri="{FF2B5EF4-FFF2-40B4-BE49-F238E27FC236}">
                <a16:creationId xmlns:a16="http://schemas.microsoft.com/office/drawing/2014/main" id="{95D9044E-A9CD-43EC-84AB-0BA339B537D1}"/>
              </a:ext>
            </a:extLst>
          </p:cNvPr>
          <p:cNvSpPr/>
          <p:nvPr/>
        </p:nvSpPr>
        <p:spPr bwMode="auto">
          <a:xfrm>
            <a:off x="3706062" y="4603471"/>
            <a:ext cx="380958" cy="414830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FF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  <p:sp>
        <p:nvSpPr>
          <p:cNvPr id="30" name="フローチャート: 磁気ディスク 29">
            <a:extLst>
              <a:ext uri="{FF2B5EF4-FFF2-40B4-BE49-F238E27FC236}">
                <a16:creationId xmlns:a16="http://schemas.microsoft.com/office/drawing/2014/main" id="{BD994F89-6D11-477C-BEAC-8A83157EEF1F}"/>
              </a:ext>
            </a:extLst>
          </p:cNvPr>
          <p:cNvSpPr/>
          <p:nvPr/>
        </p:nvSpPr>
        <p:spPr bwMode="auto">
          <a:xfrm>
            <a:off x="6139120" y="3018839"/>
            <a:ext cx="380958" cy="414830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FF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  <p:sp>
        <p:nvSpPr>
          <p:cNvPr id="31" name="フローチャート: 磁気ディスク 30">
            <a:extLst>
              <a:ext uri="{FF2B5EF4-FFF2-40B4-BE49-F238E27FC236}">
                <a16:creationId xmlns:a16="http://schemas.microsoft.com/office/drawing/2014/main" id="{31B9449E-404B-416A-BE57-F1DD93EC2FE1}"/>
              </a:ext>
            </a:extLst>
          </p:cNvPr>
          <p:cNvSpPr/>
          <p:nvPr/>
        </p:nvSpPr>
        <p:spPr bwMode="auto">
          <a:xfrm>
            <a:off x="6134242" y="4457999"/>
            <a:ext cx="380958" cy="414830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FF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843CFA6-1EAA-471C-867A-4B45917E18CC}"/>
              </a:ext>
            </a:extLst>
          </p:cNvPr>
          <p:cNvCxnSpPr/>
          <p:nvPr/>
        </p:nvCxnSpPr>
        <p:spPr bwMode="auto">
          <a:xfrm flipH="1">
            <a:off x="6520078" y="3238698"/>
            <a:ext cx="1037301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EF7BD43-53AA-4930-8DCA-BF93BE039C78}"/>
              </a:ext>
            </a:extLst>
          </p:cNvPr>
          <p:cNvCxnSpPr/>
          <p:nvPr/>
        </p:nvCxnSpPr>
        <p:spPr bwMode="auto">
          <a:xfrm flipH="1">
            <a:off x="6550690" y="4671265"/>
            <a:ext cx="997811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887A7C2-90D9-424A-8402-37D9EB494270}"/>
              </a:ext>
            </a:extLst>
          </p:cNvPr>
          <p:cNvSpPr/>
          <p:nvPr/>
        </p:nvSpPr>
        <p:spPr bwMode="auto">
          <a:xfrm>
            <a:off x="952437" y="2701362"/>
            <a:ext cx="3478727" cy="66610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2DC6670-9214-4441-8D23-228662C4BFB5}"/>
              </a:ext>
            </a:extLst>
          </p:cNvPr>
          <p:cNvSpPr/>
          <p:nvPr/>
        </p:nvSpPr>
        <p:spPr bwMode="auto">
          <a:xfrm>
            <a:off x="949957" y="3549789"/>
            <a:ext cx="3478726" cy="66610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347ACD70-A82A-434C-B55F-3DF58BE689EE}"/>
              </a:ext>
            </a:extLst>
          </p:cNvPr>
          <p:cNvSpPr/>
          <p:nvPr/>
        </p:nvSpPr>
        <p:spPr bwMode="auto">
          <a:xfrm>
            <a:off x="946538" y="4455360"/>
            <a:ext cx="3470733" cy="66610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5446DB7-6A5C-45B0-9E1E-F61D46EC187E}"/>
              </a:ext>
            </a:extLst>
          </p:cNvPr>
          <p:cNvSpPr txBox="1"/>
          <p:nvPr/>
        </p:nvSpPr>
        <p:spPr>
          <a:xfrm>
            <a:off x="5248976" y="3437889"/>
            <a:ext cx="14542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b="1" dirty="0"/>
              <a:t>・サービス管理</a:t>
            </a:r>
            <a:endParaRPr kumimoji="1" lang="en-US" altLang="ja-JP" sz="1100" b="1" dirty="0"/>
          </a:p>
          <a:p>
            <a:r>
              <a:rPr lang="ja-JP" altLang="en-US" sz="1100" b="1" dirty="0"/>
              <a:t>・認証認可</a:t>
            </a:r>
            <a:endParaRPr lang="en-US" altLang="ja-JP" sz="1100" b="1" dirty="0"/>
          </a:p>
          <a:p>
            <a:r>
              <a:rPr kumimoji="1" lang="ja-JP" altLang="en-US" sz="1100" b="1" dirty="0"/>
              <a:t>・個人・事業者管理</a:t>
            </a:r>
            <a:endParaRPr kumimoji="1" lang="en-US" altLang="ja-JP" sz="1100" b="1" dirty="0"/>
          </a:p>
          <a:p>
            <a:r>
              <a:rPr lang="ja-JP" altLang="en-US" sz="1100" b="1" dirty="0"/>
              <a:t>・カタログ管理</a:t>
            </a:r>
            <a:endParaRPr lang="en-US" altLang="ja-JP" sz="1100" b="1" dirty="0"/>
          </a:p>
          <a:p>
            <a:r>
              <a:rPr lang="ja-JP" altLang="en-US" sz="1100" b="1" dirty="0"/>
              <a:t>・同意管理</a:t>
            </a:r>
            <a:endParaRPr lang="en-US" altLang="ja-JP" sz="1100" b="1" dirty="0"/>
          </a:p>
          <a:p>
            <a:r>
              <a:rPr kumimoji="1" lang="ja-JP" altLang="en-US" sz="1100" b="1" dirty="0"/>
              <a:t>・</a:t>
            </a:r>
            <a:r>
              <a:rPr kumimoji="1" lang="en-US" altLang="ja-JP" sz="1100" b="1" dirty="0"/>
              <a:t>ID</a:t>
            </a:r>
            <a:r>
              <a:rPr kumimoji="1" lang="ja-JP" altLang="en-US" sz="1100" b="1" dirty="0"/>
              <a:t>連携</a:t>
            </a:r>
          </a:p>
        </p:txBody>
      </p:sp>
      <p:sp>
        <p:nvSpPr>
          <p:cNvPr id="38" name="Freeform 119">
            <a:extLst>
              <a:ext uri="{FF2B5EF4-FFF2-40B4-BE49-F238E27FC236}">
                <a16:creationId xmlns:a16="http://schemas.microsoft.com/office/drawing/2014/main" id="{C488DE02-3E87-469C-9628-6B126F3663AB}"/>
              </a:ext>
            </a:extLst>
          </p:cNvPr>
          <p:cNvSpPr>
            <a:spLocks noChangeAspect="1"/>
          </p:cNvSpPr>
          <p:nvPr/>
        </p:nvSpPr>
        <p:spPr bwMode="gray">
          <a:xfrm>
            <a:off x="4608868" y="3516947"/>
            <a:ext cx="661383" cy="823483"/>
          </a:xfrm>
          <a:custGeom>
            <a:avLst/>
            <a:gdLst/>
            <a:ahLst/>
            <a:cxnLst/>
            <a:rect l="l" t="t" r="r" b="b"/>
            <a:pathLst>
              <a:path w="4168249" h="5483155">
                <a:moveTo>
                  <a:pt x="3102898" y="3997087"/>
                </a:moveTo>
                <a:cubicBezTo>
                  <a:pt x="2863023" y="3997087"/>
                  <a:pt x="2668124" y="4192005"/>
                  <a:pt x="2668124" y="4428156"/>
                </a:cubicBezTo>
                <a:cubicBezTo>
                  <a:pt x="2668124" y="4602561"/>
                  <a:pt x="2770148" y="4749957"/>
                  <a:pt x="2915428" y="4818697"/>
                </a:cubicBezTo>
                <a:lnTo>
                  <a:pt x="2915436" y="4818677"/>
                </a:lnTo>
                <a:cubicBezTo>
                  <a:pt x="2971741" y="4848681"/>
                  <a:pt x="3035554" y="4863683"/>
                  <a:pt x="3103121" y="4863683"/>
                </a:cubicBezTo>
                <a:cubicBezTo>
                  <a:pt x="3339604" y="4863683"/>
                  <a:pt x="3534796" y="4668659"/>
                  <a:pt x="3534796" y="4428629"/>
                </a:cubicBezTo>
                <a:cubicBezTo>
                  <a:pt x="3534796" y="4264759"/>
                  <a:pt x="3442272" y="4121765"/>
                  <a:pt x="3302202" y="4048009"/>
                </a:cubicBezTo>
                <a:cubicBezTo>
                  <a:pt x="3301983" y="4048528"/>
                  <a:pt x="3301764" y="4049046"/>
                  <a:pt x="3301545" y="4049565"/>
                </a:cubicBezTo>
                <a:cubicBezTo>
                  <a:pt x="3241576" y="4015829"/>
                  <a:pt x="3174111" y="3997087"/>
                  <a:pt x="3102898" y="3997087"/>
                </a:cubicBezTo>
                <a:close/>
                <a:moveTo>
                  <a:pt x="848765" y="3812836"/>
                </a:moveTo>
                <a:cubicBezTo>
                  <a:pt x="672513" y="3812836"/>
                  <a:pt x="533762" y="3955447"/>
                  <a:pt x="533762" y="4128081"/>
                </a:cubicBezTo>
                <a:cubicBezTo>
                  <a:pt x="533762" y="4249738"/>
                  <a:pt x="604533" y="4355298"/>
                  <a:pt x="708619" y="4406535"/>
                </a:cubicBezTo>
                <a:cubicBezTo>
                  <a:pt x="750290" y="4430095"/>
                  <a:pt x="798656" y="4442677"/>
                  <a:pt x="850168" y="4442677"/>
                </a:cubicBezTo>
                <a:cubicBezTo>
                  <a:pt x="1022650" y="4442677"/>
                  <a:pt x="1165136" y="4300165"/>
                  <a:pt x="1165136" y="4127649"/>
                </a:cubicBezTo>
                <a:cubicBezTo>
                  <a:pt x="1165136" y="3985137"/>
                  <a:pt x="1067645" y="3865126"/>
                  <a:pt x="936409" y="3827623"/>
                </a:cubicBezTo>
                <a:cubicBezTo>
                  <a:pt x="908462" y="3818083"/>
                  <a:pt x="879487" y="3812836"/>
                  <a:pt x="848765" y="3812836"/>
                </a:cubicBezTo>
                <a:close/>
                <a:moveTo>
                  <a:pt x="2810082" y="3358626"/>
                </a:moveTo>
                <a:cubicBezTo>
                  <a:pt x="2851544" y="3357747"/>
                  <a:pt x="2893007" y="3379535"/>
                  <a:pt x="2915496" y="3416082"/>
                </a:cubicBezTo>
                <a:cubicBezTo>
                  <a:pt x="2915502" y="3416093"/>
                  <a:pt x="2916265" y="3417502"/>
                  <a:pt x="3012945" y="3596006"/>
                </a:cubicBezTo>
                <a:cubicBezTo>
                  <a:pt x="3099150" y="3581013"/>
                  <a:pt x="3174111" y="3592258"/>
                  <a:pt x="3211592" y="3596006"/>
                </a:cubicBezTo>
                <a:cubicBezTo>
                  <a:pt x="3211598" y="3595995"/>
                  <a:pt x="3212408" y="3594585"/>
                  <a:pt x="3312789" y="3419831"/>
                </a:cubicBezTo>
                <a:cubicBezTo>
                  <a:pt x="3342773" y="3371101"/>
                  <a:pt x="3406490" y="3348611"/>
                  <a:pt x="3458963" y="3371101"/>
                </a:cubicBezTo>
                <a:cubicBezTo>
                  <a:pt x="3458974" y="3371106"/>
                  <a:pt x="3459900" y="3371522"/>
                  <a:pt x="3538123" y="3406590"/>
                </a:cubicBezTo>
                <a:cubicBezTo>
                  <a:pt x="3552281" y="3412575"/>
                  <a:pt x="3575510" y="3422394"/>
                  <a:pt x="3613623" y="3438505"/>
                </a:cubicBezTo>
                <a:cubicBezTo>
                  <a:pt x="3666175" y="3461008"/>
                  <a:pt x="3696205" y="3521016"/>
                  <a:pt x="3681190" y="3573522"/>
                </a:cubicBezTo>
                <a:cubicBezTo>
                  <a:pt x="3681190" y="3573522"/>
                  <a:pt x="3681190" y="3573522"/>
                  <a:pt x="3621131" y="3772297"/>
                </a:cubicBezTo>
                <a:cubicBezTo>
                  <a:pt x="3673682" y="3813552"/>
                  <a:pt x="3722480" y="3862308"/>
                  <a:pt x="3763771" y="3914815"/>
                </a:cubicBezTo>
                <a:cubicBezTo>
                  <a:pt x="3763771" y="3914815"/>
                  <a:pt x="3763771" y="3914815"/>
                  <a:pt x="3958963" y="3862308"/>
                </a:cubicBezTo>
                <a:cubicBezTo>
                  <a:pt x="4015269" y="3847306"/>
                  <a:pt x="4075328" y="3877310"/>
                  <a:pt x="4097850" y="3929817"/>
                </a:cubicBezTo>
                <a:cubicBezTo>
                  <a:pt x="4097850" y="3929817"/>
                  <a:pt x="4097850" y="3929817"/>
                  <a:pt x="4161663" y="4083586"/>
                </a:cubicBezTo>
                <a:cubicBezTo>
                  <a:pt x="4180431" y="4136092"/>
                  <a:pt x="4157909" y="4203601"/>
                  <a:pt x="4109111" y="4229854"/>
                </a:cubicBezTo>
                <a:cubicBezTo>
                  <a:pt x="4109111" y="4229854"/>
                  <a:pt x="4109111" y="4229854"/>
                  <a:pt x="3932687" y="4327366"/>
                </a:cubicBezTo>
                <a:cubicBezTo>
                  <a:pt x="3940195" y="4394875"/>
                  <a:pt x="3940195" y="4462383"/>
                  <a:pt x="3932687" y="4529891"/>
                </a:cubicBezTo>
                <a:cubicBezTo>
                  <a:pt x="3932687" y="4529891"/>
                  <a:pt x="3932687" y="4529891"/>
                  <a:pt x="4105357" y="4627404"/>
                </a:cubicBezTo>
                <a:cubicBezTo>
                  <a:pt x="4154155" y="4657407"/>
                  <a:pt x="4176677" y="4721165"/>
                  <a:pt x="4154155" y="4773672"/>
                </a:cubicBezTo>
                <a:cubicBezTo>
                  <a:pt x="4154155" y="4773672"/>
                  <a:pt x="4154155" y="4773672"/>
                  <a:pt x="4090343" y="4927441"/>
                </a:cubicBezTo>
                <a:cubicBezTo>
                  <a:pt x="4067820" y="4979948"/>
                  <a:pt x="4004008" y="5009951"/>
                  <a:pt x="3951456" y="4994949"/>
                </a:cubicBezTo>
                <a:cubicBezTo>
                  <a:pt x="3951456" y="4994949"/>
                  <a:pt x="3951456" y="4994949"/>
                  <a:pt x="3763771" y="4938692"/>
                </a:cubicBezTo>
                <a:cubicBezTo>
                  <a:pt x="3718727" y="4994949"/>
                  <a:pt x="3669929" y="5043706"/>
                  <a:pt x="3613623" y="5088711"/>
                </a:cubicBezTo>
                <a:cubicBezTo>
                  <a:pt x="3613623" y="5088711"/>
                  <a:pt x="3613623" y="5088711"/>
                  <a:pt x="3666175" y="5276235"/>
                </a:cubicBezTo>
                <a:cubicBezTo>
                  <a:pt x="3681190" y="5328741"/>
                  <a:pt x="3651160" y="5388749"/>
                  <a:pt x="3598608" y="5411251"/>
                </a:cubicBezTo>
                <a:cubicBezTo>
                  <a:pt x="3598608" y="5411251"/>
                  <a:pt x="3598608" y="5411251"/>
                  <a:pt x="3440953" y="5475009"/>
                </a:cubicBezTo>
                <a:cubicBezTo>
                  <a:pt x="3388402" y="5497512"/>
                  <a:pt x="3324589" y="5471259"/>
                  <a:pt x="3298313" y="5422503"/>
                </a:cubicBezTo>
                <a:cubicBezTo>
                  <a:pt x="3298313" y="5422503"/>
                  <a:pt x="3298313" y="5422503"/>
                  <a:pt x="3208224" y="5257482"/>
                </a:cubicBezTo>
                <a:cubicBezTo>
                  <a:pt x="3170687" y="5264983"/>
                  <a:pt x="3099367" y="5276235"/>
                  <a:pt x="2990510" y="5261233"/>
                </a:cubicBezTo>
                <a:cubicBezTo>
                  <a:pt x="2990510" y="5261233"/>
                  <a:pt x="2990510" y="5261233"/>
                  <a:pt x="2896668" y="5418752"/>
                </a:cubicBezTo>
                <a:cubicBezTo>
                  <a:pt x="2870392" y="5467508"/>
                  <a:pt x="2802825" y="5490011"/>
                  <a:pt x="2754027" y="5467508"/>
                </a:cubicBezTo>
                <a:cubicBezTo>
                  <a:pt x="2754027" y="5467508"/>
                  <a:pt x="2754027" y="5467508"/>
                  <a:pt x="2709765" y="5450499"/>
                </a:cubicBezTo>
                <a:cubicBezTo>
                  <a:pt x="2709628" y="5450824"/>
                  <a:pt x="2709490" y="5451149"/>
                  <a:pt x="2709353" y="5451474"/>
                </a:cubicBezTo>
                <a:cubicBezTo>
                  <a:pt x="2709345" y="5451471"/>
                  <a:pt x="2708932" y="5451291"/>
                  <a:pt x="2686273" y="5441472"/>
                </a:cubicBezTo>
                <a:lnTo>
                  <a:pt x="2656431" y="5430004"/>
                </a:lnTo>
                <a:cubicBezTo>
                  <a:pt x="2656431" y="5430004"/>
                  <a:pt x="2656431" y="5430004"/>
                  <a:pt x="2656956" y="5428766"/>
                </a:cubicBezTo>
                <a:cubicBezTo>
                  <a:pt x="2641768" y="5422184"/>
                  <a:pt x="2622179" y="5413694"/>
                  <a:pt x="2596912" y="5402744"/>
                </a:cubicBezTo>
                <a:cubicBezTo>
                  <a:pt x="2544439" y="5380254"/>
                  <a:pt x="2514454" y="5316531"/>
                  <a:pt x="2533195" y="5264053"/>
                </a:cubicBezTo>
                <a:cubicBezTo>
                  <a:pt x="2533197" y="5264043"/>
                  <a:pt x="2533566" y="5262710"/>
                  <a:pt x="2581919" y="5087877"/>
                </a:cubicBezTo>
                <a:cubicBezTo>
                  <a:pt x="2525699" y="5042896"/>
                  <a:pt x="2473226" y="4990419"/>
                  <a:pt x="2431997" y="4930444"/>
                </a:cubicBezTo>
                <a:cubicBezTo>
                  <a:pt x="2431985" y="4930447"/>
                  <a:pt x="2430533" y="4930840"/>
                  <a:pt x="2252091" y="4979173"/>
                </a:cubicBezTo>
                <a:cubicBezTo>
                  <a:pt x="2195870" y="4994167"/>
                  <a:pt x="2135901" y="4964180"/>
                  <a:pt x="2113413" y="4911702"/>
                </a:cubicBezTo>
                <a:cubicBezTo>
                  <a:pt x="2113408" y="4911690"/>
                  <a:pt x="2112864" y="4910344"/>
                  <a:pt x="2049696" y="4754268"/>
                </a:cubicBezTo>
                <a:cubicBezTo>
                  <a:pt x="2030956" y="4701790"/>
                  <a:pt x="2053444" y="4638067"/>
                  <a:pt x="2102169" y="4611828"/>
                </a:cubicBezTo>
                <a:cubicBezTo>
                  <a:pt x="2102180" y="4611822"/>
                  <a:pt x="2103546" y="4611063"/>
                  <a:pt x="2270831" y="4518118"/>
                </a:cubicBezTo>
                <a:cubicBezTo>
                  <a:pt x="2263335" y="4446898"/>
                  <a:pt x="2263335" y="4375678"/>
                  <a:pt x="2274579" y="4308206"/>
                </a:cubicBezTo>
                <a:cubicBezTo>
                  <a:pt x="2274568" y="4308200"/>
                  <a:pt x="2273192" y="4307405"/>
                  <a:pt x="2105917" y="4210747"/>
                </a:cubicBezTo>
                <a:cubicBezTo>
                  <a:pt x="2057192" y="4184508"/>
                  <a:pt x="2034704" y="4117037"/>
                  <a:pt x="2057192" y="4068307"/>
                </a:cubicBezTo>
                <a:cubicBezTo>
                  <a:pt x="2057197" y="4068296"/>
                  <a:pt x="2057759" y="4066984"/>
                  <a:pt x="2124657" y="3910874"/>
                </a:cubicBezTo>
                <a:cubicBezTo>
                  <a:pt x="2143398" y="3858396"/>
                  <a:pt x="2207114" y="3832157"/>
                  <a:pt x="2259587" y="3847151"/>
                </a:cubicBezTo>
                <a:cubicBezTo>
                  <a:pt x="2259600" y="3847154"/>
                  <a:pt x="2261148" y="3847610"/>
                  <a:pt x="2450738" y="3903377"/>
                </a:cubicBezTo>
                <a:cubicBezTo>
                  <a:pt x="2495714" y="3847151"/>
                  <a:pt x="2544439" y="3802169"/>
                  <a:pt x="2600660" y="3760937"/>
                </a:cubicBezTo>
                <a:cubicBezTo>
                  <a:pt x="2600656" y="3760925"/>
                  <a:pt x="2600214" y="3759393"/>
                  <a:pt x="2544439" y="3566019"/>
                </a:cubicBezTo>
                <a:cubicBezTo>
                  <a:pt x="2529447" y="3513541"/>
                  <a:pt x="2563179" y="3449818"/>
                  <a:pt x="2611904" y="3431076"/>
                </a:cubicBezTo>
                <a:cubicBezTo>
                  <a:pt x="2611915" y="3431071"/>
                  <a:pt x="2613225" y="3430541"/>
                  <a:pt x="2769322" y="3367353"/>
                </a:cubicBezTo>
                <a:cubicBezTo>
                  <a:pt x="2782440" y="3361730"/>
                  <a:pt x="2796261" y="3358919"/>
                  <a:pt x="2810082" y="3358626"/>
                </a:cubicBezTo>
                <a:close/>
                <a:moveTo>
                  <a:pt x="589485" y="3280859"/>
                </a:moveTo>
                <a:cubicBezTo>
                  <a:pt x="630794" y="3281563"/>
                  <a:pt x="671576" y="3303377"/>
                  <a:pt x="691263" y="3339968"/>
                </a:cubicBezTo>
                <a:cubicBezTo>
                  <a:pt x="691272" y="3339982"/>
                  <a:pt x="692021" y="3341285"/>
                  <a:pt x="762514" y="3463814"/>
                </a:cubicBezTo>
                <a:cubicBezTo>
                  <a:pt x="818765" y="3456308"/>
                  <a:pt x="860015" y="3452555"/>
                  <a:pt x="923766" y="3460061"/>
                </a:cubicBezTo>
                <a:cubicBezTo>
                  <a:pt x="923773" y="3460049"/>
                  <a:pt x="924437" y="3458867"/>
                  <a:pt x="991267" y="3339968"/>
                </a:cubicBezTo>
                <a:cubicBezTo>
                  <a:pt x="1021267" y="3291180"/>
                  <a:pt x="1085018" y="3268662"/>
                  <a:pt x="1137518" y="3291180"/>
                </a:cubicBezTo>
                <a:cubicBezTo>
                  <a:pt x="1137528" y="3291184"/>
                  <a:pt x="1137986" y="3291356"/>
                  <a:pt x="1160905" y="3299956"/>
                </a:cubicBezTo>
                <a:lnTo>
                  <a:pt x="1161386" y="3298825"/>
                </a:lnTo>
                <a:cubicBezTo>
                  <a:pt x="1161398" y="3298830"/>
                  <a:pt x="1162058" y="3299102"/>
                  <a:pt x="1197263" y="3313601"/>
                </a:cubicBezTo>
                <a:cubicBezTo>
                  <a:pt x="1197349" y="3313633"/>
                  <a:pt x="1197434" y="3313665"/>
                  <a:pt x="1197519" y="3313697"/>
                </a:cubicBezTo>
                <a:lnTo>
                  <a:pt x="1197516" y="3313705"/>
                </a:lnTo>
                <a:lnTo>
                  <a:pt x="1225129" y="3325078"/>
                </a:lnTo>
                <a:cubicBezTo>
                  <a:pt x="1277624" y="3347580"/>
                  <a:pt x="1307621" y="3411335"/>
                  <a:pt x="1292622" y="3463840"/>
                </a:cubicBezTo>
                <a:cubicBezTo>
                  <a:pt x="1292619" y="3463853"/>
                  <a:pt x="1292248" y="3465152"/>
                  <a:pt x="1255126" y="3595102"/>
                </a:cubicBezTo>
                <a:cubicBezTo>
                  <a:pt x="1300122" y="3628855"/>
                  <a:pt x="1341367" y="3666358"/>
                  <a:pt x="1375114" y="3711362"/>
                </a:cubicBezTo>
                <a:cubicBezTo>
                  <a:pt x="1375125" y="3711359"/>
                  <a:pt x="1376312" y="3711045"/>
                  <a:pt x="1502601" y="3677609"/>
                </a:cubicBezTo>
                <a:cubicBezTo>
                  <a:pt x="1555096" y="3662608"/>
                  <a:pt x="1618839" y="3692610"/>
                  <a:pt x="1637587" y="3741365"/>
                </a:cubicBezTo>
                <a:cubicBezTo>
                  <a:pt x="1637593" y="3741380"/>
                  <a:pt x="1638064" y="3742510"/>
                  <a:pt x="1675083" y="3831373"/>
                </a:cubicBezTo>
                <a:cubicBezTo>
                  <a:pt x="1697581" y="3883878"/>
                  <a:pt x="1675083" y="3947633"/>
                  <a:pt x="1626338" y="3973886"/>
                </a:cubicBezTo>
                <a:cubicBezTo>
                  <a:pt x="1626318" y="3973897"/>
                  <a:pt x="1624802" y="3974728"/>
                  <a:pt x="1510100" y="4037641"/>
                </a:cubicBezTo>
                <a:cubicBezTo>
                  <a:pt x="1517599" y="4093896"/>
                  <a:pt x="1517599" y="4153902"/>
                  <a:pt x="1510100" y="4210157"/>
                </a:cubicBezTo>
                <a:cubicBezTo>
                  <a:pt x="1510118" y="4210167"/>
                  <a:pt x="1511507" y="4210954"/>
                  <a:pt x="1622589" y="4273912"/>
                </a:cubicBezTo>
                <a:cubicBezTo>
                  <a:pt x="1675083" y="4300165"/>
                  <a:pt x="1693831" y="4363920"/>
                  <a:pt x="1675083" y="4416425"/>
                </a:cubicBezTo>
                <a:cubicBezTo>
                  <a:pt x="1675077" y="4416440"/>
                  <a:pt x="1674594" y="4417551"/>
                  <a:pt x="1637587" y="4502683"/>
                </a:cubicBezTo>
                <a:cubicBezTo>
                  <a:pt x="1615089" y="4555188"/>
                  <a:pt x="1555096" y="4585190"/>
                  <a:pt x="1498851" y="4570189"/>
                </a:cubicBezTo>
                <a:cubicBezTo>
                  <a:pt x="1498832" y="4570184"/>
                  <a:pt x="1497303" y="4569767"/>
                  <a:pt x="1375114" y="4536436"/>
                </a:cubicBezTo>
                <a:cubicBezTo>
                  <a:pt x="1341367" y="4581440"/>
                  <a:pt x="1300122" y="4622694"/>
                  <a:pt x="1255126" y="4656447"/>
                </a:cubicBezTo>
                <a:cubicBezTo>
                  <a:pt x="1255132" y="4656466"/>
                  <a:pt x="1255549" y="4657996"/>
                  <a:pt x="1288873" y="4780208"/>
                </a:cubicBezTo>
                <a:cubicBezTo>
                  <a:pt x="1303871" y="4836463"/>
                  <a:pt x="1273874" y="4896468"/>
                  <a:pt x="1221380" y="4918970"/>
                </a:cubicBezTo>
                <a:cubicBezTo>
                  <a:pt x="1221366" y="4918976"/>
                  <a:pt x="1220292" y="4919443"/>
                  <a:pt x="1135139" y="4956473"/>
                </a:cubicBezTo>
                <a:cubicBezTo>
                  <a:pt x="1082644" y="4975225"/>
                  <a:pt x="1018900" y="4952723"/>
                  <a:pt x="988904" y="4903969"/>
                </a:cubicBezTo>
                <a:cubicBezTo>
                  <a:pt x="988894" y="4903951"/>
                  <a:pt x="988117" y="4902533"/>
                  <a:pt x="925160" y="4787708"/>
                </a:cubicBezTo>
                <a:cubicBezTo>
                  <a:pt x="898913" y="4791459"/>
                  <a:pt x="835169" y="4806460"/>
                  <a:pt x="756427" y="4791459"/>
                </a:cubicBezTo>
                <a:cubicBezTo>
                  <a:pt x="756417" y="4791476"/>
                  <a:pt x="755631" y="4792863"/>
                  <a:pt x="692684" y="4903969"/>
                </a:cubicBezTo>
                <a:cubicBezTo>
                  <a:pt x="662687" y="4952723"/>
                  <a:pt x="598943" y="4975225"/>
                  <a:pt x="546449" y="4952723"/>
                </a:cubicBezTo>
                <a:cubicBezTo>
                  <a:pt x="546436" y="4952718"/>
                  <a:pt x="545789" y="4952446"/>
                  <a:pt x="511554" y="4938028"/>
                </a:cubicBezTo>
                <a:cubicBezTo>
                  <a:pt x="511457" y="4938256"/>
                  <a:pt x="511359" y="4938484"/>
                  <a:pt x="511262" y="4938712"/>
                </a:cubicBezTo>
                <a:cubicBezTo>
                  <a:pt x="511243" y="4938705"/>
                  <a:pt x="510263" y="4938355"/>
                  <a:pt x="458761" y="4919948"/>
                </a:cubicBezTo>
                <a:cubicBezTo>
                  <a:pt x="406260" y="4897430"/>
                  <a:pt x="376260" y="4833630"/>
                  <a:pt x="391260" y="4781090"/>
                </a:cubicBezTo>
                <a:cubicBezTo>
                  <a:pt x="391267" y="4781065"/>
                  <a:pt x="391776" y="4779286"/>
                  <a:pt x="428761" y="4649737"/>
                </a:cubicBezTo>
                <a:cubicBezTo>
                  <a:pt x="387510" y="4615961"/>
                  <a:pt x="350010" y="4574679"/>
                  <a:pt x="316259" y="4529644"/>
                </a:cubicBezTo>
                <a:cubicBezTo>
                  <a:pt x="316245" y="4529648"/>
                  <a:pt x="314876" y="4530029"/>
                  <a:pt x="181258" y="4567173"/>
                </a:cubicBezTo>
                <a:cubicBezTo>
                  <a:pt x="128757" y="4582185"/>
                  <a:pt x="65007" y="4552161"/>
                  <a:pt x="42507" y="4499620"/>
                </a:cubicBezTo>
                <a:cubicBezTo>
                  <a:pt x="42500" y="4499603"/>
                  <a:pt x="42036" y="4498418"/>
                  <a:pt x="8756" y="4413303"/>
                </a:cubicBezTo>
                <a:cubicBezTo>
                  <a:pt x="-13744" y="4364515"/>
                  <a:pt x="8756" y="4296963"/>
                  <a:pt x="57507" y="4270692"/>
                </a:cubicBezTo>
                <a:cubicBezTo>
                  <a:pt x="57518" y="4270686"/>
                  <a:pt x="58710" y="4270019"/>
                  <a:pt x="185008" y="4199387"/>
                </a:cubicBezTo>
                <a:cubicBezTo>
                  <a:pt x="177508" y="4146846"/>
                  <a:pt x="177508" y="4094305"/>
                  <a:pt x="185008" y="4041764"/>
                </a:cubicBezTo>
                <a:cubicBezTo>
                  <a:pt x="184995" y="4041757"/>
                  <a:pt x="183731" y="4041050"/>
                  <a:pt x="57507" y="3970459"/>
                </a:cubicBezTo>
                <a:cubicBezTo>
                  <a:pt x="8756" y="3944188"/>
                  <a:pt x="-13744" y="3876635"/>
                  <a:pt x="8756" y="3827848"/>
                </a:cubicBezTo>
                <a:cubicBezTo>
                  <a:pt x="8763" y="3827832"/>
                  <a:pt x="9255" y="3826651"/>
                  <a:pt x="46257" y="3737777"/>
                </a:cubicBezTo>
                <a:cubicBezTo>
                  <a:pt x="68757" y="3688989"/>
                  <a:pt x="128757" y="3658966"/>
                  <a:pt x="181258" y="3673978"/>
                </a:cubicBezTo>
                <a:cubicBezTo>
                  <a:pt x="181273" y="3673982"/>
                  <a:pt x="182700" y="3674357"/>
                  <a:pt x="323760" y="3711507"/>
                </a:cubicBezTo>
                <a:cubicBezTo>
                  <a:pt x="353760" y="3670225"/>
                  <a:pt x="391260" y="3636449"/>
                  <a:pt x="432511" y="3602672"/>
                </a:cubicBezTo>
                <a:cubicBezTo>
                  <a:pt x="432507" y="3602658"/>
                  <a:pt x="432135" y="3601281"/>
                  <a:pt x="395010" y="3463814"/>
                </a:cubicBezTo>
                <a:cubicBezTo>
                  <a:pt x="380010" y="3407520"/>
                  <a:pt x="410011" y="3347474"/>
                  <a:pt x="462511" y="3324956"/>
                </a:cubicBezTo>
                <a:cubicBezTo>
                  <a:pt x="462526" y="3324950"/>
                  <a:pt x="463660" y="3324456"/>
                  <a:pt x="548762" y="3287427"/>
                </a:cubicBezTo>
                <a:cubicBezTo>
                  <a:pt x="561887" y="3282736"/>
                  <a:pt x="575715" y="3280625"/>
                  <a:pt x="589485" y="3280859"/>
                </a:cubicBezTo>
                <a:close/>
                <a:moveTo>
                  <a:pt x="1992734" y="1027055"/>
                </a:moveTo>
                <a:cubicBezTo>
                  <a:pt x="1617692" y="1027055"/>
                  <a:pt x="1310158" y="1334422"/>
                  <a:pt x="1310158" y="1709260"/>
                </a:cubicBezTo>
                <a:cubicBezTo>
                  <a:pt x="1310158" y="1874644"/>
                  <a:pt x="1371911" y="2026000"/>
                  <a:pt x="1473523" y="2141903"/>
                </a:cubicBezTo>
                <a:cubicBezTo>
                  <a:pt x="1596434" y="2290714"/>
                  <a:pt x="1783887" y="2387470"/>
                  <a:pt x="1992840" y="2387470"/>
                </a:cubicBezTo>
                <a:cubicBezTo>
                  <a:pt x="2367847" y="2387470"/>
                  <a:pt x="2671602" y="2083715"/>
                  <a:pt x="2671602" y="1708709"/>
                </a:cubicBezTo>
                <a:cubicBezTo>
                  <a:pt x="2671602" y="1504247"/>
                  <a:pt x="2578962" y="1320373"/>
                  <a:pt x="2434841" y="1198203"/>
                </a:cubicBezTo>
                <a:cubicBezTo>
                  <a:pt x="2317618" y="1092071"/>
                  <a:pt x="2162568" y="1027055"/>
                  <a:pt x="1992734" y="1027055"/>
                </a:cubicBezTo>
                <a:close/>
                <a:moveTo>
                  <a:pt x="1797713" y="0"/>
                </a:moveTo>
                <a:cubicBezTo>
                  <a:pt x="1797732" y="0"/>
                  <a:pt x="1800384" y="0"/>
                  <a:pt x="2169004" y="0"/>
                </a:cubicBezTo>
                <a:cubicBezTo>
                  <a:pt x="2225260" y="0"/>
                  <a:pt x="2274016" y="44980"/>
                  <a:pt x="2281516" y="101206"/>
                </a:cubicBezTo>
                <a:cubicBezTo>
                  <a:pt x="2281519" y="101227"/>
                  <a:pt x="2281861" y="103959"/>
                  <a:pt x="2326521" y="461050"/>
                </a:cubicBezTo>
                <a:cubicBezTo>
                  <a:pt x="2427783" y="491037"/>
                  <a:pt x="2525294" y="528521"/>
                  <a:pt x="2619054" y="580999"/>
                </a:cubicBezTo>
                <a:cubicBezTo>
                  <a:pt x="2619073" y="580983"/>
                  <a:pt x="2621376" y="579142"/>
                  <a:pt x="2900335" y="356096"/>
                </a:cubicBezTo>
                <a:cubicBezTo>
                  <a:pt x="2945340" y="322360"/>
                  <a:pt x="3012848" y="326109"/>
                  <a:pt x="3054102" y="367341"/>
                </a:cubicBezTo>
                <a:cubicBezTo>
                  <a:pt x="3054113" y="367352"/>
                  <a:pt x="3055064" y="368302"/>
                  <a:pt x="3139804" y="452996"/>
                </a:cubicBezTo>
                <a:lnTo>
                  <a:pt x="3140360" y="452437"/>
                </a:lnTo>
                <a:cubicBezTo>
                  <a:pt x="3140375" y="452452"/>
                  <a:pt x="3141960" y="454037"/>
                  <a:pt x="3312863" y="624940"/>
                </a:cubicBezTo>
                <a:cubicBezTo>
                  <a:pt x="3354114" y="666191"/>
                  <a:pt x="3357864" y="733692"/>
                  <a:pt x="3324113" y="778693"/>
                </a:cubicBezTo>
                <a:cubicBezTo>
                  <a:pt x="3324099" y="778711"/>
                  <a:pt x="3322352" y="780939"/>
                  <a:pt x="3106609" y="1056197"/>
                </a:cubicBezTo>
                <a:cubicBezTo>
                  <a:pt x="3159110" y="1149949"/>
                  <a:pt x="3204111" y="1251201"/>
                  <a:pt x="3234111" y="1356203"/>
                </a:cubicBezTo>
                <a:cubicBezTo>
                  <a:pt x="3234131" y="1356205"/>
                  <a:pt x="3236734" y="1356517"/>
                  <a:pt x="3579117" y="1397453"/>
                </a:cubicBezTo>
                <a:cubicBezTo>
                  <a:pt x="3635368" y="1404953"/>
                  <a:pt x="3680369" y="1453704"/>
                  <a:pt x="3680369" y="1509955"/>
                </a:cubicBezTo>
                <a:cubicBezTo>
                  <a:pt x="3680369" y="1509978"/>
                  <a:pt x="3680369" y="1512840"/>
                  <a:pt x="3680369" y="1881211"/>
                </a:cubicBezTo>
                <a:cubicBezTo>
                  <a:pt x="3680369" y="1937462"/>
                  <a:pt x="3635368" y="1989963"/>
                  <a:pt x="3579117" y="1993713"/>
                </a:cubicBezTo>
                <a:cubicBezTo>
                  <a:pt x="3579099" y="1993716"/>
                  <a:pt x="3576623" y="1994018"/>
                  <a:pt x="3241612" y="2034964"/>
                </a:cubicBezTo>
                <a:cubicBezTo>
                  <a:pt x="3211611" y="2147466"/>
                  <a:pt x="3170360" y="2252468"/>
                  <a:pt x="3114109" y="2346219"/>
                </a:cubicBezTo>
                <a:cubicBezTo>
                  <a:pt x="3114124" y="2346238"/>
                  <a:pt x="3115883" y="2348468"/>
                  <a:pt x="3324113" y="2612474"/>
                </a:cubicBezTo>
                <a:cubicBezTo>
                  <a:pt x="3357864" y="2657475"/>
                  <a:pt x="3354114" y="2724976"/>
                  <a:pt x="3316613" y="2766226"/>
                </a:cubicBezTo>
                <a:cubicBezTo>
                  <a:pt x="3316598" y="2766241"/>
                  <a:pt x="3314633" y="2768206"/>
                  <a:pt x="3054108" y="3028731"/>
                </a:cubicBezTo>
                <a:cubicBezTo>
                  <a:pt x="3012858" y="3066232"/>
                  <a:pt x="2945357" y="3069982"/>
                  <a:pt x="2900356" y="3036231"/>
                </a:cubicBezTo>
                <a:cubicBezTo>
                  <a:pt x="2900341" y="3036219"/>
                  <a:pt x="2898346" y="3034647"/>
                  <a:pt x="2634101" y="2826227"/>
                </a:cubicBezTo>
                <a:cubicBezTo>
                  <a:pt x="2536600" y="2882478"/>
                  <a:pt x="2431598" y="2927479"/>
                  <a:pt x="2322846" y="2957480"/>
                </a:cubicBezTo>
                <a:cubicBezTo>
                  <a:pt x="2322843" y="2957502"/>
                  <a:pt x="2322504" y="2960246"/>
                  <a:pt x="2281595" y="3291235"/>
                </a:cubicBezTo>
                <a:cubicBezTo>
                  <a:pt x="2274095" y="3347486"/>
                  <a:pt x="2225344" y="3392487"/>
                  <a:pt x="2169093" y="3392487"/>
                </a:cubicBezTo>
                <a:cubicBezTo>
                  <a:pt x="2169073" y="3392487"/>
                  <a:pt x="2166338" y="3392487"/>
                  <a:pt x="1797837" y="3392487"/>
                </a:cubicBezTo>
                <a:cubicBezTo>
                  <a:pt x="1741586" y="3392487"/>
                  <a:pt x="1692835" y="3347486"/>
                  <a:pt x="1685335" y="3291235"/>
                </a:cubicBezTo>
                <a:cubicBezTo>
                  <a:pt x="1685333" y="3291215"/>
                  <a:pt x="1685010" y="3288546"/>
                  <a:pt x="1644084" y="2949980"/>
                </a:cubicBezTo>
                <a:cubicBezTo>
                  <a:pt x="1535333" y="2919979"/>
                  <a:pt x="1434081" y="2878728"/>
                  <a:pt x="1340329" y="2822477"/>
                </a:cubicBezTo>
                <a:cubicBezTo>
                  <a:pt x="1340312" y="2822490"/>
                  <a:pt x="1338155" y="2824175"/>
                  <a:pt x="1066575" y="3036231"/>
                </a:cubicBezTo>
                <a:cubicBezTo>
                  <a:pt x="1021574" y="3069982"/>
                  <a:pt x="954073" y="3066232"/>
                  <a:pt x="912822" y="3028731"/>
                </a:cubicBezTo>
                <a:cubicBezTo>
                  <a:pt x="912803" y="3028712"/>
                  <a:pt x="911010" y="3026919"/>
                  <a:pt x="740319" y="2856228"/>
                </a:cubicBezTo>
                <a:cubicBezTo>
                  <a:pt x="719433" y="2833922"/>
                  <a:pt x="689918" y="2805143"/>
                  <a:pt x="650084" y="2766302"/>
                </a:cubicBezTo>
                <a:cubicBezTo>
                  <a:pt x="612580" y="2725070"/>
                  <a:pt x="608830" y="2657599"/>
                  <a:pt x="642584" y="2612619"/>
                </a:cubicBezTo>
                <a:cubicBezTo>
                  <a:pt x="642599" y="2612600"/>
                  <a:pt x="644403" y="2610338"/>
                  <a:pt x="863858" y="2335239"/>
                </a:cubicBezTo>
                <a:cubicBezTo>
                  <a:pt x="811353" y="2241529"/>
                  <a:pt x="770098" y="2144072"/>
                  <a:pt x="743845" y="2039117"/>
                </a:cubicBezTo>
                <a:cubicBezTo>
                  <a:pt x="743823" y="2039114"/>
                  <a:pt x="741037" y="2038763"/>
                  <a:pt x="387555" y="1994137"/>
                </a:cubicBezTo>
                <a:cubicBezTo>
                  <a:pt x="331299" y="1990388"/>
                  <a:pt x="286294" y="1937911"/>
                  <a:pt x="286294" y="1881685"/>
                </a:cubicBezTo>
                <a:cubicBezTo>
                  <a:pt x="286294" y="1881662"/>
                  <a:pt x="286294" y="1878786"/>
                  <a:pt x="286294" y="1510596"/>
                </a:cubicBezTo>
                <a:cubicBezTo>
                  <a:pt x="286294" y="1454370"/>
                  <a:pt x="331299" y="1405641"/>
                  <a:pt x="387555" y="1398145"/>
                </a:cubicBezTo>
                <a:cubicBezTo>
                  <a:pt x="387573" y="1398143"/>
                  <a:pt x="390123" y="1397827"/>
                  <a:pt x="751346" y="1353164"/>
                </a:cubicBezTo>
                <a:cubicBezTo>
                  <a:pt x="777599" y="1251958"/>
                  <a:pt x="818853" y="1158249"/>
                  <a:pt x="871359" y="1068288"/>
                </a:cubicBezTo>
                <a:cubicBezTo>
                  <a:pt x="871344" y="1068268"/>
                  <a:pt x="869486" y="1065924"/>
                  <a:pt x="642584" y="779663"/>
                </a:cubicBezTo>
                <a:cubicBezTo>
                  <a:pt x="608830" y="734682"/>
                  <a:pt x="612580" y="667211"/>
                  <a:pt x="650084" y="625979"/>
                </a:cubicBezTo>
                <a:cubicBezTo>
                  <a:pt x="650103" y="625961"/>
                  <a:pt x="652294" y="623803"/>
                  <a:pt x="912614" y="367341"/>
                </a:cubicBezTo>
                <a:cubicBezTo>
                  <a:pt x="953868" y="326109"/>
                  <a:pt x="1021376" y="322360"/>
                  <a:pt x="1066381" y="356096"/>
                </a:cubicBezTo>
                <a:cubicBezTo>
                  <a:pt x="1066400" y="356110"/>
                  <a:pt x="1068702" y="357934"/>
                  <a:pt x="1355163" y="584747"/>
                </a:cubicBezTo>
                <a:cubicBezTo>
                  <a:pt x="1445173" y="536018"/>
                  <a:pt x="1538934" y="494786"/>
                  <a:pt x="1640195" y="468547"/>
                </a:cubicBezTo>
                <a:cubicBezTo>
                  <a:pt x="1640197" y="468527"/>
                  <a:pt x="1640532" y="465798"/>
                  <a:pt x="1685200" y="101206"/>
                </a:cubicBezTo>
                <a:cubicBezTo>
                  <a:pt x="1692701" y="44980"/>
                  <a:pt x="1741456" y="0"/>
                  <a:pt x="179771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39" name="矢印: 右 38">
            <a:extLst>
              <a:ext uri="{FF2B5EF4-FFF2-40B4-BE49-F238E27FC236}">
                <a16:creationId xmlns:a16="http://schemas.microsoft.com/office/drawing/2014/main" id="{E98FC214-C0E7-41A6-930E-22BEBFDCB1C5}"/>
              </a:ext>
            </a:extLst>
          </p:cNvPr>
          <p:cNvSpPr/>
          <p:nvPr/>
        </p:nvSpPr>
        <p:spPr bwMode="auto">
          <a:xfrm>
            <a:off x="2855273" y="3767723"/>
            <a:ext cx="892207" cy="17163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0" name="フローチャート: 磁気ディスク 39">
            <a:extLst>
              <a:ext uri="{FF2B5EF4-FFF2-40B4-BE49-F238E27FC236}">
                <a16:creationId xmlns:a16="http://schemas.microsoft.com/office/drawing/2014/main" id="{A1C3E478-FE14-42BD-B819-093F2C4CC0A3}"/>
              </a:ext>
            </a:extLst>
          </p:cNvPr>
          <p:cNvSpPr/>
          <p:nvPr/>
        </p:nvSpPr>
        <p:spPr bwMode="auto">
          <a:xfrm>
            <a:off x="2424916" y="3639874"/>
            <a:ext cx="380958" cy="414830"/>
          </a:xfrm>
          <a:prstGeom prst="flowChartMagneticDisk">
            <a:avLst/>
          </a:prstGeom>
          <a:solidFill>
            <a:srgbClr val="203315">
              <a:lumMod val="75000"/>
              <a:lumOff val="25000"/>
            </a:srgbClr>
          </a:solidFill>
          <a:ln>
            <a:solidFill>
              <a:srgbClr val="FFFFFF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791DCF5-8E4A-41F2-B775-051E707F0736}"/>
              </a:ext>
            </a:extLst>
          </p:cNvPr>
          <p:cNvSpPr txBox="1"/>
          <p:nvPr/>
        </p:nvSpPr>
        <p:spPr>
          <a:xfrm>
            <a:off x="6932253" y="2939996"/>
            <a:ext cx="1031051" cy="5607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tIns="54000" bIns="36000" rtlCol="0" anchor="ctr">
            <a:noAutofit/>
          </a:bodyPr>
          <a:lstStyle/>
          <a:p>
            <a:pPr algn="ctr"/>
            <a:r>
              <a:rPr kumimoji="1" lang="ja-JP" altLang="en-US" sz="1100" b="1" dirty="0"/>
              <a:t>基盤運営組織</a:t>
            </a:r>
            <a:br>
              <a:rPr kumimoji="1" lang="en-US" altLang="ja-JP" sz="1100" b="1" dirty="0"/>
            </a:br>
            <a:r>
              <a:rPr kumimoji="1" lang="ja-JP" altLang="en-US" sz="1100" b="1" dirty="0"/>
              <a:t>ポータル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C2A5178-E0D3-4DC1-8188-E9F525585682}"/>
              </a:ext>
            </a:extLst>
          </p:cNvPr>
          <p:cNvSpPr txBox="1"/>
          <p:nvPr/>
        </p:nvSpPr>
        <p:spPr>
          <a:xfrm>
            <a:off x="6932253" y="4358295"/>
            <a:ext cx="1031051" cy="5607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tIns="54000" bIns="36000" rtlCol="0" anchor="ctr">
            <a:noAutofit/>
          </a:bodyPr>
          <a:lstStyle>
            <a:defPPr>
              <a:defRPr lang="en-US"/>
            </a:defPPr>
            <a:lvl1pPr algn="ctr">
              <a:defRPr kumimoji="1" sz="1100" b="1"/>
            </a:lvl1pPr>
          </a:lstStyle>
          <a:p>
            <a:r>
              <a:rPr lang="ja-JP" altLang="en-US"/>
              <a:t>個人</a:t>
            </a:r>
            <a:endParaRPr lang="en-US" altLang="ja-JP" dirty="0"/>
          </a:p>
          <a:p>
            <a:r>
              <a:rPr lang="ja-JP" altLang="en-US" dirty="0"/>
              <a:t>ポータル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A7DC1ED-9AEE-4ADA-8348-4F22C2FF045A}"/>
              </a:ext>
            </a:extLst>
          </p:cNvPr>
          <p:cNvSpPr txBox="1"/>
          <p:nvPr/>
        </p:nvSpPr>
        <p:spPr>
          <a:xfrm>
            <a:off x="10567414" y="2227509"/>
            <a:ext cx="1053817" cy="290912"/>
          </a:xfrm>
          <a:prstGeom prst="rect">
            <a:avLst/>
          </a:prstGeom>
          <a:solidFill>
            <a:schemeClr val="tx2">
              <a:lumMod val="20000"/>
              <a:lumOff val="80000"/>
              <a:alpha val="52000"/>
            </a:schemeClr>
          </a:solidFill>
          <a:ln>
            <a:noFill/>
          </a:ln>
        </p:spPr>
        <p:txBody>
          <a:bodyPr wrap="none" tIns="54000" bIns="36000" rtlCol="0" anchor="ctr">
            <a:noAutofit/>
          </a:bodyPr>
          <a:lstStyle>
            <a:defPPr>
              <a:defRPr lang="en-US"/>
            </a:defPPr>
            <a:lvl1pPr algn="ctr">
              <a:defRPr kumimoji="1" sz="1100" b="1" spc="-150">
                <a:solidFill>
                  <a:schemeClr val="accent6"/>
                </a:solidFill>
              </a:defRPr>
            </a:lvl1pPr>
          </a:lstStyle>
          <a:p>
            <a:r>
              <a:rPr lang="ja-JP" altLang="en-US" dirty="0">
                <a:solidFill>
                  <a:schemeClr val="bg2">
                    <a:lumMod val="50000"/>
                  </a:schemeClr>
                </a:solidFill>
              </a:rPr>
              <a:t>機能提供範囲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4900E417-F541-4F9F-A723-D9295025F95E}"/>
              </a:ext>
            </a:extLst>
          </p:cNvPr>
          <p:cNvSpPr/>
          <p:nvPr/>
        </p:nvSpPr>
        <p:spPr bwMode="auto">
          <a:xfrm>
            <a:off x="10567414" y="2600241"/>
            <a:ext cx="1053817" cy="36649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  <a:t>各組織の</a:t>
            </a:r>
            <a:endParaRPr kumimoji="0" lang="en-US" altLang="ja-JP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  <a:t>管理範囲</a:t>
            </a:r>
          </a:p>
        </p:txBody>
      </p:sp>
      <p:sp>
        <p:nvSpPr>
          <p:cNvPr id="45" name="矢印: 右 44">
            <a:extLst>
              <a:ext uri="{FF2B5EF4-FFF2-40B4-BE49-F238E27FC236}">
                <a16:creationId xmlns:a16="http://schemas.microsoft.com/office/drawing/2014/main" id="{1B0BF92F-2908-4FDE-B43A-E341FB9A0D8B}"/>
              </a:ext>
            </a:extLst>
          </p:cNvPr>
          <p:cNvSpPr/>
          <p:nvPr/>
        </p:nvSpPr>
        <p:spPr bwMode="auto">
          <a:xfrm>
            <a:off x="2814094" y="4721381"/>
            <a:ext cx="892207" cy="17163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6" name="矢印: 右 45">
            <a:extLst>
              <a:ext uri="{FF2B5EF4-FFF2-40B4-BE49-F238E27FC236}">
                <a16:creationId xmlns:a16="http://schemas.microsoft.com/office/drawing/2014/main" id="{5BB653B2-37A0-4972-B95E-E67572D5564F}"/>
              </a:ext>
            </a:extLst>
          </p:cNvPr>
          <p:cNvSpPr/>
          <p:nvPr/>
        </p:nvSpPr>
        <p:spPr bwMode="auto">
          <a:xfrm>
            <a:off x="2841128" y="2931137"/>
            <a:ext cx="892207" cy="17163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F5950F9-81D4-45C6-AECD-413EEF81D125}"/>
              </a:ext>
            </a:extLst>
          </p:cNvPr>
          <p:cNvSpPr txBox="1"/>
          <p:nvPr/>
        </p:nvSpPr>
        <p:spPr>
          <a:xfrm>
            <a:off x="3226053" y="480474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/>
              <a:t>蓄積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502A1DA-C4C7-432F-B061-1C7A3DCF93F7}"/>
              </a:ext>
            </a:extLst>
          </p:cNvPr>
          <p:cNvSpPr txBox="1"/>
          <p:nvPr/>
        </p:nvSpPr>
        <p:spPr>
          <a:xfrm>
            <a:off x="3258664" y="306192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/>
              <a:t>蓄積</a:t>
            </a:r>
          </a:p>
        </p:txBody>
      </p:sp>
      <p:sp>
        <p:nvSpPr>
          <p:cNvPr id="49" name="L 字 48">
            <a:extLst>
              <a:ext uri="{FF2B5EF4-FFF2-40B4-BE49-F238E27FC236}">
                <a16:creationId xmlns:a16="http://schemas.microsoft.com/office/drawing/2014/main" id="{4CBCCE80-0060-4CF4-9A78-5A7F6AAF5009}"/>
              </a:ext>
            </a:extLst>
          </p:cNvPr>
          <p:cNvSpPr/>
          <p:nvPr/>
        </p:nvSpPr>
        <p:spPr bwMode="auto">
          <a:xfrm rot="5400000">
            <a:off x="6206075" y="1692238"/>
            <a:ext cx="2403903" cy="4454560"/>
          </a:xfrm>
          <a:prstGeom prst="corner">
            <a:avLst>
              <a:gd name="adj1" fmla="val 63010"/>
              <a:gd name="adj2" fmla="val 44923"/>
            </a:avLst>
          </a:prstGeom>
          <a:noFill/>
          <a:ln>
            <a:solidFill>
              <a:schemeClr val="tx1"/>
            </a:solidFill>
            <a:prstDash val="sys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kumimoji="0" lang="ja-JP" altLang="en-US" sz="1600" b="1" kern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77A0B9BF-4F17-4C23-A72B-87DD46F50BE9}"/>
              </a:ext>
            </a:extLst>
          </p:cNvPr>
          <p:cNvGrpSpPr/>
          <p:nvPr/>
        </p:nvGrpSpPr>
        <p:grpSpPr>
          <a:xfrm>
            <a:off x="8068014" y="4764953"/>
            <a:ext cx="959803" cy="319777"/>
            <a:chOff x="5910210" y="3040413"/>
            <a:chExt cx="959803" cy="319777"/>
          </a:xfrm>
        </p:grpSpPr>
        <p:sp>
          <p:nvSpPr>
            <p:cNvPr id="51" name="円/楕円 3">
              <a:extLst>
                <a:ext uri="{FF2B5EF4-FFF2-40B4-BE49-F238E27FC236}">
                  <a16:creationId xmlns:a16="http://schemas.microsoft.com/office/drawing/2014/main" id="{EE1398BA-8183-4360-B1A0-02CB5DDBE8C8}"/>
                </a:ext>
              </a:extLst>
            </p:cNvPr>
            <p:cNvSpPr/>
            <p:nvPr/>
          </p:nvSpPr>
          <p:spPr bwMode="auto">
            <a:xfrm>
              <a:off x="5910210" y="3040413"/>
              <a:ext cx="746423" cy="319777"/>
            </a:xfrm>
            <a:prstGeom prst="ellipse">
              <a:avLst/>
            </a:prstGeom>
            <a:solidFill>
              <a:srgbClr val="002B6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</a:endParaRPr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5F82BC75-A44C-40E6-BE6E-156E98EC20DE}"/>
                </a:ext>
              </a:extLst>
            </p:cNvPr>
            <p:cNvSpPr/>
            <p:nvPr/>
          </p:nvSpPr>
          <p:spPr>
            <a:xfrm>
              <a:off x="5927032" y="3062259"/>
              <a:ext cx="942981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ja-JP" altLang="en-US" sz="1050" b="1" kern="100" dirty="0">
                  <a:solidFill>
                    <a:srgbClr val="FFFFFF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Courier New" panose="02070309020205020404" pitchFamily="49" charset="0"/>
                </a:rPr>
                <a:t>個人同意</a:t>
              </a:r>
              <a:endParaRPr lang="ja-JP" altLang="ja-JP" sz="1050" b="1" kern="100" dirty="0">
                <a:solidFill>
                  <a:srgbClr val="FFFF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Courier New" panose="02070309020205020404" pitchFamily="49" charset="0"/>
              </a:endParaRPr>
            </a:p>
          </p:txBody>
        </p:sp>
      </p:grpSp>
      <p:sp>
        <p:nvSpPr>
          <p:cNvPr id="53" name="タイトル 52">
            <a:extLst>
              <a:ext uri="{FF2B5EF4-FFF2-40B4-BE49-F238E27FC236}">
                <a16:creationId xmlns:a16="http://schemas.microsoft.com/office/drawing/2014/main" id="{68DEC624-1C93-4D1E-A94D-30125DD6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パーソナルデータ連携モジュールの</a:t>
            </a:r>
            <a:br>
              <a:rPr lang="en-US" altLang="ja-JP" dirty="0"/>
            </a:br>
            <a:r>
              <a:rPr lang="ja-JP" altLang="en-US" dirty="0"/>
              <a:t>概念図</a:t>
            </a:r>
          </a:p>
        </p:txBody>
      </p:sp>
    </p:spTree>
    <p:extLst>
      <p:ext uri="{BB962C8B-B14F-4D97-AF65-F5344CB8AC3E}">
        <p14:creationId xmlns:p14="http://schemas.microsoft.com/office/powerpoint/2010/main" val="710268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113</Words>
  <Application>Microsoft Office PowerPoint</Application>
  <PresentationFormat>ワイド画面</PresentationFormat>
  <Paragraphs>31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-apple-system</vt:lpstr>
      <vt:lpstr>ＭＳ ゴシック</vt:lpstr>
      <vt:lpstr>メイリオ</vt:lpstr>
      <vt:lpstr>游ゴシック</vt:lpstr>
      <vt:lpstr>游ゴシック Light</vt:lpstr>
      <vt:lpstr>Arial</vt:lpstr>
      <vt:lpstr>Office テーマ</vt:lpstr>
      <vt:lpstr>パーソナルデータ連携モジュールの 概念図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ITO SHOTARO(伊藤　翔太郎)</dc:creator>
  <cp:lastModifiedBy>ITO SHOTARO(伊藤　翔太郎)</cp:lastModifiedBy>
  <cp:revision>2</cp:revision>
  <dcterms:created xsi:type="dcterms:W3CDTF">2023-06-22T04:24:31Z</dcterms:created>
  <dcterms:modified xsi:type="dcterms:W3CDTF">2023-06-26T07:31:53Z</dcterms:modified>
</cp:coreProperties>
</file>