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1" r:id="rId1"/>
    <p:sldMasterId id="2147483734" r:id="rId2"/>
    <p:sldMasterId id="2147483740" r:id="rId3"/>
  </p:sldMasterIdLst>
  <p:notesMasterIdLst>
    <p:notesMasterId r:id="rId7"/>
  </p:notesMasterIdLst>
  <p:handoutMasterIdLst>
    <p:handoutMasterId r:id="rId8"/>
  </p:handoutMasterIdLst>
  <p:sldIdLst>
    <p:sldId id="2147470316" r:id="rId4"/>
    <p:sldId id="2147470327" r:id="rId5"/>
    <p:sldId id="2147470326" r:id="rId6"/>
  </p:sldIdLst>
  <p:sldSz cx="12192000" cy="6858000"/>
  <p:notesSz cx="6858000" cy="9144000"/>
  <p:kinsoku lang="ja-JP" invalStChars="んンーー、。，．・：；？！゛゜ヽヾゝゞ々ー’”）〕］｝〉》」』】°‰′″℃￠％ぁぃぅぇぉっゃゅょゎァィゥェォッャュョヮヵヶ!%),.:;?]}｡｣､･ｧｨｩｪｫｬｭｮｯｰﾞﾟ" invalEndChars="一‘“（〔［｛〈《「『【￥＄$([\{｢￡"/>
  <p:defaultTex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AF8"/>
    <a:srgbClr val="002060"/>
    <a:srgbClr val="31746D"/>
    <a:srgbClr val="A0D8AD"/>
    <a:srgbClr val="1E538E"/>
    <a:srgbClr val="CCCDE1"/>
    <a:srgbClr val="1E32A5"/>
    <a:srgbClr val="65B3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37" autoAdjust="0"/>
    <p:restoredTop sz="96395" autoAdjust="0"/>
  </p:normalViewPr>
  <p:slideViewPr>
    <p:cSldViewPr snapToGrid="0">
      <p:cViewPr varScale="1">
        <p:scale>
          <a:sx n="73" d="100"/>
          <a:sy n="73" d="100"/>
        </p:scale>
        <p:origin x="90" y="3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notesViewPr>
    <p:cSldViewPr snapToGrid="0" showGuides="1">
      <p:cViewPr varScale="1">
        <p:scale>
          <a:sx n="81" d="100"/>
          <a:sy n="81" d="100"/>
        </p:scale>
        <p:origin x="389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775A9-FB6F-49EB-A3A6-1BBF055712B9}" type="datetimeFigureOut">
              <a:rPr kumimoji="1" lang="ja-JP" altLang="en-US" smtClean="0"/>
              <a:t>2023/6/1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7015AC-153B-4E63-8750-7FA97C5B64C5}" type="slidenum">
              <a:rPr kumimoji="1" lang="ja-JP" altLang="en-US" smtClean="0"/>
              <a:t>‹#›</a:t>
            </a:fld>
            <a:endParaRPr kumimoji="1" lang="ja-JP" altLang="en-US"/>
          </a:p>
        </p:txBody>
      </p:sp>
    </p:spTree>
    <p:extLst>
      <p:ext uri="{BB962C8B-B14F-4D97-AF65-F5344CB8AC3E}">
        <p14:creationId xmlns:p14="http://schemas.microsoft.com/office/powerpoint/2010/main" val="2847312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AB0C4F-1D02-427E-9CE8-CF69AF9BFF22}" type="datetimeFigureOut">
              <a:rPr kumimoji="1" lang="ja-JP" altLang="en-US" smtClean="0"/>
              <a:t>2023/6/1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0BA1C-5909-440D-BFFD-F1A9BD9E68A9}" type="slidenum">
              <a:rPr kumimoji="1" lang="ja-JP" altLang="en-US" smtClean="0"/>
              <a:t>‹#›</a:t>
            </a:fld>
            <a:endParaRPr kumimoji="1" lang="ja-JP" altLang="en-US"/>
          </a:p>
        </p:txBody>
      </p:sp>
    </p:spTree>
    <p:extLst>
      <p:ext uri="{BB962C8B-B14F-4D97-AF65-F5344CB8AC3E}">
        <p14:creationId xmlns:p14="http://schemas.microsoft.com/office/powerpoint/2010/main" val="2219409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_B">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正方形/長方形 8"/>
          <p:cNvSpPr/>
          <p:nvPr userDrawn="1"/>
        </p:nvSpPr>
        <p:spPr bwMode="gray">
          <a:xfrm>
            <a:off x="0" y="0"/>
            <a:ext cx="262800" cy="6858000"/>
          </a:xfrm>
          <a:prstGeom prst="rect">
            <a:avLst/>
          </a:prstGeom>
          <a:gradFill flip="none" rotWithShape="1">
            <a:gsLst>
              <a:gs pos="0">
                <a:srgbClr val="A0D8AD"/>
              </a:gs>
              <a:gs pos="10000">
                <a:srgbClr val="65B3A4"/>
              </a:gs>
              <a:gs pos="6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13" name="タイトル"/>
          <p:cNvSpPr>
            <a:spLocks noGrp="1"/>
          </p:cNvSpPr>
          <p:nvPr>
            <p:ph type="title" hasCustomPrompt="1"/>
          </p:nvPr>
        </p:nvSpPr>
        <p:spPr bwMode="gray">
          <a:xfrm>
            <a:off x="677043" y="4229396"/>
            <a:ext cx="11108324" cy="697627"/>
          </a:xfrm>
          <a:prstGeom prst="rect">
            <a:avLst/>
          </a:prstGeom>
        </p:spPr>
        <p:txBody>
          <a:bodyPr wrap="square" lIns="36000" anchor="b" anchorCtr="0">
            <a:noAutofit/>
          </a:bodyPr>
          <a:lstStyle>
            <a:lvl1pPr algn="l" eaLnBrk="1" hangingPunct="1">
              <a:defRPr sz="3800">
                <a:solidFill>
                  <a:schemeClr val="tx1">
                    <a:lumMod val="85000"/>
                    <a:lumOff val="15000"/>
                  </a:schemeClr>
                </a:solidFill>
                <a:effectLst/>
                <a:latin typeface="+mj-ea"/>
                <a:ea typeface="+mj-ea"/>
              </a:defRPr>
            </a:lvl1pPr>
          </a:lstStyle>
          <a:p>
            <a:r>
              <a:rPr kumimoji="1" lang="ja-JP" altLang="en-US" dirty="0"/>
              <a:t>タイトルを入力</a:t>
            </a:r>
          </a:p>
        </p:txBody>
      </p:sp>
      <p:sp>
        <p:nvSpPr>
          <p:cNvPr id="16" name="テキスト プレースホルダー"/>
          <p:cNvSpPr>
            <a:spLocks noGrp="1"/>
          </p:cNvSpPr>
          <p:nvPr>
            <p:ph type="body" sz="quarter" idx="10" hasCustomPrompt="1"/>
          </p:nvPr>
        </p:nvSpPr>
        <p:spPr bwMode="gray">
          <a:xfrm>
            <a:off x="677044" y="5021216"/>
            <a:ext cx="9005205" cy="410369"/>
          </a:xfrm>
          <a:prstGeom prst="rect">
            <a:avLst/>
          </a:prstGeom>
        </p:spPr>
        <p:txBody>
          <a:bodyPr wrap="square">
            <a:noAutofit/>
          </a:bodyPr>
          <a:lstStyle>
            <a:lvl1pPr marL="0" marR="0" indent="0" algn="l" defTabSz="1219080" rtl="0" eaLnBrk="1" fontAlgn="base" latinLnBrk="0" hangingPunct="1">
              <a:lnSpc>
                <a:spcPct val="110000"/>
              </a:lnSpc>
              <a:spcBef>
                <a:spcPct val="20000"/>
              </a:spcBef>
              <a:spcAft>
                <a:spcPct val="0"/>
              </a:spcAft>
              <a:buClr>
                <a:schemeClr val="accent6"/>
              </a:buClr>
              <a:buSzTx/>
              <a:buFont typeface="Arial" panose="020B0604020202020204" pitchFamily="34" charset="0"/>
              <a:buNone/>
              <a:tabLst/>
              <a:defRPr sz="2000">
                <a:solidFill>
                  <a:schemeClr val="tx1">
                    <a:lumMod val="85000"/>
                    <a:lumOff val="15000"/>
                  </a:schemeClr>
                </a:solidFill>
                <a:latin typeface="+mj-ea"/>
                <a:ea typeface="+mj-ea"/>
              </a:defRPr>
            </a:lvl1pPr>
            <a:lvl2pPr marL="95992" indent="0">
              <a:buNone/>
              <a:defRPr>
                <a:solidFill>
                  <a:schemeClr val="bg1"/>
                </a:solidFill>
              </a:defRPr>
            </a:lvl2pPr>
            <a:lvl3pPr marL="297251" indent="0">
              <a:buNone/>
              <a:defRPr>
                <a:solidFill>
                  <a:schemeClr val="bg1"/>
                </a:solidFill>
              </a:defRPr>
            </a:lvl3pPr>
            <a:lvl4pPr marL="437006" indent="0">
              <a:buNone/>
              <a:defRPr>
                <a:solidFill>
                  <a:schemeClr val="bg1"/>
                </a:solidFill>
              </a:defRPr>
            </a:lvl4pPr>
            <a:lvl5pPr marL="415160" indent="0">
              <a:buNone/>
              <a:defRPr>
                <a:solidFill>
                  <a:schemeClr val="bg1"/>
                </a:solidFill>
              </a:defRPr>
            </a:lvl5pPr>
          </a:lstStyle>
          <a:p>
            <a:pPr lvl="0"/>
            <a:r>
              <a:rPr kumimoji="1" lang="ja-JP" altLang="en-US" dirty="0"/>
              <a:t>年月　部署名　氏名など　適宜改行</a:t>
            </a:r>
          </a:p>
        </p:txBody>
      </p:sp>
      <p:sp>
        <p:nvSpPr>
          <p:cNvPr id="17" name="テキスト プレースホルダー"/>
          <p:cNvSpPr>
            <a:spLocks noGrp="1"/>
          </p:cNvSpPr>
          <p:nvPr>
            <p:ph type="body" sz="quarter" idx="12" hasCustomPrompt="1"/>
          </p:nvPr>
        </p:nvSpPr>
        <p:spPr>
          <a:xfrm>
            <a:off x="677044" y="1152001"/>
            <a:ext cx="9005205" cy="381643"/>
          </a:xfrm>
          <a:prstGeom prst="rect">
            <a:avLst/>
          </a:prstGeom>
        </p:spPr>
        <p:txBody>
          <a:bodyPr>
            <a:noAutofit/>
          </a:bodyPr>
          <a:lstStyle>
            <a:lvl1pPr marL="0" indent="0" eaLnBrk="1" hangingPunct="1">
              <a:buNone/>
              <a:defRPr sz="1600">
                <a:solidFill>
                  <a:schemeClr val="tx1">
                    <a:lumMod val="85000"/>
                    <a:lumOff val="15000"/>
                  </a:schemeClr>
                </a:solidFill>
                <a:latin typeface="+mj-ea"/>
                <a:ea typeface="+mj-ea"/>
              </a:defRPr>
            </a:lvl1pPr>
            <a:lvl2pPr marL="95992" indent="0">
              <a:buNone/>
              <a:defRPr/>
            </a:lvl2pPr>
            <a:lvl3pPr marL="297251" indent="0">
              <a:buNone/>
              <a:defRPr/>
            </a:lvl3pPr>
            <a:lvl4pPr marL="437006" indent="0">
              <a:buNone/>
              <a:defRPr/>
            </a:lvl4pPr>
            <a:lvl5pPr marL="415160" indent="0">
              <a:buNone/>
              <a:defRPr/>
            </a:lvl5pPr>
          </a:lstStyle>
          <a:p>
            <a:r>
              <a:rPr lang="ja-JP" altLang="en-US" dirty="0"/>
              <a:t>宛先がある場合は入力</a:t>
            </a:r>
            <a:endParaRPr kumimoji="1" lang="ja-JP" altLang="en-US" dirty="0"/>
          </a:p>
        </p:txBody>
      </p:sp>
    </p:spTree>
    <p:extLst>
      <p:ext uri="{BB962C8B-B14F-4D97-AF65-F5344CB8AC3E}">
        <p14:creationId xmlns:p14="http://schemas.microsoft.com/office/powerpoint/2010/main" val="34848916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3" name="図 12"/>
          <p:cNvPicPr>
            <a:picLocks noChangeAspect="1"/>
          </p:cNvPicPr>
          <p:nvPr userDrawn="1"/>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8" name="正方形/長方形 7"/>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132703321"/>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endParaRPr kumimoji="1" lang="en-US" altLang="ja-JP" dirty="0"/>
          </a:p>
          <a:p>
            <a:pPr lvl="4"/>
            <a:r>
              <a:rPr kumimoji="1" lang="ja-JP" altLang="en-US" dirty="0"/>
              <a:t>文章を入力</a:t>
            </a:r>
            <a:endParaRPr kumimoji="1" lang="en-US" altLang="ja-JP" dirty="0"/>
          </a:p>
        </p:txBody>
      </p:sp>
      <p:sp>
        <p:nvSpPr>
          <p:cNvPr id="10"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2" name="図 11"/>
          <p:cNvPicPr>
            <a:picLocks noChangeAspect="1"/>
          </p:cNvPicPr>
          <p:nvPr userDrawn="1"/>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7" name="正方形/長方形 6"/>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1258283133"/>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0" name="図 9"/>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7" name="正方形/長方形 6"/>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685363917"/>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dirty="0"/>
              <a:t>本文を入力</a:t>
            </a:r>
          </a:p>
          <a:p>
            <a:pPr marL="598929" lvl="1" indent="-241265">
              <a:buClr>
                <a:schemeClr val="bg1">
                  <a:lumMod val="95000"/>
                </a:schemeClr>
              </a:buClr>
            </a:pPr>
            <a:r>
              <a:rPr kumimoji="1" lang="ja-JP" altLang="en-US" dirty="0"/>
              <a:t>第 </a:t>
            </a:r>
            <a:r>
              <a:rPr kumimoji="1" lang="en-US" altLang="ja-JP" dirty="0"/>
              <a:t>2 </a:t>
            </a:r>
            <a:r>
              <a:rPr kumimoji="1" lang="ja-JP" altLang="en-US" dirty="0"/>
              <a:t>レベル</a:t>
            </a:r>
          </a:p>
          <a:p>
            <a:pPr marL="715325" lvl="2" indent="-116401">
              <a:buClr>
                <a:schemeClr val="bg1">
                  <a:lumMod val="95000"/>
                </a:schemeClr>
              </a:buClr>
            </a:pPr>
            <a:r>
              <a:rPr kumimoji="1" lang="ja-JP" altLang="en-US" dirty="0"/>
              <a:t>第 </a:t>
            </a:r>
            <a:r>
              <a:rPr kumimoji="1" lang="en-US" altLang="ja-JP" dirty="0"/>
              <a:t>3 </a:t>
            </a:r>
            <a:r>
              <a:rPr kumimoji="1" lang="ja-JP" altLang="en-US" dirty="0"/>
              <a:t>レベル</a:t>
            </a:r>
          </a:p>
          <a:p>
            <a:pPr marL="838078" lvl="3" indent="-118517">
              <a:buClr>
                <a:schemeClr val="bg1">
                  <a:lumMod val="95000"/>
                </a:schemeClr>
              </a:buClr>
            </a:pPr>
            <a:r>
              <a:rPr kumimoji="1" lang="ja-JP" altLang="en-US" dirty="0"/>
              <a:t>第 </a:t>
            </a:r>
            <a:r>
              <a:rPr kumimoji="1" lang="en-US" altLang="ja-JP" dirty="0"/>
              <a:t>4 </a:t>
            </a:r>
            <a:r>
              <a:rPr kumimoji="1" lang="ja-JP" altLang="en-US" dirty="0"/>
              <a:t>レベル</a:t>
            </a:r>
            <a:endParaRPr kumimoji="1" lang="en-US" altLang="ja-JP" dirty="0"/>
          </a:p>
          <a:p>
            <a:pPr marL="838078" lvl="4"/>
            <a:r>
              <a:rPr kumimoji="1" lang="ja-JP" altLang="en-US" dirty="0"/>
              <a:t>文章を入力</a:t>
            </a:r>
            <a:endParaRPr kumimoji="1" lang="en-US" altLang="ja-JP" dirty="0"/>
          </a:p>
        </p:txBody>
      </p:sp>
      <p:sp>
        <p:nvSpPr>
          <p:cNvPr id="7"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1" name="図 10"/>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9" name="正方形/長方形 8"/>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627738718"/>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dirty="0"/>
              <a:t>本文を入力</a:t>
            </a:r>
          </a:p>
          <a:p>
            <a:pPr marL="598929" lvl="1" indent="-241265">
              <a:buClr>
                <a:schemeClr val="bg1">
                  <a:lumMod val="95000"/>
                </a:schemeClr>
              </a:buClr>
            </a:pPr>
            <a:r>
              <a:rPr kumimoji="1" lang="ja-JP" altLang="en-US" dirty="0"/>
              <a:t>第 </a:t>
            </a:r>
            <a:r>
              <a:rPr kumimoji="1" lang="en-US" altLang="ja-JP" dirty="0"/>
              <a:t>2 </a:t>
            </a:r>
            <a:r>
              <a:rPr kumimoji="1" lang="ja-JP" altLang="en-US" dirty="0"/>
              <a:t>レベル</a:t>
            </a:r>
          </a:p>
          <a:p>
            <a:pPr marL="715325" lvl="2" indent="-116401">
              <a:buClr>
                <a:schemeClr val="bg1">
                  <a:lumMod val="95000"/>
                </a:schemeClr>
              </a:buClr>
            </a:pPr>
            <a:r>
              <a:rPr kumimoji="1" lang="ja-JP" altLang="en-US" dirty="0"/>
              <a:t>第 </a:t>
            </a:r>
            <a:r>
              <a:rPr kumimoji="1" lang="en-US" altLang="ja-JP" dirty="0"/>
              <a:t>3 </a:t>
            </a:r>
            <a:r>
              <a:rPr kumimoji="1" lang="ja-JP" altLang="en-US" dirty="0"/>
              <a:t>レベル</a:t>
            </a:r>
          </a:p>
          <a:p>
            <a:pPr marL="838078" lvl="3" indent="-118517">
              <a:buClr>
                <a:schemeClr val="bg1">
                  <a:lumMod val="95000"/>
                </a:schemeClr>
              </a:buClr>
            </a:pPr>
            <a:r>
              <a:rPr kumimoji="1" lang="ja-JP" altLang="en-US" dirty="0"/>
              <a:t>第 </a:t>
            </a:r>
            <a:r>
              <a:rPr kumimoji="1" lang="en-US" altLang="ja-JP" dirty="0"/>
              <a:t>4 </a:t>
            </a:r>
            <a:r>
              <a:rPr kumimoji="1" lang="ja-JP" altLang="en-US" dirty="0"/>
              <a:t>レベル</a:t>
            </a:r>
            <a:endParaRPr kumimoji="1" lang="en-US" altLang="ja-JP" dirty="0"/>
          </a:p>
          <a:p>
            <a:pPr marL="838078" lvl="4"/>
            <a:r>
              <a:rPr kumimoji="1" lang="ja-JP" altLang="en-US" dirty="0"/>
              <a:t>文章を入力</a:t>
            </a:r>
            <a:endParaRPr kumimoji="1" lang="en-US" altLang="ja-JP" dirty="0"/>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dirty="0"/>
              <a:t>リード文が１行・２行ともにこのレイアウトで入力</a:t>
            </a:r>
          </a:p>
        </p:txBody>
      </p:sp>
      <p:sp>
        <p:nvSpPr>
          <p:cNvPr id="9"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2" name="図 11"/>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11" name="正方形/長方形 10"/>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150969604"/>
      </p:ext>
    </p:extLst>
  </p:cSld>
  <p:clrMapOvr>
    <a:masterClrMapping/>
  </p:clrMapOvr>
  <p:hf hdr="0" dt="0"/>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6" name="図 5"/>
          <p:cNvPicPr>
            <a:picLocks noChangeAspect="1"/>
          </p:cNvPicPr>
          <p:nvPr userDrawn="1"/>
        </p:nvPicPr>
        <p:blipFill>
          <a:blip r:embed="rId2">
            <a:biLevel thresh="25000"/>
          </a:blip>
          <a:stretch>
            <a:fillRect/>
          </a:stretch>
        </p:blipFill>
        <p:spPr>
          <a:xfrm>
            <a:off x="9616828" y="6517512"/>
            <a:ext cx="2311647" cy="182055"/>
          </a:xfrm>
          <a:prstGeom prst="rect">
            <a:avLst/>
          </a:prstGeom>
        </p:spPr>
      </p:pic>
      <p:sp>
        <p:nvSpPr>
          <p:cNvPr id="8" name="正方形/長方形 7"/>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55717375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rporate Concept">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73715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urpose_B">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72276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グループ化 2"/>
          <p:cNvGrpSpPr/>
          <p:nvPr userDrawn="1"/>
        </p:nvGrpSpPr>
        <p:grpSpPr>
          <a:xfrm>
            <a:off x="11071921" y="6971182"/>
            <a:ext cx="1119015" cy="460404"/>
            <a:chOff x="11071921" y="6971182"/>
            <a:chExt cx="1119015" cy="460404"/>
          </a:xfrm>
        </p:grpSpPr>
        <p:sp>
          <p:nvSpPr>
            <p:cNvPr id="17" name="テキスト ボックス 16"/>
            <p:cNvSpPr txBox="1"/>
            <p:nvPr/>
          </p:nvSpPr>
          <p:spPr>
            <a:xfrm>
              <a:off x="11302865" y="7216142"/>
              <a:ext cx="751809" cy="215444"/>
            </a:xfrm>
            <a:prstGeom prst="rect">
              <a:avLst/>
            </a:prstGeom>
            <a:noFill/>
          </p:spPr>
          <p:txBody>
            <a:bodyPr wrap="none" lIns="0" rIns="0" rtlCol="0">
              <a:spAutoFit/>
            </a:bodyPr>
            <a:lstStyle/>
            <a:p>
              <a:pPr algn="l"/>
              <a:r>
                <a:rPr kumimoji="1" lang="en-US" altLang="ja-JP" sz="800" b="0" dirty="0">
                  <a:solidFill>
                    <a:schemeClr val="tx1">
                      <a:lumMod val="75000"/>
                      <a:lumOff val="25000"/>
                    </a:schemeClr>
                  </a:solidFill>
                  <a:latin typeface="+mj-ea"/>
                  <a:ea typeface="+mj-ea"/>
                </a:rPr>
                <a:t>Brighter</a:t>
              </a:r>
              <a:r>
                <a:rPr kumimoji="1" lang="en-US" altLang="ja-JP" sz="800" b="0" baseline="0" dirty="0">
                  <a:solidFill>
                    <a:schemeClr val="tx1">
                      <a:lumMod val="75000"/>
                      <a:lumOff val="25000"/>
                    </a:schemeClr>
                  </a:solidFill>
                  <a:latin typeface="+mj-ea"/>
                  <a:ea typeface="+mj-ea"/>
                </a:rPr>
                <a:t> </a:t>
              </a:r>
              <a:r>
                <a:rPr kumimoji="1" lang="en-US" altLang="ja-JP" sz="800" b="0" dirty="0">
                  <a:solidFill>
                    <a:schemeClr val="tx1">
                      <a:lumMod val="75000"/>
                      <a:lumOff val="25000"/>
                    </a:schemeClr>
                  </a:solidFill>
                  <a:latin typeface="+mj-ea"/>
                  <a:ea typeface="+mj-ea"/>
                </a:rPr>
                <a:t>Orange</a:t>
              </a:r>
              <a:endParaRPr kumimoji="1" lang="ja-JP" altLang="en-US" sz="800" b="0" dirty="0">
                <a:solidFill>
                  <a:schemeClr val="tx1">
                    <a:lumMod val="75000"/>
                    <a:lumOff val="25000"/>
                  </a:schemeClr>
                </a:solidFill>
                <a:latin typeface="+mj-ea"/>
                <a:ea typeface="+mj-ea"/>
              </a:endParaRPr>
            </a:p>
          </p:txBody>
        </p:sp>
        <p:sp>
          <p:nvSpPr>
            <p:cNvPr id="23" name="正方形/長方形 22"/>
            <p:cNvSpPr/>
            <p:nvPr userDrawn="1"/>
          </p:nvSpPr>
          <p:spPr bwMode="gray">
            <a:xfrm>
              <a:off x="11071921" y="6990230"/>
              <a:ext cx="187539" cy="187536"/>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24" name="テキスト ボックス 23"/>
            <p:cNvSpPr txBox="1"/>
            <p:nvPr userDrawn="1"/>
          </p:nvSpPr>
          <p:spPr bwMode="gray">
            <a:xfrm>
              <a:off x="11302872" y="6971182"/>
              <a:ext cx="888064" cy="215444"/>
            </a:xfrm>
            <a:prstGeom prst="rect">
              <a:avLst/>
            </a:prstGeom>
            <a:noFill/>
          </p:spPr>
          <p:txBody>
            <a:bodyPr wrap="none" lIns="0" rIns="0" rtlCol="0">
              <a:spAutoFit/>
            </a:bodyPr>
            <a:lstStyle/>
            <a:p>
              <a:pPr algn="l"/>
              <a:r>
                <a:rPr kumimoji="1" lang="en-US" altLang="ja-JP" sz="800" b="0" dirty="0">
                  <a:solidFill>
                    <a:schemeClr val="tx1">
                      <a:lumMod val="75000"/>
                      <a:lumOff val="25000"/>
                    </a:schemeClr>
                  </a:solidFill>
                  <a:latin typeface="+mj-ea"/>
                  <a:ea typeface="+mj-ea"/>
                </a:rPr>
                <a:t>Orchestrating </a:t>
              </a:r>
              <a:r>
                <a:rPr kumimoji="1" lang="en-US" altLang="ja-JP" sz="800" b="0" baseline="0" dirty="0">
                  <a:solidFill>
                    <a:schemeClr val="tx1">
                      <a:lumMod val="75000"/>
                      <a:lumOff val="25000"/>
                    </a:schemeClr>
                  </a:solidFill>
                  <a:latin typeface="+mj-ea"/>
                  <a:ea typeface="+mj-ea"/>
                </a:rPr>
                <a:t>Blue</a:t>
              </a:r>
              <a:endParaRPr kumimoji="1" lang="ja-JP" altLang="en-US" sz="800" b="0" dirty="0">
                <a:solidFill>
                  <a:schemeClr val="tx1">
                    <a:lumMod val="75000"/>
                    <a:lumOff val="25000"/>
                  </a:schemeClr>
                </a:solidFill>
                <a:latin typeface="+mj-ea"/>
                <a:ea typeface="+mj-ea"/>
              </a:endParaRPr>
            </a:p>
          </p:txBody>
        </p:sp>
        <p:sp>
          <p:nvSpPr>
            <p:cNvPr id="21" name="正方形/長方形 20"/>
            <p:cNvSpPr/>
            <p:nvPr userDrawn="1"/>
          </p:nvSpPr>
          <p:spPr bwMode="gray">
            <a:xfrm>
              <a:off x="11072002" y="7235263"/>
              <a:ext cx="188160" cy="18816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grpSp>
    </p:spTree>
    <p:extLst>
      <p:ext uri="{BB962C8B-B14F-4D97-AF65-F5344CB8AC3E}">
        <p14:creationId xmlns:p14="http://schemas.microsoft.com/office/powerpoint/2010/main" val="23530468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7133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s_B">
    <p:bg bwMode="ltGray">
      <p:bgPr>
        <a:solidFill>
          <a:schemeClr val="bg1"/>
        </a:solidFill>
        <a:effectLst/>
      </p:bgPr>
    </p:bg>
    <p:spTree>
      <p:nvGrpSpPr>
        <p:cNvPr id="1" name=""/>
        <p:cNvGrpSpPr/>
        <p:nvPr/>
      </p:nvGrpSpPr>
      <p:grpSpPr>
        <a:xfrm>
          <a:off x="0" y="0"/>
          <a:ext cx="0" cy="0"/>
          <a:chOff x="0" y="0"/>
          <a:chExt cx="0" cy="0"/>
        </a:xfrm>
      </p:grpSpPr>
      <p:sp>
        <p:nvSpPr>
          <p:cNvPr id="5" name="テキスト プレースホルダー"/>
          <p:cNvSpPr>
            <a:spLocks noGrp="1"/>
          </p:cNvSpPr>
          <p:nvPr>
            <p:ph type="body" sz="quarter" idx="13" hasCustomPrompt="1"/>
          </p:nvPr>
        </p:nvSpPr>
        <p:spPr bwMode="gray">
          <a:xfrm>
            <a:off x="2380040" y="1910626"/>
            <a:ext cx="9012279"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dirty="0"/>
              <a:t>項目を入力</a:t>
            </a:r>
            <a:endParaRPr kumimoji="1" lang="en-US" altLang="ja-JP" dirty="0"/>
          </a:p>
          <a:p>
            <a:pPr lvl="1"/>
            <a:r>
              <a:rPr kumimoji="1" lang="ja-JP" altLang="en-US" dirty="0"/>
              <a:t>項目を入力</a:t>
            </a:r>
            <a:endParaRPr kumimoji="1" lang="en-US" altLang="ja-JP" dirty="0"/>
          </a:p>
        </p:txBody>
      </p:sp>
      <p:sp>
        <p:nvSpPr>
          <p:cNvPr id="9" name="正方形/長方形 8"/>
          <p:cNvSpPr/>
          <p:nvPr userDrawn="1"/>
        </p:nvSpPr>
        <p:spPr bwMode="gray">
          <a:xfrm>
            <a:off x="1098893" y="0"/>
            <a:ext cx="28800" cy="6858000"/>
          </a:xfrm>
          <a:prstGeom prst="rect">
            <a:avLst/>
          </a:prstGeom>
          <a:gradFill flip="none" rotWithShape="1">
            <a:gsLst>
              <a:gs pos="0">
                <a:srgbClr val="A0D8AD"/>
              </a:gs>
              <a:gs pos="10000">
                <a:srgbClr val="65B3A4"/>
              </a:gs>
              <a:gs pos="6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pic>
        <p:nvPicPr>
          <p:cNvPr id="7" name="図 6"/>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1936266" y="1211819"/>
            <a:ext cx="9456054"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dirty="0"/>
              <a:t>目次のタイトル</a:t>
            </a:r>
          </a:p>
        </p:txBody>
      </p:sp>
    </p:spTree>
    <p:extLst>
      <p:ext uri="{BB962C8B-B14F-4D97-AF65-F5344CB8AC3E}">
        <p14:creationId xmlns:p14="http://schemas.microsoft.com/office/powerpoint/2010/main" val="368125290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pic>
        <p:nvPicPr>
          <p:cNvPr id="9" name="図 8">
            <a:extLst>
              <a:ext uri="{FF2B5EF4-FFF2-40B4-BE49-F238E27FC236}">
                <a16:creationId xmlns:a16="http://schemas.microsoft.com/office/drawing/2014/main" id="{3C54B829-3F53-E44D-9725-B9BE4F9922A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5599524"/>
            <a:ext cx="12192000" cy="919703"/>
          </a:xfrm>
          <a:prstGeom prst="rect">
            <a:avLst/>
          </a:prstGeom>
        </p:spPr>
      </p:pic>
      <p:pic>
        <p:nvPicPr>
          <p:cNvPr id="10" name="図 9">
            <a:extLst>
              <a:ext uri="{FF2B5EF4-FFF2-40B4-BE49-F238E27FC236}">
                <a16:creationId xmlns:a16="http://schemas.microsoft.com/office/drawing/2014/main" id="{2CCED5C1-ABCA-7B43-80E9-281651091CD6}"/>
              </a:ext>
            </a:extLst>
          </p:cNvPr>
          <p:cNvPicPr>
            <a:picLocks noChangeAspect="1"/>
          </p:cNvPicPr>
          <p:nvPr userDrawn="1"/>
        </p:nvPicPr>
        <p:blipFill>
          <a:blip r:embed="rId3"/>
          <a:stretch>
            <a:fillRect/>
          </a:stretch>
        </p:blipFill>
        <p:spPr>
          <a:xfrm>
            <a:off x="4426688" y="5694575"/>
            <a:ext cx="3338624" cy="729600"/>
          </a:xfrm>
          <a:prstGeom prst="rect">
            <a:avLst/>
          </a:prstGeom>
        </p:spPr>
      </p:pic>
    </p:spTree>
    <p:extLst>
      <p:ext uri="{BB962C8B-B14F-4D97-AF65-F5344CB8AC3E}">
        <p14:creationId xmlns:p14="http://schemas.microsoft.com/office/powerpoint/2010/main" val="3540888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コンテンツ">
    <p:spTree>
      <p:nvGrpSpPr>
        <p:cNvPr id="1" name=""/>
        <p:cNvGrpSpPr/>
        <p:nvPr/>
      </p:nvGrpSpPr>
      <p:grpSpPr>
        <a:xfrm>
          <a:off x="0" y="0"/>
          <a:ext cx="0" cy="0"/>
          <a:chOff x="0" y="0"/>
          <a:chExt cx="0" cy="0"/>
        </a:xfrm>
      </p:grpSpPr>
      <p:cxnSp>
        <p:nvCxnSpPr>
          <p:cNvPr id="9" name="直線コネクタ 8">
            <a:extLst>
              <a:ext uri="{FF2B5EF4-FFF2-40B4-BE49-F238E27FC236}">
                <a16:creationId xmlns:a16="http://schemas.microsoft.com/office/drawing/2014/main" id="{46DCD1CB-4A1E-4745-937E-A9B356BF65C3}"/>
              </a:ext>
            </a:extLst>
          </p:cNvPr>
          <p:cNvCxnSpPr>
            <a:cxnSpLocks/>
          </p:cNvCxnSpPr>
          <p:nvPr userDrawn="1"/>
        </p:nvCxnSpPr>
        <p:spPr>
          <a:xfrm>
            <a:off x="2" y="864101"/>
            <a:ext cx="9035143" cy="0"/>
          </a:xfrm>
          <a:prstGeom prst="line">
            <a:avLst/>
          </a:prstGeom>
          <a:ln w="19050">
            <a:solidFill>
              <a:srgbClr val="00479D"/>
            </a:solidFill>
          </a:ln>
        </p:spPr>
        <p:style>
          <a:lnRef idx="1">
            <a:schemeClr val="accent1"/>
          </a:lnRef>
          <a:fillRef idx="0">
            <a:schemeClr val="accent1"/>
          </a:fillRef>
          <a:effectRef idx="0">
            <a:schemeClr val="accent1"/>
          </a:effectRef>
          <a:fontRef idx="minor">
            <a:schemeClr val="tx1"/>
          </a:fontRef>
        </p:style>
      </p:cxnSp>
      <p:sp>
        <p:nvSpPr>
          <p:cNvPr id="10" name="テキスト プレースホルダー 9">
            <a:extLst>
              <a:ext uri="{FF2B5EF4-FFF2-40B4-BE49-F238E27FC236}">
                <a16:creationId xmlns:a16="http://schemas.microsoft.com/office/drawing/2014/main" id="{C9D8816A-7532-3848-A78C-AD684F78E8CA}"/>
              </a:ext>
            </a:extLst>
          </p:cNvPr>
          <p:cNvSpPr>
            <a:spLocks noGrp="1"/>
          </p:cNvSpPr>
          <p:nvPr>
            <p:ph type="body" sz="quarter" idx="13"/>
          </p:nvPr>
        </p:nvSpPr>
        <p:spPr>
          <a:xfrm>
            <a:off x="756000" y="1069200"/>
            <a:ext cx="10521600" cy="4719600"/>
          </a:xfrm>
        </p:spPr>
        <p:txBody>
          <a:bodyPr/>
          <a:lstStyle>
            <a:lvl1pPr marL="361950" indent="-325438" defTabSz="734400">
              <a:lnSpc>
                <a:spcPct val="100000"/>
              </a:lnSpc>
              <a:buFont typeface="Wingdings" pitchFamily="2" charset="2"/>
              <a:buChar char="l"/>
              <a:defRPr sz="2400">
                <a:solidFill>
                  <a:schemeClr val="tx1"/>
                </a:solidFill>
              </a:defRPr>
            </a:lvl1pPr>
            <a:lvl2pPr marL="808038" indent="-314325" defTabSz="734400">
              <a:lnSpc>
                <a:spcPct val="100000"/>
              </a:lnSpc>
              <a:buFont typeface="Wingdings" pitchFamily="2" charset="2"/>
              <a:buChar char="l"/>
              <a:defRPr sz="2000"/>
            </a:lvl2pPr>
            <a:lvl3pPr marL="1143000" indent="-192600" defTabSz="734400">
              <a:lnSpc>
                <a:spcPct val="100000"/>
              </a:lnSpc>
              <a:buClr>
                <a:srgbClr val="00479D"/>
              </a:buClr>
              <a:buFont typeface="Arial" panose="020B0604020202020204" pitchFamily="34" charset="0"/>
              <a:buChar char="•"/>
              <a:defRPr/>
            </a:lvl3pPr>
            <a:lvl4pPr marL="1600200" indent="-192600" defTabSz="734400">
              <a:lnSpc>
                <a:spcPct val="100000"/>
              </a:lnSpc>
              <a:buClr>
                <a:srgbClr val="00479D"/>
              </a:buClr>
              <a:buFont typeface="Arial" panose="020B0604020202020204" pitchFamily="34" charset="0"/>
              <a:buChar char="•"/>
              <a:defRPr/>
            </a:lvl4pPr>
            <a:lvl5pPr marL="2057400" indent="-192600" defTabSz="734400">
              <a:lnSpc>
                <a:spcPct val="100000"/>
              </a:lnSpc>
              <a:buClr>
                <a:srgbClr val="00479D"/>
              </a:buClr>
              <a:buFont typeface="Arial" panose="020B0604020202020204" pitchFamily="34" charset="0"/>
              <a:buChar char="•"/>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1" name="タイトル 10">
            <a:extLst>
              <a:ext uri="{FF2B5EF4-FFF2-40B4-BE49-F238E27FC236}">
                <a16:creationId xmlns:a16="http://schemas.microsoft.com/office/drawing/2014/main" id="{4E438A48-8511-D148-AB20-10BB82C40993}"/>
              </a:ext>
            </a:extLst>
          </p:cNvPr>
          <p:cNvSpPr>
            <a:spLocks noGrp="1"/>
          </p:cNvSpPr>
          <p:nvPr>
            <p:ph type="title"/>
          </p:nvPr>
        </p:nvSpPr>
        <p:spPr>
          <a:xfrm>
            <a:off x="129364" y="185707"/>
            <a:ext cx="10515600" cy="596408"/>
          </a:xfrm>
        </p:spPr>
        <p:txBody>
          <a:bodyPr>
            <a:normAutofit/>
          </a:bodyPr>
          <a:lstStyle>
            <a:lvl1pPr>
              <a:defRPr sz="2800"/>
            </a:lvl1pPr>
          </a:lstStyle>
          <a:p>
            <a:r>
              <a:rPr kumimoji="1" lang="ja-JP" altLang="en-US"/>
              <a:t>マスター タイトルの書式設定</a:t>
            </a:r>
          </a:p>
        </p:txBody>
      </p:sp>
      <p:pic>
        <p:nvPicPr>
          <p:cNvPr id="4" name="図 3">
            <a:extLst>
              <a:ext uri="{FF2B5EF4-FFF2-40B4-BE49-F238E27FC236}">
                <a16:creationId xmlns:a16="http://schemas.microsoft.com/office/drawing/2014/main" id="{AACB1AA1-6619-CA4C-B8AC-D0DA634E27A0}"/>
              </a:ext>
            </a:extLst>
          </p:cNvPr>
          <p:cNvPicPr>
            <a:picLocks noChangeAspect="1"/>
          </p:cNvPicPr>
          <p:nvPr userDrawn="1"/>
        </p:nvPicPr>
        <p:blipFill>
          <a:blip r:embed="rId2"/>
          <a:stretch>
            <a:fillRect/>
          </a:stretch>
        </p:blipFill>
        <p:spPr>
          <a:xfrm>
            <a:off x="11277600" y="185707"/>
            <a:ext cx="725939" cy="627864"/>
          </a:xfrm>
          <a:prstGeom prst="rect">
            <a:avLst/>
          </a:prstGeom>
        </p:spPr>
      </p:pic>
    </p:spTree>
    <p:extLst>
      <p:ext uri="{BB962C8B-B14F-4D97-AF65-F5344CB8AC3E}">
        <p14:creationId xmlns:p14="http://schemas.microsoft.com/office/powerpoint/2010/main" val="299514913"/>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コンテンツタイトル左">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2606081-12A1-6F40-AD03-7FEE51BB9DD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5599524"/>
            <a:ext cx="12192000" cy="919703"/>
          </a:xfrm>
          <a:prstGeom prst="rect">
            <a:avLst/>
          </a:prstGeom>
        </p:spPr>
      </p:pic>
      <p:sp>
        <p:nvSpPr>
          <p:cNvPr id="3" name="タイトル 2">
            <a:extLst>
              <a:ext uri="{FF2B5EF4-FFF2-40B4-BE49-F238E27FC236}">
                <a16:creationId xmlns:a16="http://schemas.microsoft.com/office/drawing/2014/main" id="{C3E7A242-F31D-C54B-9259-3D1B55D8241E}"/>
              </a:ext>
            </a:extLst>
          </p:cNvPr>
          <p:cNvSpPr>
            <a:spLocks noGrp="1"/>
          </p:cNvSpPr>
          <p:nvPr>
            <p:ph type="title"/>
          </p:nvPr>
        </p:nvSpPr>
        <p:spPr>
          <a:xfrm>
            <a:off x="611373" y="2832592"/>
            <a:ext cx="10515600" cy="596408"/>
          </a:xfrm>
        </p:spPr>
        <p:txBody>
          <a:bodyPr/>
          <a:lstStyle/>
          <a:p>
            <a:r>
              <a:rPr kumimoji="1" lang="ja-JP" altLang="en-US"/>
              <a:t>マスター タイトルの書式設定</a:t>
            </a:r>
          </a:p>
        </p:txBody>
      </p:sp>
    </p:spTree>
    <p:extLst>
      <p:ext uri="{BB962C8B-B14F-4D97-AF65-F5344CB8AC3E}">
        <p14:creationId xmlns:p14="http://schemas.microsoft.com/office/powerpoint/2010/main" val="10218587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1_コンテンツタイトル中">
    <p:spTree>
      <p:nvGrpSpPr>
        <p:cNvPr id="1" name=""/>
        <p:cNvGrpSpPr/>
        <p:nvPr/>
      </p:nvGrpSpPr>
      <p:grpSpPr>
        <a:xfrm>
          <a:off x="0" y="0"/>
          <a:ext cx="0" cy="0"/>
          <a:chOff x="0" y="0"/>
          <a:chExt cx="0" cy="0"/>
        </a:xfrm>
      </p:grpSpPr>
      <p:sp>
        <p:nvSpPr>
          <p:cNvPr id="2" name="Title 1"/>
          <p:cNvSpPr>
            <a:spLocks noGrp="1"/>
          </p:cNvSpPr>
          <p:nvPr>
            <p:ph type="title"/>
          </p:nvPr>
        </p:nvSpPr>
        <p:spPr>
          <a:xfrm>
            <a:off x="838200" y="2524184"/>
            <a:ext cx="10515600" cy="1325563"/>
          </a:xfrm>
        </p:spPr>
        <p:txBody>
          <a:bodyPr/>
          <a:lstStyle>
            <a:lvl1pPr algn="ctr">
              <a:defRPr/>
            </a:lvl1pPr>
          </a:lstStyle>
          <a:p>
            <a:r>
              <a:rPr lang="ja-JP" altLang="en-US"/>
              <a:t>マスター タイトルの書式設定</a:t>
            </a:r>
            <a:endParaRPr lang="en-US" dirty="0"/>
          </a:p>
        </p:txBody>
      </p:sp>
      <p:pic>
        <p:nvPicPr>
          <p:cNvPr id="7" name="図 6">
            <a:extLst>
              <a:ext uri="{FF2B5EF4-FFF2-40B4-BE49-F238E27FC236}">
                <a16:creationId xmlns:a16="http://schemas.microsoft.com/office/drawing/2014/main" id="{DF1FFA76-D907-E947-ABCE-AE2D26F903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5599524"/>
            <a:ext cx="12192000" cy="919703"/>
          </a:xfrm>
          <a:prstGeom prst="rect">
            <a:avLst/>
          </a:prstGeom>
        </p:spPr>
      </p:pic>
    </p:spTree>
    <p:extLst>
      <p:ext uri="{BB962C8B-B14F-4D97-AF65-F5344CB8AC3E}">
        <p14:creationId xmlns:p14="http://schemas.microsoft.com/office/powerpoint/2010/main" val="36122376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タイトルのみ">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058BCE-6363-49FA-A3E4-EC4D26819489}"/>
              </a:ext>
            </a:extLst>
          </p:cNvPr>
          <p:cNvSpPr/>
          <p:nvPr userDrawn="1"/>
        </p:nvSpPr>
        <p:spPr>
          <a:xfrm>
            <a:off x="11688419" y="6581001"/>
            <a:ext cx="394660" cy="242374"/>
          </a:xfrm>
          <a:prstGeom prst="rect">
            <a:avLst/>
          </a:prstGeom>
        </p:spPr>
        <p:txBody>
          <a:bodyPr wrap="none">
            <a:spAutoFit/>
          </a:bodyPr>
          <a:lstStyle/>
          <a:p>
            <a:fld id="{8D8A5D70-00BF-43D1-9518-0183EFEF9A82}" type="slidenum">
              <a:rPr lang="ja-JP" altLang="en-US" sz="975" smtClean="0">
                <a:solidFill>
                  <a:schemeClr val="tx1"/>
                </a:solidFill>
              </a:rPr>
              <a:pPr/>
              <a:t>‹#›</a:t>
            </a:fld>
            <a:endParaRPr lang="ja-JP" altLang="en-US" sz="1138" dirty="0">
              <a:solidFill>
                <a:schemeClr val="tx1"/>
              </a:solidFill>
            </a:endParaRPr>
          </a:p>
        </p:txBody>
      </p:sp>
      <p:cxnSp>
        <p:nvCxnSpPr>
          <p:cNvPr id="5" name="直線コネクタ 4">
            <a:extLst>
              <a:ext uri="{FF2B5EF4-FFF2-40B4-BE49-F238E27FC236}">
                <a16:creationId xmlns:a16="http://schemas.microsoft.com/office/drawing/2014/main" id="{7541C717-62C4-4893-AE22-911E521CCFC0}"/>
              </a:ext>
            </a:extLst>
          </p:cNvPr>
          <p:cNvCxnSpPr/>
          <p:nvPr userDrawn="1"/>
        </p:nvCxnSpPr>
        <p:spPr bwMode="auto">
          <a:xfrm>
            <a:off x="239350" y="615765"/>
            <a:ext cx="1147557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2" name="タイトル 1">
            <a:extLst>
              <a:ext uri="{FF2B5EF4-FFF2-40B4-BE49-F238E27FC236}">
                <a16:creationId xmlns:a16="http://schemas.microsoft.com/office/drawing/2014/main" id="{2721C5C7-30F4-4937-9952-839F58B3569E}"/>
              </a:ext>
            </a:extLst>
          </p:cNvPr>
          <p:cNvSpPr>
            <a:spLocks noGrp="1"/>
          </p:cNvSpPr>
          <p:nvPr>
            <p:ph type="title"/>
          </p:nvPr>
        </p:nvSpPr>
        <p:spPr>
          <a:xfrm>
            <a:off x="288000" y="144000"/>
            <a:ext cx="11160000" cy="432000"/>
          </a:xfrm>
        </p:spPr>
        <p:txBody>
          <a:bodyPr lIns="0">
            <a:normAutofit/>
          </a:bodyPr>
          <a:lstStyle>
            <a:lvl1pPr>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1907835643"/>
      </p:ext>
    </p:extLst>
  </p:cSld>
  <p:clrMapOvr>
    <a:masterClrMapping/>
  </p:clrMapOvr>
  <p:extLst>
    <p:ext uri="{DCECCB84-F9BA-43D5-87BE-67443E8EF086}">
      <p15:sldGuideLst xmlns:p15="http://schemas.microsoft.com/office/powerpoint/2012/main">
        <p15:guide id="1" orient="horz" pos="368">
          <p15:clr>
            <a:srgbClr val="FBAE40"/>
          </p15:clr>
        </p15:guide>
        <p15:guide id="2" pos="11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dirty="0"/>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dirty="0"/>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dirty="0"/>
              <a:t>宛先がある場合は入力</a:t>
            </a:r>
            <a:endParaRPr kumimoji="1" lang="ja-JP" altLang="en-US" dirty="0"/>
          </a:p>
        </p:txBody>
      </p:sp>
      <p:pic>
        <p:nvPicPr>
          <p:cNvPr id="6" name="図 5"/>
          <p:cNvPicPr>
            <a:picLocks noChangeAspect="1"/>
          </p:cNvPicPr>
          <p:nvPr userDrawn="1"/>
        </p:nvPicPr>
        <p:blipFill rotWithShape="1">
          <a:blip r:embed="rId2">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28868461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201265946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userDrawn="1"/>
        </p:nvSpPr>
        <p:spPr bwMode="lt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dirty="0"/>
              <a:t>項目を入力</a:t>
            </a:r>
            <a:endParaRPr kumimoji="1" lang="en-US" altLang="ja-JP" dirty="0"/>
          </a:p>
          <a:p>
            <a:pPr lvl="1"/>
            <a:r>
              <a:rPr kumimoji="1" lang="ja-JP" altLang="en-US" dirty="0"/>
              <a:t>項目を入力</a:t>
            </a:r>
            <a:endParaRPr kumimoji="1" lang="en-US" altLang="ja-JP" dirty="0"/>
          </a:p>
        </p:txBody>
      </p:sp>
      <p:pic>
        <p:nvPicPr>
          <p:cNvPr id="10" name="図 9"/>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dirty="0"/>
              <a:t>目次のタイトル</a:t>
            </a:r>
          </a:p>
        </p:txBody>
      </p:sp>
    </p:spTree>
    <p:extLst>
      <p:ext uri="{BB962C8B-B14F-4D97-AF65-F5344CB8AC3E}">
        <p14:creationId xmlns:p14="http://schemas.microsoft.com/office/powerpoint/2010/main" val="338971157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3" name="グループ化 2"/>
          <p:cNvGrpSpPr/>
          <p:nvPr userDrawn="1"/>
        </p:nvGrpSpPr>
        <p:grpSpPr bwMode="ltGray">
          <a:xfrm>
            <a:off x="-5926" y="3777813"/>
            <a:ext cx="12203851" cy="3080187"/>
            <a:chOff x="-5926" y="3777813"/>
            <a:chExt cx="12203851" cy="3080187"/>
          </a:xfrm>
        </p:grpSpPr>
        <p:sp>
          <p:nvSpPr>
            <p:cNvPr id="8" name="正方形/長方形 7"/>
            <p:cNvSpPr/>
            <p:nvPr userDrawn="1"/>
          </p:nvSpPr>
          <p:spPr bwMode="ltGray">
            <a:xfrm>
              <a:off x="-5926" y="3777813"/>
              <a:ext cx="12203851" cy="3080187"/>
            </a:xfrm>
            <a:prstGeom prst="rect">
              <a:avLst/>
            </a:prstGeom>
            <a:gradFill flip="none" rotWithShape="1">
              <a:gsLst>
                <a:gs pos="0">
                  <a:srgbClr val="A0D8AD"/>
                </a:gs>
                <a:gs pos="10000">
                  <a:srgbClr val="65B3A4"/>
                </a:gs>
                <a:gs pos="72000">
                  <a:schemeClr val="tx2"/>
                </a:gs>
              </a:gsLst>
              <a:path path="circle">
                <a:fillToRect l="100000" t="100000"/>
              </a:path>
              <a:tileRect r="-100000" b="-100000"/>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pic>
          <p:nvPicPr>
            <p:cNvPr id="7" name="図 6"/>
            <p:cNvPicPr>
              <a:picLocks noChangeAspect="1"/>
            </p:cNvPicPr>
            <p:nvPr userDrawn="1"/>
          </p:nvPicPr>
          <p:blipFill>
            <a:blip r:embed="rId2">
              <a:biLevel thresh="25000"/>
            </a:blip>
            <a:stretch>
              <a:fillRect/>
            </a:stretch>
          </p:blipFill>
          <p:spPr bwMode="ltGray">
            <a:xfrm>
              <a:off x="9616828" y="6517511"/>
              <a:ext cx="2311647" cy="182055"/>
            </a:xfrm>
            <a:prstGeom prst="rect">
              <a:avLst/>
            </a:prstGeom>
          </p:spPr>
        </p:pic>
      </p:grpSp>
      <p:sp>
        <p:nvSpPr>
          <p:cNvPr id="6" name="タイトル"/>
          <p:cNvSpPr>
            <a:spLocks noGrp="1"/>
          </p:cNvSpPr>
          <p:nvPr userDrawn="1">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dirty="0"/>
              <a:t>中表紙のタイトルを入力</a:t>
            </a:r>
          </a:p>
        </p:txBody>
      </p:sp>
      <p:sp>
        <p:nvSpPr>
          <p:cNvPr id="9" name="テキスト プレースホルダー"/>
          <p:cNvSpPr>
            <a:spLocks noGrp="1"/>
          </p:cNvSpPr>
          <p:nvPr userDrawn="1">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dirty="0"/>
              <a:t>サブタイトルを入力</a:t>
            </a:r>
          </a:p>
          <a:p>
            <a:pPr lvl="1"/>
            <a:r>
              <a:rPr kumimoji="1" lang="ja-JP" altLang="en-US" dirty="0"/>
              <a:t>項目を入力</a:t>
            </a:r>
          </a:p>
        </p:txBody>
      </p:sp>
    </p:spTree>
    <p:extLst>
      <p:ext uri="{BB962C8B-B14F-4D97-AF65-F5344CB8AC3E}">
        <p14:creationId xmlns:p14="http://schemas.microsoft.com/office/powerpoint/2010/main" val="736968905"/>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1" name="図 10"/>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8" name="正方形/長方形 7"/>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788125043"/>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_B">
    <p:bg bwMode="ltGray">
      <p:bgPr>
        <a:solidFill>
          <a:schemeClr val="bg1"/>
        </a:solidFill>
        <a:effectLst/>
      </p:bgPr>
    </p:bg>
    <p:spTree>
      <p:nvGrpSpPr>
        <p:cNvPr id="1" name=""/>
        <p:cNvGrpSpPr/>
        <p:nvPr/>
      </p:nvGrpSpPr>
      <p:grpSpPr>
        <a:xfrm>
          <a:off x="0" y="0"/>
          <a:ext cx="0" cy="0"/>
          <a:chOff x="0" y="0"/>
          <a:chExt cx="0" cy="0"/>
        </a:xfrm>
      </p:grpSpPr>
      <p:sp>
        <p:nvSpPr>
          <p:cNvPr id="5" name="テキスト プレースホルダー"/>
          <p:cNvSpPr>
            <a:spLocks noGrp="1"/>
          </p:cNvSpPr>
          <p:nvPr>
            <p:ph type="body" sz="quarter" idx="12" hasCustomPrompt="1"/>
          </p:nvPr>
        </p:nvSpPr>
        <p:spPr bwMode="gray">
          <a:xfrm>
            <a:off x="814493" y="4094485"/>
            <a:ext cx="10577827" cy="2161095"/>
          </a:xfrm>
          <a:prstGeom prst="rect">
            <a:avLst/>
          </a:prstGeom>
        </p:spPr>
        <p:txBody>
          <a:bodyPr wrap="square">
            <a:noAutofit/>
          </a:bodyPr>
          <a:lstStyle>
            <a:lvl1pPr marL="0" marR="0" indent="0" algn="l" defTabSz="121908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tx1">
                    <a:lumMod val="85000"/>
                    <a:lumOff val="15000"/>
                  </a:schemeClr>
                </a:solidFill>
                <a:latin typeface="+mj-ea"/>
                <a:ea typeface="+mj-ea"/>
              </a:defRPr>
            </a:lvl1pPr>
            <a:lvl2pPr marL="478319" indent="-239161" eaLnBrk="1" latinLnBrk="0" hangingPunct="1">
              <a:lnSpc>
                <a:spcPct val="110000"/>
              </a:lnSpc>
              <a:spcBef>
                <a:spcPts val="200"/>
              </a:spcBef>
              <a:buClr>
                <a:schemeClr val="tx1">
                  <a:lumMod val="85000"/>
                  <a:lumOff val="15000"/>
                </a:schemeClr>
              </a:buClr>
              <a:buFont typeface="Segoe UI" panose="020B0502040204020203" pitchFamily="34" charset="0"/>
              <a:buChar char="-"/>
              <a:defRPr sz="1600">
                <a:solidFill>
                  <a:schemeClr val="tx1">
                    <a:lumMod val="85000"/>
                    <a:lumOff val="15000"/>
                  </a:schemeClr>
                </a:solidFill>
              </a:defRPr>
            </a:lvl2pPr>
            <a:lvl3pPr marL="297251" indent="0">
              <a:buNone/>
              <a:defRPr>
                <a:solidFill>
                  <a:schemeClr val="bg1"/>
                </a:solidFill>
              </a:defRPr>
            </a:lvl3pPr>
            <a:lvl4pPr marL="437006" indent="0">
              <a:buNone/>
              <a:defRPr>
                <a:solidFill>
                  <a:schemeClr val="bg1"/>
                </a:solidFill>
              </a:defRPr>
            </a:lvl4pPr>
            <a:lvl5pPr marL="415160" indent="0">
              <a:buNone/>
              <a:defRPr>
                <a:solidFill>
                  <a:schemeClr val="bg1"/>
                </a:solidFill>
              </a:defRPr>
            </a:lvl5pPr>
          </a:lstStyle>
          <a:p>
            <a:pPr lvl="0"/>
            <a:r>
              <a:rPr kumimoji="1" lang="ja-JP" altLang="en-US" dirty="0"/>
              <a:t>サブタイトルを入力</a:t>
            </a:r>
          </a:p>
          <a:p>
            <a:pPr lvl="1"/>
            <a:r>
              <a:rPr kumimoji="1" lang="ja-JP" altLang="en-US" dirty="0"/>
              <a:t>項目を入力</a:t>
            </a:r>
          </a:p>
        </p:txBody>
      </p:sp>
      <p:sp>
        <p:nvSpPr>
          <p:cNvPr id="13" name="タイトル"/>
          <p:cNvSpPr>
            <a:spLocks noGrp="1"/>
          </p:cNvSpPr>
          <p:nvPr>
            <p:ph type="title" hasCustomPrompt="1"/>
          </p:nvPr>
        </p:nvSpPr>
        <p:spPr bwMode="gray">
          <a:xfrm>
            <a:off x="814493" y="2906737"/>
            <a:ext cx="10577827" cy="697627"/>
          </a:xfrm>
          <a:prstGeom prst="rect">
            <a:avLst/>
          </a:prstGeom>
        </p:spPr>
        <p:txBody>
          <a:bodyPr wrap="square" anchor="b" anchorCtr="0">
            <a:noAutofit/>
          </a:bodyPr>
          <a:lstStyle>
            <a:lvl1pPr algn="l">
              <a:defRPr sz="3800">
                <a:solidFill>
                  <a:schemeClr val="tx1">
                    <a:lumMod val="85000"/>
                    <a:lumOff val="15000"/>
                  </a:schemeClr>
                </a:solidFill>
                <a:effectLst/>
                <a:latin typeface="+mj-ea"/>
                <a:ea typeface="+mj-ea"/>
              </a:defRPr>
            </a:lvl1pPr>
          </a:lstStyle>
          <a:p>
            <a:r>
              <a:rPr kumimoji="1" lang="ja-JP" altLang="en-US" dirty="0"/>
              <a:t>中表紙のタイトルを入力</a:t>
            </a:r>
          </a:p>
        </p:txBody>
      </p:sp>
      <p:sp>
        <p:nvSpPr>
          <p:cNvPr id="8" name="正方形/長方形 7"/>
          <p:cNvSpPr/>
          <p:nvPr userDrawn="1"/>
        </p:nvSpPr>
        <p:spPr bwMode="gray">
          <a:xfrm>
            <a:off x="-5926" y="3777813"/>
            <a:ext cx="12203851" cy="288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pic>
        <p:nvPicPr>
          <p:cNvPr id="6" name="図 5"/>
          <p:cNvPicPr>
            <a:picLocks noChangeAspect="1"/>
          </p:cNvPicPr>
          <p:nvPr userDrawn="1"/>
        </p:nvPicPr>
        <p:blipFill>
          <a:blip r:embed="rId2"/>
          <a:stretch>
            <a:fillRect/>
          </a:stretch>
        </p:blipFill>
        <p:spPr bwMode="gray">
          <a:xfrm>
            <a:off x="9616302" y="6517511"/>
            <a:ext cx="2311647" cy="182055"/>
          </a:xfrm>
          <a:prstGeom prst="rect">
            <a:avLst/>
          </a:prstGeom>
        </p:spPr>
      </p:pic>
    </p:spTree>
    <p:extLst>
      <p:ext uri="{BB962C8B-B14F-4D97-AF65-F5344CB8AC3E}">
        <p14:creationId xmlns:p14="http://schemas.microsoft.com/office/powerpoint/2010/main" val="205424013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10"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6" name="図 15"/>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7" name="正方形/長方形 6"/>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1388196319"/>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line Only(white)">
    <p:bg bwMode="ltGray">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0" name="図 9"/>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7" name="正方形/長方形 6"/>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1496427444"/>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bwMode="gray">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8"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1" name="図 10"/>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9" name="正方形/長方形 8"/>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592433135"/>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hasCustomPrompt="1"/>
          </p:nvPr>
        </p:nvSpPr>
        <p:spPr bwMode="gray">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dirty="0"/>
              <a:t>リード文が１行・２行ともにこのレイアウトで入力</a:t>
            </a:r>
          </a:p>
        </p:txBody>
      </p:sp>
      <p:sp>
        <p:nvSpPr>
          <p:cNvPr id="9"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2" name="図 11"/>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11" name="正方形/長方形 10"/>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15" name="コンテンツ プレースホルダー 14"/>
          <p:cNvSpPr>
            <a:spLocks noGrp="1"/>
          </p:cNvSpPr>
          <p:nvPr>
            <p:ph sz="quarter" idx="15" hasCustomPrompt="1"/>
          </p:nvPr>
        </p:nvSpPr>
        <p:spPr>
          <a:xfrm>
            <a:off x="263525" y="2024063"/>
            <a:ext cx="11664950" cy="4141787"/>
          </a:xfrm>
        </p:spPr>
        <p:txBody>
          <a:body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Tree>
    <p:extLst>
      <p:ext uri="{BB962C8B-B14F-4D97-AF65-F5344CB8AC3E}">
        <p14:creationId xmlns:p14="http://schemas.microsoft.com/office/powerpoint/2010/main" val="2732486058"/>
      </p:ext>
    </p:extLst>
  </p:cSld>
  <p:clrMapOvr>
    <a:masterClrMapping/>
  </p:clrMapOvr>
  <p:hf hdr="0" dt="0"/>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id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bwMode="gray">
          <a:xfrm>
            <a:off x="263529" y="836612"/>
            <a:ext cx="11664951" cy="5329237"/>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8"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1" name="図 10"/>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5" y="36000"/>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9" name="正方形/長方形 8"/>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2750194678"/>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52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id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hasCustomPrompt="1"/>
          </p:nvPr>
        </p:nvSpPr>
        <p:spPr bwMode="gray">
          <a:xfrm>
            <a:off x="263529" y="698684"/>
            <a:ext cx="11664950" cy="822442"/>
          </a:xfrm>
        </p:spPr>
        <p:txBody>
          <a:bodyPr anchor="ctr"/>
          <a:lstStyle>
            <a:lvl1pPr marL="0" indent="0">
              <a:lnSpc>
                <a:spcPct val="100000"/>
              </a:lnSpc>
              <a:spcBef>
                <a:spcPts val="100"/>
              </a:spcBef>
              <a:buFontTx/>
              <a:buNone/>
              <a:defRPr sz="24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dirty="0"/>
              <a:t>リード文が１行・２行ともにこのレイアウトで入力</a:t>
            </a:r>
          </a:p>
        </p:txBody>
      </p:sp>
      <p:sp>
        <p:nvSpPr>
          <p:cNvPr id="9"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2" name="図 11"/>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36000"/>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11" name="正方形/長方形 10"/>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15" name="コンテンツ プレースホルダー 14"/>
          <p:cNvSpPr>
            <a:spLocks noGrp="1"/>
          </p:cNvSpPr>
          <p:nvPr>
            <p:ph sz="quarter" idx="15" hasCustomPrompt="1"/>
          </p:nvPr>
        </p:nvSpPr>
        <p:spPr>
          <a:xfrm>
            <a:off x="263525" y="1736725"/>
            <a:ext cx="11664950" cy="4429125"/>
          </a:xfrm>
        </p:spPr>
        <p:txBody>
          <a:body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Tree>
    <p:extLst>
      <p:ext uri="{BB962C8B-B14F-4D97-AF65-F5344CB8AC3E}">
        <p14:creationId xmlns:p14="http://schemas.microsoft.com/office/powerpoint/2010/main" val="968271186"/>
      </p:ext>
    </p:extLst>
  </p:cSld>
  <p:clrMapOvr>
    <a:masterClrMapping/>
  </p:clrMapOvr>
  <p:hf hdr="0" dt="0"/>
  <p:extLst>
    <p:ext uri="{DCECCB84-F9BA-43D5-87BE-67443E8EF086}">
      <p15:sldGuideLst xmlns:p15="http://schemas.microsoft.com/office/powerpoint/2012/main">
        <p15:guide id="1" orient="horz" pos="3884">
          <p15:clr>
            <a:srgbClr val="A4A3A4"/>
          </p15:clr>
        </p15:guide>
        <p15:guide id="2" orient="horz" pos="1094">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0" name="図 9"/>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5" name="正方形/長方形 4"/>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985498941"/>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3" name="図 12"/>
          <p:cNvPicPr>
            <a:picLocks noChangeAspect="1"/>
          </p:cNvPicPr>
          <p:nvPr userDrawn="1"/>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8" name="正方形/長方形 7"/>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609066231"/>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bwMode="gray">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endParaRPr kumimoji="1" lang="en-US" altLang="ja-JP" dirty="0"/>
          </a:p>
          <a:p>
            <a:pPr lvl="4"/>
            <a:r>
              <a:rPr kumimoji="1" lang="ja-JP" altLang="en-US" dirty="0"/>
              <a:t>文章を入力</a:t>
            </a:r>
            <a:endParaRPr kumimoji="1" lang="en-US" altLang="ja-JP" dirty="0"/>
          </a:p>
        </p:txBody>
      </p:sp>
      <p:sp>
        <p:nvSpPr>
          <p:cNvPr id="10"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2" name="図 11"/>
          <p:cNvPicPr>
            <a:picLocks noChangeAspect="1"/>
          </p:cNvPicPr>
          <p:nvPr userDrawn="1"/>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7" name="正方形/長方形 6"/>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215246429"/>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0" name="図 9"/>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7" name="正方形/長方形 6"/>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1114586329"/>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1" name="図 10"/>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8" name="正方形/長方形 7"/>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200977825"/>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bwMode="gray">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dirty="0"/>
              <a:t>本文を入力</a:t>
            </a:r>
          </a:p>
          <a:p>
            <a:pPr marL="598929" lvl="1" indent="-241265">
              <a:buClr>
                <a:schemeClr val="bg1">
                  <a:lumMod val="95000"/>
                </a:schemeClr>
              </a:buClr>
            </a:pPr>
            <a:r>
              <a:rPr kumimoji="1" lang="ja-JP" altLang="en-US" dirty="0"/>
              <a:t>第 </a:t>
            </a:r>
            <a:r>
              <a:rPr kumimoji="1" lang="en-US" altLang="ja-JP" dirty="0"/>
              <a:t>2 </a:t>
            </a:r>
            <a:r>
              <a:rPr kumimoji="1" lang="ja-JP" altLang="en-US" dirty="0"/>
              <a:t>レベル</a:t>
            </a:r>
          </a:p>
          <a:p>
            <a:pPr marL="715325" lvl="2" indent="-116401">
              <a:buClr>
                <a:schemeClr val="bg1">
                  <a:lumMod val="95000"/>
                </a:schemeClr>
              </a:buClr>
            </a:pPr>
            <a:r>
              <a:rPr kumimoji="1" lang="ja-JP" altLang="en-US" dirty="0"/>
              <a:t>第 </a:t>
            </a:r>
            <a:r>
              <a:rPr kumimoji="1" lang="en-US" altLang="ja-JP" dirty="0"/>
              <a:t>3 </a:t>
            </a:r>
            <a:r>
              <a:rPr kumimoji="1" lang="ja-JP" altLang="en-US" dirty="0"/>
              <a:t>レベル</a:t>
            </a:r>
          </a:p>
          <a:p>
            <a:pPr marL="838078" lvl="3" indent="-118517">
              <a:buClr>
                <a:schemeClr val="bg1">
                  <a:lumMod val="95000"/>
                </a:schemeClr>
              </a:buClr>
            </a:pPr>
            <a:r>
              <a:rPr kumimoji="1" lang="ja-JP" altLang="en-US" dirty="0"/>
              <a:t>第 </a:t>
            </a:r>
            <a:r>
              <a:rPr kumimoji="1" lang="en-US" altLang="ja-JP" dirty="0"/>
              <a:t>4 </a:t>
            </a:r>
            <a:r>
              <a:rPr kumimoji="1" lang="ja-JP" altLang="en-US" dirty="0"/>
              <a:t>レベル</a:t>
            </a:r>
            <a:endParaRPr kumimoji="1" lang="en-US" altLang="ja-JP" dirty="0"/>
          </a:p>
          <a:p>
            <a:pPr marL="838078" lvl="4"/>
            <a:r>
              <a:rPr kumimoji="1" lang="ja-JP" altLang="en-US" dirty="0"/>
              <a:t>文章を入力</a:t>
            </a:r>
            <a:endParaRPr kumimoji="1" lang="en-US" altLang="ja-JP" dirty="0"/>
          </a:p>
        </p:txBody>
      </p:sp>
      <p:sp>
        <p:nvSpPr>
          <p:cNvPr id="7"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1" name="図 10"/>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9" name="正方形/長方形 8"/>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443888944"/>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テキスト プレースホルダー 3"/>
          <p:cNvSpPr>
            <a:spLocks noGrp="1"/>
          </p:cNvSpPr>
          <p:nvPr>
            <p:ph type="body" sz="quarter" idx="14" hasCustomPrompt="1"/>
          </p:nvPr>
        </p:nvSpPr>
        <p:spPr bwMode="gray">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dirty="0"/>
              <a:t>リード文が１行・２行ともにこのレイアウトで入力</a:t>
            </a:r>
          </a:p>
        </p:txBody>
      </p:sp>
      <p:sp>
        <p:nvSpPr>
          <p:cNvPr id="9"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2" name="図 11"/>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11" name="正方形/長方形 10"/>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10" name="コンテンツ プレースホルダー 14"/>
          <p:cNvSpPr>
            <a:spLocks noGrp="1"/>
          </p:cNvSpPr>
          <p:nvPr>
            <p:ph sz="quarter" idx="15" hasCustomPrompt="1"/>
          </p:nvPr>
        </p:nvSpPr>
        <p:spPr>
          <a:xfrm>
            <a:off x="263525" y="2024063"/>
            <a:ext cx="11664950" cy="4141787"/>
          </a:xfrm>
        </p:spPr>
        <p:txBody>
          <a:bodyPr/>
          <a:lstStyle>
            <a:lvl1pPr>
              <a:buClr>
                <a:schemeClr val="bg1">
                  <a:lumMod val="95000"/>
                </a:schemeClr>
              </a:buClr>
              <a:defRPr>
                <a:solidFill>
                  <a:schemeClr val="bg1">
                    <a:lumMod val="95000"/>
                  </a:schemeClr>
                </a:solidFill>
              </a:defRPr>
            </a:lvl1pPr>
            <a:lvl2pPr>
              <a:buClr>
                <a:schemeClr val="bg1">
                  <a:lumMod val="95000"/>
                </a:schemeClr>
              </a:buClr>
              <a:defRPr>
                <a:solidFill>
                  <a:schemeClr val="bg1">
                    <a:lumMod val="95000"/>
                  </a:schemeClr>
                </a:solidFill>
              </a:defRPr>
            </a:lvl2pPr>
            <a:lvl3pPr>
              <a:buClr>
                <a:schemeClr val="bg1">
                  <a:lumMod val="95000"/>
                </a:schemeClr>
              </a:buClr>
              <a:defRPr>
                <a:solidFill>
                  <a:schemeClr val="bg1">
                    <a:lumMod val="95000"/>
                  </a:schemeClr>
                </a:solidFill>
              </a:defRPr>
            </a:lvl3pPr>
            <a:lvl4pPr>
              <a:buClr>
                <a:schemeClr val="bg1">
                  <a:lumMod val="95000"/>
                </a:schemeClr>
              </a:buClr>
              <a:defRPr>
                <a:solidFill>
                  <a:schemeClr val="bg1">
                    <a:lumMod val="95000"/>
                  </a:schemeClr>
                </a:solidFill>
              </a:defRPr>
            </a:lvl4pPr>
            <a:lvl5pPr>
              <a:defRPr>
                <a:solidFill>
                  <a:schemeClr val="bg1">
                    <a:lumMod val="95000"/>
                  </a:schemeClr>
                </a:solidFill>
              </a:defRPr>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Tree>
    <p:extLst>
      <p:ext uri="{BB962C8B-B14F-4D97-AF65-F5344CB8AC3E}">
        <p14:creationId xmlns:p14="http://schemas.microsoft.com/office/powerpoint/2010/main" val="3174823069"/>
      </p:ext>
    </p:extLst>
  </p:cSld>
  <p:clrMapOvr>
    <a:masterClrMapping/>
  </p:clrMapOvr>
  <p:hf hdr="0" dt="0"/>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id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bwMode="gray">
          <a:xfrm>
            <a:off x="263529" y="836612"/>
            <a:ext cx="11664951" cy="5329237"/>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dirty="0"/>
              <a:t>本文を入力</a:t>
            </a:r>
          </a:p>
          <a:p>
            <a:pPr marL="598929" lvl="1" indent="-241265">
              <a:buClr>
                <a:schemeClr val="bg1">
                  <a:lumMod val="95000"/>
                </a:schemeClr>
              </a:buClr>
            </a:pPr>
            <a:r>
              <a:rPr kumimoji="1" lang="ja-JP" altLang="en-US" dirty="0"/>
              <a:t>第 </a:t>
            </a:r>
            <a:r>
              <a:rPr kumimoji="1" lang="en-US" altLang="ja-JP" dirty="0"/>
              <a:t>2 </a:t>
            </a:r>
            <a:r>
              <a:rPr kumimoji="1" lang="ja-JP" altLang="en-US" dirty="0"/>
              <a:t>レベル</a:t>
            </a:r>
          </a:p>
          <a:p>
            <a:pPr marL="715325" lvl="2" indent="-116401">
              <a:buClr>
                <a:schemeClr val="bg1">
                  <a:lumMod val="95000"/>
                </a:schemeClr>
              </a:buClr>
            </a:pPr>
            <a:r>
              <a:rPr kumimoji="1" lang="ja-JP" altLang="en-US" dirty="0"/>
              <a:t>第 </a:t>
            </a:r>
            <a:r>
              <a:rPr kumimoji="1" lang="en-US" altLang="ja-JP" dirty="0"/>
              <a:t>3 </a:t>
            </a:r>
            <a:r>
              <a:rPr kumimoji="1" lang="ja-JP" altLang="en-US" dirty="0"/>
              <a:t>レベル</a:t>
            </a:r>
          </a:p>
          <a:p>
            <a:pPr marL="838078" lvl="3" indent="-118517">
              <a:buClr>
                <a:schemeClr val="bg1">
                  <a:lumMod val="95000"/>
                </a:schemeClr>
              </a:buClr>
            </a:pPr>
            <a:r>
              <a:rPr kumimoji="1" lang="ja-JP" altLang="en-US" dirty="0"/>
              <a:t>第 </a:t>
            </a:r>
            <a:r>
              <a:rPr kumimoji="1" lang="en-US" altLang="ja-JP" dirty="0"/>
              <a:t>4 </a:t>
            </a:r>
            <a:r>
              <a:rPr kumimoji="1" lang="ja-JP" altLang="en-US" dirty="0"/>
              <a:t>レベル</a:t>
            </a:r>
            <a:endParaRPr kumimoji="1" lang="en-US" altLang="ja-JP" dirty="0"/>
          </a:p>
          <a:p>
            <a:pPr marL="838078" lvl="4"/>
            <a:r>
              <a:rPr kumimoji="1" lang="ja-JP" altLang="en-US" dirty="0"/>
              <a:t>文章を入力</a:t>
            </a:r>
            <a:endParaRPr kumimoji="1" lang="en-US" altLang="ja-JP" dirty="0"/>
          </a:p>
        </p:txBody>
      </p:sp>
      <p:sp>
        <p:nvSpPr>
          <p:cNvPr id="7"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1" name="図 10"/>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0" y="36000"/>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9" name="正方形/長方形 8"/>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792606227"/>
      </p:ext>
    </p:extLst>
  </p:cSld>
  <p:clrMapOvr>
    <a:masterClrMapping/>
  </p:clrMapOvr>
  <p:extLst>
    <p:ext uri="{DCECCB84-F9BA-43D5-87BE-67443E8EF086}">
      <p15:sldGuideLst xmlns:p15="http://schemas.microsoft.com/office/powerpoint/2012/main">
        <p15:guide id="1" orient="horz" pos="527">
          <p15:clr>
            <a:srgbClr val="A4A3A4"/>
          </p15:clr>
        </p15:guide>
        <p15:guide id="2" orient="horz" pos="388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id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テキスト プレースホルダー 3"/>
          <p:cNvSpPr>
            <a:spLocks noGrp="1"/>
          </p:cNvSpPr>
          <p:nvPr>
            <p:ph type="body" sz="quarter" idx="14" hasCustomPrompt="1"/>
          </p:nvPr>
        </p:nvSpPr>
        <p:spPr bwMode="gray">
          <a:xfrm>
            <a:off x="263529" y="698684"/>
            <a:ext cx="11664950" cy="822442"/>
          </a:xfrm>
        </p:spPr>
        <p:txBody>
          <a:bodyPr anchor="ctr"/>
          <a:lstStyle>
            <a:lvl1pPr marL="0" indent="0">
              <a:lnSpc>
                <a:spcPct val="100000"/>
              </a:lnSpc>
              <a:spcBef>
                <a:spcPts val="100"/>
              </a:spcBef>
              <a:buFontTx/>
              <a:buNone/>
              <a:defRPr sz="24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dirty="0"/>
              <a:t>リード文が１行・２行ともにこのレイアウトで入力</a:t>
            </a:r>
          </a:p>
        </p:txBody>
      </p:sp>
      <p:sp>
        <p:nvSpPr>
          <p:cNvPr id="9"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2" name="図 11"/>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36000"/>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11" name="正方形/長方形 10"/>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10" name="コンテンツ プレースホルダー 14"/>
          <p:cNvSpPr>
            <a:spLocks noGrp="1"/>
          </p:cNvSpPr>
          <p:nvPr>
            <p:ph sz="quarter" idx="15" hasCustomPrompt="1"/>
          </p:nvPr>
        </p:nvSpPr>
        <p:spPr>
          <a:xfrm>
            <a:off x="263525" y="1736725"/>
            <a:ext cx="11664950" cy="4429125"/>
          </a:xfrm>
        </p:spPr>
        <p:txBody>
          <a:bodyPr/>
          <a:lstStyle>
            <a:lvl1pPr>
              <a:buClr>
                <a:schemeClr val="bg1">
                  <a:lumMod val="95000"/>
                </a:schemeClr>
              </a:buClr>
              <a:defRPr>
                <a:solidFill>
                  <a:schemeClr val="bg1">
                    <a:lumMod val="95000"/>
                  </a:schemeClr>
                </a:solidFill>
              </a:defRPr>
            </a:lvl1pPr>
            <a:lvl2pPr>
              <a:buClr>
                <a:schemeClr val="bg1">
                  <a:lumMod val="95000"/>
                </a:schemeClr>
              </a:buClr>
              <a:defRPr>
                <a:solidFill>
                  <a:schemeClr val="bg1">
                    <a:lumMod val="95000"/>
                  </a:schemeClr>
                </a:solidFill>
              </a:defRPr>
            </a:lvl2pPr>
            <a:lvl3pPr>
              <a:buClr>
                <a:schemeClr val="bg1">
                  <a:lumMod val="95000"/>
                </a:schemeClr>
              </a:buClr>
              <a:defRPr>
                <a:solidFill>
                  <a:schemeClr val="bg1">
                    <a:lumMod val="95000"/>
                  </a:schemeClr>
                </a:solidFill>
              </a:defRPr>
            </a:lvl3pPr>
            <a:lvl4pPr>
              <a:buClr>
                <a:schemeClr val="bg1">
                  <a:lumMod val="95000"/>
                </a:schemeClr>
              </a:buClr>
              <a:defRPr>
                <a:solidFill>
                  <a:schemeClr val="bg1">
                    <a:lumMod val="95000"/>
                  </a:schemeClr>
                </a:solidFill>
              </a:defRPr>
            </a:lvl4pPr>
            <a:lvl5pPr>
              <a:defRPr>
                <a:solidFill>
                  <a:schemeClr val="bg1">
                    <a:lumMod val="95000"/>
                  </a:schemeClr>
                </a:solidFill>
              </a:defRPr>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Tree>
    <p:extLst>
      <p:ext uri="{BB962C8B-B14F-4D97-AF65-F5344CB8AC3E}">
        <p14:creationId xmlns:p14="http://schemas.microsoft.com/office/powerpoint/2010/main" val="1181128470"/>
      </p:ext>
    </p:extLst>
  </p:cSld>
  <p:clrMapOvr>
    <a:masterClrMapping/>
  </p:clrMapOvr>
  <p:hf hdr="0" dt="0"/>
  <p:extLst>
    <p:ext uri="{DCECCB84-F9BA-43D5-87BE-67443E8EF086}">
      <p15:sldGuideLst xmlns:p15="http://schemas.microsoft.com/office/powerpoint/2012/main">
        <p15:guide id="1" orient="horz" pos="1094">
          <p15:clr>
            <a:srgbClr val="A4A3A4"/>
          </p15:clr>
        </p15:guide>
        <p15:guide id="2" orient="horz" pos="388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6" name="図 5"/>
          <p:cNvPicPr>
            <a:picLocks noChangeAspect="1"/>
          </p:cNvPicPr>
          <p:nvPr userDrawn="1"/>
        </p:nvPicPr>
        <p:blipFill>
          <a:blip r:embed="rId2">
            <a:biLevel thresh="25000"/>
          </a:blip>
          <a:stretch>
            <a:fillRect/>
          </a:stretch>
        </p:blipFill>
        <p:spPr>
          <a:xfrm>
            <a:off x="9616828" y="6517512"/>
            <a:ext cx="2311647" cy="182055"/>
          </a:xfrm>
          <a:prstGeom prst="rect">
            <a:avLst/>
          </a:prstGeom>
        </p:spPr>
      </p:pic>
      <p:sp>
        <p:nvSpPr>
          <p:cNvPr id="8" name="正方形/長方形 7"/>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420763380"/>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rporate Mark">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userDrawn="1"/>
        </p:nvGrpSpPr>
        <p:grpSpPr>
          <a:xfrm>
            <a:off x="11071921" y="6971177"/>
            <a:ext cx="1119015" cy="460398"/>
            <a:chOff x="8303938" y="5228387"/>
            <a:chExt cx="839261" cy="345299"/>
          </a:xfrm>
        </p:grpSpPr>
        <p:grpSp>
          <p:nvGrpSpPr>
            <p:cNvPr id="6" name="グループ化 5"/>
            <p:cNvGrpSpPr/>
            <p:nvPr userDrawn="1"/>
          </p:nvGrpSpPr>
          <p:grpSpPr>
            <a:xfrm>
              <a:off x="8303938" y="5228387"/>
              <a:ext cx="839261" cy="161583"/>
              <a:chOff x="8303938" y="-416763"/>
              <a:chExt cx="839261" cy="161583"/>
            </a:xfrm>
          </p:grpSpPr>
          <p:sp>
            <p:nvSpPr>
              <p:cNvPr id="13" name="正方形/長方形 12"/>
              <p:cNvSpPr/>
              <p:nvPr userDrawn="1"/>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14" name="テキスト ボックス 13"/>
              <p:cNvSpPr txBox="1"/>
              <p:nvPr userDrawn="1"/>
            </p:nvSpPr>
            <p:spPr>
              <a:xfrm>
                <a:off x="8477151" y="-416763"/>
                <a:ext cx="666048" cy="161583"/>
              </a:xfrm>
              <a:prstGeom prst="rect">
                <a:avLst/>
              </a:prstGeom>
              <a:noFill/>
            </p:spPr>
            <p:txBody>
              <a:bodyPr wrap="none" lIns="0" rIns="0" rtlCol="0">
                <a:spAutoFit/>
              </a:bodyPr>
              <a:lstStyle/>
              <a:p>
                <a:pPr algn="l"/>
                <a:r>
                  <a:rPr kumimoji="1" lang="en-US" altLang="ja-JP" sz="800" b="0" dirty="0">
                    <a:solidFill>
                      <a:schemeClr val="tx1">
                        <a:lumMod val="75000"/>
                        <a:lumOff val="25000"/>
                      </a:schemeClr>
                    </a:solidFill>
                    <a:latin typeface="+mj-ea"/>
                    <a:ea typeface="+mj-ea"/>
                  </a:rPr>
                  <a:t>Orchestrating </a:t>
                </a:r>
                <a:r>
                  <a:rPr kumimoji="1" lang="en-US" altLang="ja-JP" sz="800" b="0" baseline="0" dirty="0">
                    <a:solidFill>
                      <a:schemeClr val="tx1">
                        <a:lumMod val="75000"/>
                        <a:lumOff val="25000"/>
                      </a:schemeClr>
                    </a:solidFill>
                    <a:latin typeface="+mj-ea"/>
                    <a:ea typeface="+mj-ea"/>
                  </a:rPr>
                  <a:t>Blue</a:t>
                </a:r>
                <a:endParaRPr kumimoji="1" lang="ja-JP" altLang="en-US" sz="800" b="0" dirty="0">
                  <a:solidFill>
                    <a:schemeClr val="tx1">
                      <a:lumMod val="75000"/>
                      <a:lumOff val="25000"/>
                    </a:schemeClr>
                  </a:solidFill>
                  <a:latin typeface="+mj-ea"/>
                  <a:ea typeface="+mj-ea"/>
                </a:endParaRPr>
              </a:p>
            </p:txBody>
          </p:sp>
        </p:grpSp>
        <p:grpSp>
          <p:nvGrpSpPr>
            <p:cNvPr id="7" name="グループ化 6"/>
            <p:cNvGrpSpPr/>
            <p:nvPr userDrawn="1"/>
          </p:nvGrpSpPr>
          <p:grpSpPr>
            <a:xfrm>
              <a:off x="8303999" y="5412103"/>
              <a:ext cx="737008" cy="161583"/>
              <a:chOff x="8303999" y="-233047"/>
              <a:chExt cx="737008" cy="161583"/>
            </a:xfrm>
          </p:grpSpPr>
          <p:sp>
            <p:nvSpPr>
              <p:cNvPr id="8" name="正方形/長方形 7"/>
              <p:cNvSpPr/>
              <p:nvPr userDrawn="1"/>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9" name="テキスト ボックス 8"/>
              <p:cNvSpPr txBox="1"/>
              <p:nvPr userDrawn="1"/>
            </p:nvSpPr>
            <p:spPr>
              <a:xfrm>
                <a:off x="8477151" y="-233047"/>
                <a:ext cx="563856" cy="161583"/>
              </a:xfrm>
              <a:prstGeom prst="rect">
                <a:avLst/>
              </a:prstGeom>
              <a:noFill/>
            </p:spPr>
            <p:txBody>
              <a:bodyPr wrap="none" lIns="0" rIns="0" rtlCol="0">
                <a:spAutoFit/>
              </a:bodyPr>
              <a:lstStyle/>
              <a:p>
                <a:pPr algn="l"/>
                <a:r>
                  <a:rPr kumimoji="1" lang="en-US" altLang="ja-JP" sz="800" b="0" dirty="0">
                    <a:solidFill>
                      <a:schemeClr val="tx1">
                        <a:lumMod val="75000"/>
                        <a:lumOff val="25000"/>
                      </a:schemeClr>
                    </a:solidFill>
                    <a:latin typeface="+mj-ea"/>
                    <a:ea typeface="+mj-ea"/>
                  </a:rPr>
                  <a:t>Brighter</a:t>
                </a:r>
                <a:r>
                  <a:rPr kumimoji="1" lang="en-US" altLang="ja-JP" sz="800" b="0" baseline="0" dirty="0">
                    <a:solidFill>
                      <a:schemeClr val="tx1">
                        <a:lumMod val="75000"/>
                        <a:lumOff val="25000"/>
                      </a:schemeClr>
                    </a:solidFill>
                    <a:latin typeface="+mj-ea"/>
                    <a:ea typeface="+mj-ea"/>
                  </a:rPr>
                  <a:t> </a:t>
                </a:r>
                <a:r>
                  <a:rPr kumimoji="1" lang="en-US" altLang="ja-JP" sz="800" b="0" dirty="0">
                    <a:solidFill>
                      <a:schemeClr val="tx1">
                        <a:lumMod val="75000"/>
                        <a:lumOff val="25000"/>
                      </a:schemeClr>
                    </a:solidFill>
                    <a:latin typeface="+mj-ea"/>
                    <a:ea typeface="+mj-ea"/>
                  </a:rPr>
                  <a:t>Orange</a:t>
                </a:r>
                <a:endParaRPr kumimoji="1" lang="ja-JP" altLang="en-US" sz="800" b="0" dirty="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8632695"/>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amp; Contents(white)">
    <p:bg bwMode="ltGray">
      <p:bgPr>
        <a:solidFill>
          <a:srgbClr val="FFFFFF"/>
        </a:solidFill>
        <a:effectLst/>
      </p:bgPr>
    </p:bg>
    <p:spTree>
      <p:nvGrpSpPr>
        <p:cNvPr id="1" name=""/>
        <p:cNvGrpSpPr/>
        <p:nvPr/>
      </p:nvGrpSpPr>
      <p:grpSpPr>
        <a:xfrm>
          <a:off x="0" y="0"/>
          <a:ext cx="0" cy="0"/>
          <a:chOff x="0" y="0"/>
          <a:chExt cx="0" cy="0"/>
        </a:xfrm>
      </p:grpSpPr>
      <p:pic>
        <p:nvPicPr>
          <p:cNvPr id="16" name="図 15"/>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7" name="正方形/長方形 6"/>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12" name="タイトル プレースホルダー"/>
          <p:cNvSpPr>
            <a:spLocks noGrp="1"/>
          </p:cNvSpPr>
          <p:nvPr>
            <p:ph type="title" hasCustomPrompt="1"/>
          </p:nvPr>
        </p:nvSpPr>
        <p:spPr bwMode="gray">
          <a:xfrm>
            <a:off x="263524" y="142684"/>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13"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8" name="PageNumber"/>
          <p:cNvSpPr txBox="1"/>
          <p:nvPr userDrawn="1"/>
        </p:nvSpPr>
        <p:spPr bwMode="gray">
          <a:xfrm>
            <a:off x="185576" y="644318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900"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900" b="0" baseline="0" dirty="0">
              <a:solidFill>
                <a:schemeClr val="tx1">
                  <a:lumMod val="50000"/>
                  <a:lumOff val="50000"/>
                </a:schemeClr>
              </a:solidFill>
              <a:latin typeface="+mn-lt"/>
              <a:ea typeface="+mn-ea"/>
            </a:endParaRPr>
          </a:p>
        </p:txBody>
      </p:sp>
    </p:spTree>
    <p:extLst>
      <p:ext uri="{BB962C8B-B14F-4D97-AF65-F5344CB8AC3E}">
        <p14:creationId xmlns:p14="http://schemas.microsoft.com/office/powerpoint/2010/main" val="2346894847"/>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Section Header_B">
    <p:bg bwMode="ltGray">
      <p:bgPr>
        <a:solidFill>
          <a:schemeClr val="bg1"/>
        </a:solidFill>
        <a:effectLst/>
      </p:bgPr>
    </p:bg>
    <p:spTree>
      <p:nvGrpSpPr>
        <p:cNvPr id="1" name=""/>
        <p:cNvGrpSpPr/>
        <p:nvPr/>
      </p:nvGrpSpPr>
      <p:grpSpPr>
        <a:xfrm>
          <a:off x="0" y="0"/>
          <a:ext cx="0" cy="0"/>
          <a:chOff x="0" y="0"/>
          <a:chExt cx="0" cy="0"/>
        </a:xfrm>
      </p:grpSpPr>
      <p:sp>
        <p:nvSpPr>
          <p:cNvPr id="8" name="正方形/長方形 7"/>
          <p:cNvSpPr/>
          <p:nvPr userDrawn="1"/>
        </p:nvSpPr>
        <p:spPr bwMode="ltGray">
          <a:xfrm>
            <a:off x="-600" y="3777813"/>
            <a:ext cx="12193200" cy="288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pic>
        <p:nvPicPr>
          <p:cNvPr id="6" name="図 5"/>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7" name="タイトル"/>
          <p:cNvSpPr>
            <a:spLocks noGrp="1"/>
          </p:cNvSpPr>
          <p:nvPr>
            <p:ph type="title" hasCustomPrompt="1"/>
          </p:nvPr>
        </p:nvSpPr>
        <p:spPr bwMode="gray">
          <a:xfrm>
            <a:off x="814493" y="2861133"/>
            <a:ext cx="10577827" cy="697627"/>
          </a:xfrm>
          <a:prstGeom prst="rect">
            <a:avLst/>
          </a:prstGeom>
        </p:spPr>
        <p:txBody>
          <a:bodyPr wrap="square" anchor="b" anchorCtr="0">
            <a:noAutofit/>
          </a:bodyPr>
          <a:lstStyle>
            <a:lvl1pPr>
              <a:defRPr lang="ja-JP" altLang="en-US" sz="3800" dirty="0"/>
            </a:lvl1pPr>
          </a:lstStyle>
          <a:p>
            <a:pPr lvl="0"/>
            <a:r>
              <a:rPr kumimoji="1" lang="ja-JP" altLang="en-US" dirty="0"/>
              <a:t>中表紙のタイトルを入力</a:t>
            </a:r>
          </a:p>
        </p:txBody>
      </p:sp>
      <p:sp>
        <p:nvSpPr>
          <p:cNvPr id="9" name="テキスト プレースホルダー"/>
          <p:cNvSpPr>
            <a:spLocks noGrp="1"/>
          </p:cNvSpPr>
          <p:nvPr>
            <p:ph type="body" sz="quarter" idx="12" hasCustomPrompt="1"/>
          </p:nvPr>
        </p:nvSpPr>
        <p:spPr bwMode="gray">
          <a:xfrm>
            <a:off x="814495" y="403733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tx1">
                    <a:lumMod val="85000"/>
                    <a:lumOff val="15000"/>
                  </a:schemeClr>
                </a:solidFill>
                <a:latin typeface="+mj-ea"/>
                <a:ea typeface="+mj-ea"/>
              </a:defRPr>
            </a:lvl1pPr>
            <a:lvl2pPr marL="478331" indent="-239167" eaLnBrk="1" latinLnBrk="0" hangingPunct="1">
              <a:lnSpc>
                <a:spcPct val="110000"/>
              </a:lnSpc>
              <a:spcBef>
                <a:spcPts val="200"/>
              </a:spcBef>
              <a:buClr>
                <a:schemeClr val="tx1">
                  <a:lumMod val="85000"/>
                  <a:lumOff val="15000"/>
                </a:schemeClr>
              </a:buClr>
              <a:buFont typeface="Segoe UI" panose="020B0502040204020203" pitchFamily="34" charset="0"/>
              <a:buChar char="-"/>
              <a:defRPr sz="1600">
                <a:solidFill>
                  <a:schemeClr val="tx1">
                    <a:lumMod val="85000"/>
                    <a:lumOff val="15000"/>
                  </a:schemeClr>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dirty="0"/>
              <a:t>サブタイトルを入力</a:t>
            </a:r>
          </a:p>
          <a:p>
            <a:pPr lvl="1"/>
            <a:r>
              <a:rPr kumimoji="1" lang="ja-JP" altLang="en-US" dirty="0"/>
              <a:t>項目を入力</a:t>
            </a:r>
          </a:p>
        </p:txBody>
      </p:sp>
    </p:spTree>
    <p:extLst>
      <p:ext uri="{BB962C8B-B14F-4D97-AF65-F5344CB8AC3E}">
        <p14:creationId xmlns:p14="http://schemas.microsoft.com/office/powerpoint/2010/main" val="163295287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bwMode="gray">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4" name="テキスト プレースホルダー 3"/>
          <p:cNvSpPr>
            <a:spLocks noGrp="1"/>
          </p:cNvSpPr>
          <p:nvPr>
            <p:ph type="body" sz="quarter" idx="13" hasCustomPrompt="1"/>
          </p:nvPr>
        </p:nvSpPr>
        <p:spPr bwMode="gray">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dirty="0"/>
              <a:t>リード文が１行・２行ともにこのレイアウトで入力</a:t>
            </a:r>
          </a:p>
        </p:txBody>
      </p:sp>
      <p:sp>
        <p:nvSpPr>
          <p:cNvPr id="9"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marL="0" marR="0" lvl="0" indent="0" algn="l" defTabSz="914354" rtl="0" eaLnBrk="1" fontAlgn="base" latinLnBrk="0" hangingPunct="1">
              <a:lnSpc>
                <a:spcPct val="100000"/>
              </a:lnSpc>
              <a:spcBef>
                <a:spcPct val="0"/>
              </a:spcBef>
              <a:spcAft>
                <a:spcPct val="0"/>
              </a:spcAft>
              <a:buClrTx/>
              <a:buSzTx/>
              <a:buFontTx/>
              <a:buNone/>
              <a:tabLst/>
              <a:defRPr/>
            </a:pPr>
            <a:fld id="{8BB99341-3773-4AA0-9F9D-94F83AE5E06F}" type="slidenum">
              <a:rPr kumimoji="1" lang="en-US" altLang="ja-JP" sz="1067" b="0" i="0" u="none" strike="noStrike" kern="1200" cap="none" spc="0" normalizeH="0" baseline="0" noProof="0" smtClean="0">
                <a:ln>
                  <a:noFill/>
                </a:ln>
                <a:solidFill>
                  <a:srgbClr val="000000">
                    <a:lumMod val="50000"/>
                    <a:lumOff val="50000"/>
                  </a:srgbClr>
                </a:solidFill>
                <a:effectLst/>
                <a:uLnTx/>
                <a:uFillTx/>
                <a:latin typeface="游ゴシック"/>
                <a:ea typeface="游ゴシック"/>
                <a:cs typeface="+mn-cs"/>
              </a:rPr>
              <a:pPr marL="0" marR="0" lvl="0" indent="0" algn="l" defTabSz="914354" rtl="0" eaLnBrk="1" fontAlgn="base" latinLnBrk="0" hangingPunct="1">
                <a:lnSpc>
                  <a:spcPct val="100000"/>
                </a:lnSpc>
                <a:spcBef>
                  <a:spcPct val="0"/>
                </a:spcBef>
                <a:spcAft>
                  <a:spcPct val="0"/>
                </a:spcAft>
                <a:buClrTx/>
                <a:buSzTx/>
                <a:buFontTx/>
                <a:buNone/>
                <a:tabLst/>
                <a:defRPr/>
              </a:pPr>
              <a:t>‹#›</a:t>
            </a:fld>
            <a:endParaRPr kumimoji="1" lang="en-US" altLang="ja-JP" sz="1067" b="0" i="0" u="none" strike="noStrike" kern="1200" cap="none" spc="0" normalizeH="0" baseline="0" noProof="0" dirty="0">
              <a:ln>
                <a:noFill/>
              </a:ln>
              <a:solidFill>
                <a:srgbClr val="000000">
                  <a:lumMod val="50000"/>
                  <a:lumOff val="50000"/>
                </a:srgbClr>
              </a:solidFill>
              <a:effectLst/>
              <a:uLnTx/>
              <a:uFillTx/>
              <a:latin typeface="游ゴシック"/>
              <a:ea typeface="游ゴシック"/>
              <a:cs typeface="+mn-cs"/>
            </a:endParaRPr>
          </a:p>
        </p:txBody>
      </p:sp>
      <p:pic>
        <p:nvPicPr>
          <p:cNvPr id="12" name="図 11"/>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13" name="正方形/長方形 12"/>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2400" b="1" i="0" u="none" strike="noStrike" kern="1200" cap="none" spc="0" normalizeH="0" baseline="0" noProof="0" dirty="0">
              <a:ln>
                <a:noFill/>
              </a:ln>
              <a:solidFill>
                <a:srgbClr val="000000"/>
              </a:solidFill>
              <a:effectLst/>
              <a:uLnTx/>
              <a:uFillTx/>
              <a:latin typeface="游ゴシック"/>
              <a:ea typeface="游ゴシック"/>
              <a:cs typeface="+mn-cs"/>
            </a:endParaRPr>
          </a:p>
        </p:txBody>
      </p:sp>
    </p:spTree>
    <p:extLst>
      <p:ext uri="{BB962C8B-B14F-4D97-AF65-F5344CB8AC3E}">
        <p14:creationId xmlns:p14="http://schemas.microsoft.com/office/powerpoint/2010/main" val="2548532078"/>
      </p:ext>
    </p:extLst>
  </p:cSld>
  <p:clrMapOvr>
    <a:masterClrMapping/>
  </p:clrMapOvr>
  <p:hf hdr="0" dt="0"/>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10"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6" name="図 15"/>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8" name="正方形/長方形 7"/>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172533776"/>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0" name="図 9"/>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9" name="正方形/長方形 8"/>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2581924668"/>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8"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1" name="図 10"/>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10" name="正方形/長方形 9"/>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20678149"/>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dirty="0"/>
              <a:t>リード文が１行・２行ともにこのレイアウトで入力</a:t>
            </a:r>
          </a:p>
        </p:txBody>
      </p:sp>
      <p:sp>
        <p:nvSpPr>
          <p:cNvPr id="9"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2" name="図 11"/>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13" name="正方形/長方形 12"/>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211300632"/>
      </p:ext>
    </p:extLst>
  </p:cSld>
  <p:clrMapOvr>
    <a:masterClrMapping/>
  </p:clrMapOvr>
  <p:hf hdr="0" dt="0"/>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0" name="図 9"/>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7" name="正方形/長方形 6"/>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282676013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2.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263529" y="980022"/>
            <a:ext cx="11664951" cy="5137151"/>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endParaRPr kumimoji="1" lang="en-US" altLang="ja-JP" dirty="0"/>
          </a:p>
          <a:p>
            <a:pPr lvl="4"/>
            <a:r>
              <a:rPr kumimoji="1" lang="ja-JP" altLang="en-US" dirty="0"/>
              <a:t>文章を入力</a:t>
            </a:r>
            <a:endParaRPr kumimoji="1" lang="en-US" altLang="ja-JP" dirty="0"/>
          </a:p>
        </p:txBody>
      </p:sp>
      <p:sp>
        <p:nvSpPr>
          <p:cNvPr id="9"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dirty="0"/>
              <a:t>マスター タイトルの書式設定</a:t>
            </a:r>
          </a:p>
        </p:txBody>
      </p:sp>
      <p:sp>
        <p:nvSpPr>
          <p:cNvPr id="8" name="Credit"/>
          <p:cNvSpPr txBox="1">
            <a:spLocks/>
          </p:cNvSpPr>
          <p:nvPr userDrawn="1"/>
        </p:nvSpPr>
        <p:spPr bwMode="gray">
          <a:xfrm>
            <a:off x="807849" y="6522598"/>
            <a:ext cx="272830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dirty="0">
                <a:solidFill>
                  <a:schemeClr val="bg1">
                    <a:lumMod val="65000"/>
                  </a:schemeClr>
                </a:solidFill>
                <a:latin typeface="+mn-lt"/>
                <a:ea typeface="+mn-ea"/>
              </a:rPr>
              <a:t>© NEC Corporation 2023</a:t>
            </a:r>
          </a:p>
        </p:txBody>
      </p:sp>
    </p:spTree>
    <p:extLst>
      <p:ext uri="{BB962C8B-B14F-4D97-AF65-F5344CB8AC3E}">
        <p14:creationId xmlns:p14="http://schemas.microsoft.com/office/powerpoint/2010/main" val="346229864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2" r:id="rId16"/>
    <p:sldLayoutId id="2147483717" r:id="rId17"/>
    <p:sldLayoutId id="2147483718" r:id="rId18"/>
    <p:sldLayoutId id="2147483733" r:id="rId19"/>
  </p:sldLayoutIdLst>
  <p:hf hdr="0" dt="0"/>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23"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05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573"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09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58" indent="-355558" algn="l" rtl="0" eaLnBrk="1" fontAlgn="base" hangingPunct="1">
        <a:lnSpc>
          <a:spcPct val="110000"/>
        </a:lnSpc>
        <a:spcBef>
          <a:spcPts val="6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44" indent="-243387" algn="l" rtl="0" eaLnBrk="1" fontAlgn="base" hangingPunct="1">
        <a:lnSpc>
          <a:spcPct val="110000"/>
        </a:lnSpc>
        <a:spcBef>
          <a:spcPts val="6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695" indent="-122753" algn="l" rtl="0" eaLnBrk="1" fontAlgn="base" hangingPunct="1">
        <a:lnSpc>
          <a:spcPct val="110000"/>
        </a:lnSpc>
        <a:spcBef>
          <a:spcPts val="6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098" indent="-118520" algn="l" rtl="0" eaLnBrk="1" fontAlgn="base" hangingPunct="1">
        <a:lnSpc>
          <a:spcPct val="110000"/>
        </a:lnSpc>
        <a:spcBef>
          <a:spcPts val="600"/>
        </a:spcBef>
        <a:spcAft>
          <a:spcPct val="0"/>
        </a:spcAft>
        <a:buClr>
          <a:schemeClr val="accent1"/>
        </a:buClr>
        <a:buFont typeface="Tahoma" pitchFamily="34" charset="0"/>
        <a:buChar char="–"/>
        <a:defRPr kumimoji="1" lang="ja-JP" altLang="en-US"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5982" indent="0" algn="l" rtl="0" eaLnBrk="1" fontAlgn="base" hangingPunct="1">
        <a:lnSpc>
          <a:spcPct val="110000"/>
        </a:lnSpc>
        <a:spcBef>
          <a:spcPts val="500"/>
        </a:spcBef>
        <a:spcAft>
          <a:spcPct val="0"/>
        </a:spcAft>
        <a:buClr>
          <a:schemeClr val="accent6"/>
        </a:buClr>
        <a:buFontTx/>
        <a:buNone/>
        <a:defRPr kumimoji="1" sz="1400" b="0">
          <a:solidFill>
            <a:schemeClr val="tx1">
              <a:lumMod val="85000"/>
              <a:lumOff val="15000"/>
            </a:schemeClr>
          </a:solidFill>
          <a:latin typeface="+mj-lt"/>
          <a:ea typeface="+mn-ea"/>
        </a:defRPr>
      </a:lvl5pPr>
      <a:lvl6pPr marL="3352380" indent="-304760" algn="l" rtl="0" eaLnBrk="1" fontAlgn="base" hangingPunct="1">
        <a:spcBef>
          <a:spcPct val="20000"/>
        </a:spcBef>
        <a:spcAft>
          <a:spcPct val="0"/>
        </a:spcAft>
        <a:buChar char="≫"/>
        <a:defRPr kumimoji="1" sz="2667">
          <a:solidFill>
            <a:schemeClr val="tx1"/>
          </a:solidFill>
          <a:latin typeface="Arial" charset="0"/>
          <a:ea typeface="+mn-ea"/>
        </a:defRPr>
      </a:lvl6pPr>
      <a:lvl7pPr marL="3961906" indent="-304760" algn="l" rtl="0" eaLnBrk="1" fontAlgn="base" hangingPunct="1">
        <a:spcBef>
          <a:spcPct val="20000"/>
        </a:spcBef>
        <a:spcAft>
          <a:spcPct val="0"/>
        </a:spcAft>
        <a:buChar char="≫"/>
        <a:defRPr kumimoji="1" sz="2667">
          <a:solidFill>
            <a:schemeClr val="tx1"/>
          </a:solidFill>
          <a:latin typeface="Arial" charset="0"/>
          <a:ea typeface="+mn-ea"/>
        </a:defRPr>
      </a:lvl7pPr>
      <a:lvl8pPr marL="4571430" indent="-304760" algn="l" rtl="0" eaLnBrk="1" fontAlgn="base" hangingPunct="1">
        <a:spcBef>
          <a:spcPct val="20000"/>
        </a:spcBef>
        <a:spcAft>
          <a:spcPct val="0"/>
        </a:spcAft>
        <a:buChar char="≫"/>
        <a:defRPr kumimoji="1" sz="2667">
          <a:solidFill>
            <a:schemeClr val="tx1"/>
          </a:solidFill>
          <a:latin typeface="Arial" charset="0"/>
          <a:ea typeface="+mn-ea"/>
        </a:defRPr>
      </a:lvl8pPr>
      <a:lvl9pPr marL="5180953" indent="-304760"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050" rtl="0" eaLnBrk="1" latinLnBrk="0" hangingPunct="1">
        <a:defRPr kumimoji="1" sz="2400" kern="1200">
          <a:solidFill>
            <a:schemeClr val="tx1"/>
          </a:solidFill>
          <a:latin typeface="+mn-lt"/>
          <a:ea typeface="+mn-ea"/>
          <a:cs typeface="+mn-cs"/>
        </a:defRPr>
      </a:lvl1pPr>
      <a:lvl2pPr marL="609523" algn="l" defTabSz="1219050" rtl="0" eaLnBrk="1" latinLnBrk="0" hangingPunct="1">
        <a:defRPr kumimoji="1" sz="2400" kern="1200">
          <a:solidFill>
            <a:schemeClr val="tx1"/>
          </a:solidFill>
          <a:latin typeface="+mn-lt"/>
          <a:ea typeface="+mn-ea"/>
          <a:cs typeface="+mn-cs"/>
        </a:defRPr>
      </a:lvl2pPr>
      <a:lvl3pPr marL="1219050" algn="l" defTabSz="1219050" rtl="0" eaLnBrk="1" latinLnBrk="0" hangingPunct="1">
        <a:defRPr kumimoji="1" sz="2400" kern="1200">
          <a:solidFill>
            <a:schemeClr val="tx1"/>
          </a:solidFill>
          <a:latin typeface="+mn-lt"/>
          <a:ea typeface="+mn-ea"/>
          <a:cs typeface="+mn-cs"/>
        </a:defRPr>
      </a:lvl3pPr>
      <a:lvl4pPr marL="1828573" algn="l" defTabSz="1219050" rtl="0" eaLnBrk="1" latinLnBrk="0" hangingPunct="1">
        <a:defRPr kumimoji="1" sz="2400" kern="1200">
          <a:solidFill>
            <a:schemeClr val="tx1"/>
          </a:solidFill>
          <a:latin typeface="+mn-lt"/>
          <a:ea typeface="+mn-ea"/>
          <a:cs typeface="+mn-cs"/>
        </a:defRPr>
      </a:lvl4pPr>
      <a:lvl5pPr marL="2438098" algn="l" defTabSz="1219050" rtl="0" eaLnBrk="1" latinLnBrk="0" hangingPunct="1">
        <a:defRPr kumimoji="1" sz="2400" kern="1200">
          <a:solidFill>
            <a:schemeClr val="tx1"/>
          </a:solidFill>
          <a:latin typeface="+mn-lt"/>
          <a:ea typeface="+mn-ea"/>
          <a:cs typeface="+mn-cs"/>
        </a:defRPr>
      </a:lvl5pPr>
      <a:lvl6pPr marL="3047620" algn="l" defTabSz="1219050" rtl="0" eaLnBrk="1" latinLnBrk="0" hangingPunct="1">
        <a:defRPr kumimoji="1" sz="2400" kern="1200">
          <a:solidFill>
            <a:schemeClr val="tx1"/>
          </a:solidFill>
          <a:latin typeface="+mn-lt"/>
          <a:ea typeface="+mn-ea"/>
          <a:cs typeface="+mn-cs"/>
        </a:defRPr>
      </a:lvl6pPr>
      <a:lvl7pPr marL="3657143" algn="l" defTabSz="1219050" rtl="0" eaLnBrk="1" latinLnBrk="0" hangingPunct="1">
        <a:defRPr kumimoji="1" sz="2400" kern="1200">
          <a:solidFill>
            <a:schemeClr val="tx1"/>
          </a:solidFill>
          <a:latin typeface="+mn-lt"/>
          <a:ea typeface="+mn-ea"/>
          <a:cs typeface="+mn-cs"/>
        </a:defRPr>
      </a:lvl7pPr>
      <a:lvl8pPr marL="4266667" algn="l" defTabSz="1219050" rtl="0" eaLnBrk="1" latinLnBrk="0" hangingPunct="1">
        <a:defRPr kumimoji="1" sz="2400" kern="1200">
          <a:solidFill>
            <a:schemeClr val="tx1"/>
          </a:solidFill>
          <a:latin typeface="+mn-lt"/>
          <a:ea typeface="+mn-ea"/>
          <a:cs typeface="+mn-cs"/>
        </a:defRPr>
      </a:lvl8pPr>
      <a:lvl9pPr marL="4876191" algn="l" defTabSz="121905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A4A3A4"/>
          </p15:clr>
        </p15:guide>
        <p15:guide id="1" orient="horz" pos="4043">
          <p15:clr>
            <a:srgbClr val="A4A3A4"/>
          </p15:clr>
        </p15:guide>
        <p15:guide id="2" pos="167">
          <p15:clr>
            <a:srgbClr val="A4A3A4"/>
          </p15:clr>
        </p15:guide>
        <p15:guide id="3" pos="7515">
          <p15:clr>
            <a:srgbClr val="A4A3A4"/>
          </p15:clr>
        </p15:guide>
        <p15:guide id="4" orient="horz" pos="2160" userDrawn="1">
          <p15:clr>
            <a:srgbClr val="A4A3A4"/>
          </p15:clr>
        </p15:guide>
        <p15:guide id="5" orient="horz" pos="4042" userDrawn="1">
          <p15:clr>
            <a:srgbClr val="A4A3A4"/>
          </p15:clr>
        </p15:guide>
        <p15:guide id="6" pos="166" userDrawn="1">
          <p15:clr>
            <a:srgbClr val="A4A3A4"/>
          </p15:clr>
        </p15:guide>
        <p15:guide id="7" pos="7514"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endParaRPr lang="en-US" dirty="0"/>
          </a:p>
        </p:txBody>
      </p:sp>
      <p:sp>
        <p:nvSpPr>
          <p:cNvPr id="7" name="テキスト ボックス 6">
            <a:extLst>
              <a:ext uri="{FF2B5EF4-FFF2-40B4-BE49-F238E27FC236}">
                <a16:creationId xmlns:a16="http://schemas.microsoft.com/office/drawing/2014/main" id="{56641051-1C33-684D-8771-980C63DCCB13}"/>
              </a:ext>
            </a:extLst>
          </p:cNvPr>
          <p:cNvSpPr txBox="1"/>
          <p:nvPr userDrawn="1"/>
        </p:nvSpPr>
        <p:spPr>
          <a:xfrm>
            <a:off x="0" y="6637801"/>
            <a:ext cx="1930337" cy="230832"/>
          </a:xfrm>
          <a:prstGeom prst="rect">
            <a:avLst/>
          </a:prstGeom>
          <a:noFill/>
        </p:spPr>
        <p:txBody>
          <a:bodyPr wrap="none" rtlCol="0" anchor="b">
            <a:spAutoFit/>
          </a:bodyPr>
          <a:lstStyle/>
          <a:p>
            <a:r>
              <a:rPr kumimoji="1" lang="en-US" altLang="ja-JP" sz="900" b="1" i="0" dirty="0">
                <a:solidFill>
                  <a:schemeClr val="bg1">
                    <a:lumMod val="50000"/>
                  </a:schemeClr>
                </a:solidFill>
                <a:latin typeface="+mn-ea"/>
                <a:ea typeface="+mn-ea"/>
              </a:rPr>
              <a:t>©Data</a:t>
            </a:r>
            <a:r>
              <a:rPr kumimoji="1" lang="ja-JP" altLang="en-US" sz="900" b="1" i="0" dirty="0">
                <a:solidFill>
                  <a:schemeClr val="bg1">
                    <a:lumMod val="50000"/>
                  </a:schemeClr>
                </a:solidFill>
                <a:latin typeface="+mn-ea"/>
                <a:ea typeface="+mn-ea"/>
              </a:rPr>
              <a:t> </a:t>
            </a:r>
            <a:r>
              <a:rPr kumimoji="1" lang="en-US" altLang="ja-JP" sz="900" b="1" i="0" dirty="0">
                <a:solidFill>
                  <a:schemeClr val="bg1">
                    <a:lumMod val="50000"/>
                  </a:schemeClr>
                </a:solidFill>
                <a:latin typeface="+mn-ea"/>
                <a:ea typeface="+mn-ea"/>
              </a:rPr>
              <a:t>Society</a:t>
            </a:r>
            <a:r>
              <a:rPr kumimoji="1" lang="ja-JP" altLang="en-US" sz="900" b="1" i="0" dirty="0">
                <a:solidFill>
                  <a:schemeClr val="bg1">
                    <a:lumMod val="50000"/>
                  </a:schemeClr>
                </a:solidFill>
                <a:latin typeface="+mn-ea"/>
                <a:ea typeface="+mn-ea"/>
              </a:rPr>
              <a:t> </a:t>
            </a:r>
            <a:r>
              <a:rPr kumimoji="1" lang="en-US" altLang="ja-JP" sz="900" b="1" i="0" dirty="0">
                <a:solidFill>
                  <a:schemeClr val="bg1">
                    <a:lumMod val="50000"/>
                  </a:schemeClr>
                </a:solidFill>
                <a:latin typeface="+mn-ea"/>
                <a:ea typeface="+mn-ea"/>
              </a:rPr>
              <a:t>Alliance</a:t>
            </a:r>
            <a:r>
              <a:rPr kumimoji="1" lang="ja-JP" altLang="en-US" sz="900" b="1" i="0" dirty="0">
                <a:solidFill>
                  <a:schemeClr val="bg1">
                    <a:lumMod val="50000"/>
                  </a:schemeClr>
                </a:solidFill>
                <a:latin typeface="+mn-ea"/>
                <a:ea typeface="+mn-ea"/>
              </a:rPr>
              <a:t> </a:t>
            </a:r>
            <a:r>
              <a:rPr kumimoji="1" lang="en-US" altLang="ja-JP" sz="900" b="1" i="0" dirty="0">
                <a:solidFill>
                  <a:schemeClr val="bg1">
                    <a:lumMod val="50000"/>
                  </a:schemeClr>
                </a:solidFill>
                <a:latin typeface="+mn-ea"/>
                <a:ea typeface="+mn-ea"/>
              </a:rPr>
              <a:t>2023</a:t>
            </a:r>
            <a:endParaRPr kumimoji="1" lang="ja-JP" altLang="en-US" sz="900" b="1" i="0" dirty="0">
              <a:solidFill>
                <a:schemeClr val="bg1">
                  <a:lumMod val="50000"/>
                </a:schemeClr>
              </a:solidFill>
              <a:latin typeface="+mn-ea"/>
              <a:ea typeface="+mn-ea"/>
            </a:endParaRPr>
          </a:p>
        </p:txBody>
      </p:sp>
      <p:sp>
        <p:nvSpPr>
          <p:cNvPr id="8" name="テキスト ボックス 7">
            <a:extLst>
              <a:ext uri="{FF2B5EF4-FFF2-40B4-BE49-F238E27FC236}">
                <a16:creationId xmlns:a16="http://schemas.microsoft.com/office/drawing/2014/main" id="{4D18FED5-C9FA-4888-A71E-8280E8B24D9F}"/>
              </a:ext>
            </a:extLst>
          </p:cNvPr>
          <p:cNvSpPr txBox="1"/>
          <p:nvPr userDrawn="1"/>
        </p:nvSpPr>
        <p:spPr>
          <a:xfrm>
            <a:off x="10835640" y="6216882"/>
            <a:ext cx="518160" cy="381000"/>
          </a:xfrm>
          <a:prstGeom prst="rect">
            <a:avLst/>
          </a:prstGeom>
          <a:noFill/>
        </p:spPr>
        <p:txBody>
          <a:bodyPr wrap="square" rtlCol="0">
            <a:spAutoFit/>
          </a:bodyPr>
          <a:lstStyle/>
          <a:p>
            <a:fld id="{D3A33D58-AA04-4649-B5AD-44F4D9470D5D}" type="slidenum">
              <a:rPr kumimoji="1" lang="ja-JP" altLang="en-US" smtClean="0"/>
              <a:t>‹#›</a:t>
            </a:fld>
            <a:endParaRPr kumimoji="1" lang="ja-JP" altLang="en-US" dirty="0"/>
          </a:p>
        </p:txBody>
      </p:sp>
    </p:spTree>
    <p:extLst>
      <p:ext uri="{BB962C8B-B14F-4D97-AF65-F5344CB8AC3E}">
        <p14:creationId xmlns:p14="http://schemas.microsoft.com/office/powerpoint/2010/main" val="244095481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Lst>
  <p:hf sldNum="0" hdr="0" dt="0"/>
  <p:txStyles>
    <p:title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p:titleStyle>
    <p:bodyStyle>
      <a:lvl1pPr marL="514350" indent="-514350" algn="l" defTabSz="914400" rtl="0" eaLnBrk="1" latinLnBrk="0" hangingPunct="1">
        <a:lnSpc>
          <a:spcPct val="90000"/>
        </a:lnSpc>
        <a:spcBef>
          <a:spcPts val="1000"/>
        </a:spcBef>
        <a:buClr>
          <a:srgbClr val="00479D"/>
        </a:buClr>
        <a:buFont typeface="Wingdings" pitchFamily="2" charset="2"/>
        <a:buChar char="l"/>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Clr>
          <a:srgbClr val="00479D"/>
        </a:buClr>
        <a:buFont typeface="Wingdings" pitchFamily="2" charset="2"/>
        <a:buChar char="l"/>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Wingdings" pitchFamily="2" charset="2"/>
        <a:buChar char="l"/>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Wingdings" pitchFamily="2" charset="2"/>
        <a:buChar char="l"/>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Wingdings" pitchFamily="2" charset="2"/>
        <a:buChar char="l"/>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userDrawn="1"/>
        </p:nvSpPr>
        <p:spPr bwMode="auto">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dirty="0">
                <a:solidFill>
                  <a:schemeClr val="bg1">
                    <a:lumMod val="65000"/>
                  </a:schemeClr>
                </a:solidFill>
                <a:latin typeface="+mn-lt"/>
                <a:ea typeface="+mn-ea"/>
              </a:rPr>
              <a:t>© NEC Corporation 2023</a:t>
            </a:r>
          </a:p>
        </p:txBody>
      </p:sp>
      <p:sp>
        <p:nvSpPr>
          <p:cNvPr id="5" name="タイトル プレースホルダー"/>
          <p:cNvSpPr>
            <a:spLocks noGrp="1"/>
          </p:cNvSpPr>
          <p:nvPr userDrawn="1">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dirty="0"/>
              <a:t>マスター タイトルの書式設定</a:t>
            </a:r>
          </a:p>
        </p:txBody>
      </p:sp>
      <p:sp>
        <p:nvSpPr>
          <p:cNvPr id="2" name="テキスト プレースホルダー 1"/>
          <p:cNvSpPr>
            <a:spLocks noGrp="1"/>
          </p:cNvSpPr>
          <p:nvPr userDrawn="1">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dirty="0"/>
              <a:t>マスター テキストの書式設定</a:t>
            </a:r>
          </a:p>
          <a:p>
            <a:pPr marL="598944" lvl="1" indent="-243387">
              <a:lnSpc>
                <a:spcPct val="110000"/>
              </a:lnSpc>
              <a:spcBef>
                <a:spcPts val="600"/>
              </a:spcBef>
            </a:pPr>
            <a:r>
              <a:rPr kumimoji="1" lang="ja-JP" altLang="en-US" dirty="0"/>
              <a:t>第 </a:t>
            </a:r>
            <a:r>
              <a:rPr kumimoji="1" lang="en-US" altLang="ja-JP" dirty="0"/>
              <a:t>2 </a:t>
            </a:r>
            <a:r>
              <a:rPr kumimoji="1" lang="ja-JP" altLang="en-US" dirty="0"/>
              <a:t>レベル</a:t>
            </a:r>
          </a:p>
          <a:p>
            <a:pPr marL="721695" lvl="2" indent="-122753">
              <a:lnSpc>
                <a:spcPct val="110000"/>
              </a:lnSpc>
              <a:spcBef>
                <a:spcPts val="600"/>
              </a:spcBef>
            </a:pPr>
            <a:r>
              <a:rPr kumimoji="1" lang="ja-JP" altLang="en-US" dirty="0"/>
              <a:t>第 </a:t>
            </a:r>
            <a:r>
              <a:rPr kumimoji="1" lang="en-US" altLang="ja-JP" dirty="0"/>
              <a:t>3 </a:t>
            </a:r>
            <a:r>
              <a:rPr kumimoji="1" lang="ja-JP" altLang="en-US" dirty="0"/>
              <a:t>レベル</a:t>
            </a:r>
          </a:p>
          <a:p>
            <a:pPr marL="838098" lvl="3" indent="-118520">
              <a:lnSpc>
                <a:spcPct val="110000"/>
              </a:lnSpc>
              <a:spcBef>
                <a:spcPts val="600"/>
              </a:spcBef>
            </a:pPr>
            <a:r>
              <a:rPr kumimoji="1" lang="ja-JP" altLang="en-US" dirty="0"/>
              <a:t>第 </a:t>
            </a:r>
            <a:r>
              <a:rPr kumimoji="1" lang="en-US" altLang="ja-JP" dirty="0"/>
              <a:t>4 </a:t>
            </a:r>
            <a:r>
              <a:rPr kumimoji="1" lang="ja-JP" altLang="en-US" dirty="0"/>
              <a:t>レベル</a:t>
            </a:r>
            <a:endParaRPr kumimoji="1" lang="en-US" altLang="ja-JP" dirty="0"/>
          </a:p>
          <a:p>
            <a:pPr marL="835982" lvl="4">
              <a:lnSpc>
                <a:spcPct val="110000"/>
              </a:lnSpc>
              <a:spcBef>
                <a:spcPts val="500"/>
              </a:spcBef>
            </a:pPr>
            <a:r>
              <a:rPr kumimoji="1" lang="ja-JP" altLang="en-US" dirty="0"/>
              <a:t>文章を入力</a:t>
            </a:r>
            <a:endParaRPr kumimoji="1" lang="en-US" altLang="ja-JP" dirty="0"/>
          </a:p>
        </p:txBody>
      </p:sp>
    </p:spTree>
    <p:extLst>
      <p:ext uri="{BB962C8B-B14F-4D97-AF65-F5344CB8AC3E}">
        <p14:creationId xmlns:p14="http://schemas.microsoft.com/office/powerpoint/2010/main" val="305782265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 id="2147483763" r:id="rId23"/>
    <p:sldLayoutId id="2147483764" r:id="rId24"/>
  </p:sldLayoutIdLst>
  <p:hf hdr="0" dt="0"/>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145E9CD7-0E40-4A8C-B1E0-8F7709351780}"/>
              </a:ext>
            </a:extLst>
          </p:cNvPr>
          <p:cNvSpPr>
            <a:spLocks noGrp="1"/>
          </p:cNvSpPr>
          <p:nvPr>
            <p:ph type="body" sz="quarter" idx="13"/>
          </p:nvPr>
        </p:nvSpPr>
        <p:spPr/>
        <p:txBody>
          <a:bodyPr/>
          <a:lstStyle/>
          <a:p>
            <a:r>
              <a:rPr lang="ja-JP" altLang="en-US" dirty="0"/>
              <a:t>本資料は、パーソナルデータ連携モジュール セミナー資料（接続事業者様向け）の作成にあたり、実際に</a:t>
            </a:r>
            <a:r>
              <a:rPr lang="en-US" altLang="ja-JP" dirty="0"/>
              <a:t>API</a:t>
            </a:r>
            <a:r>
              <a:rPr lang="ja-JP" altLang="en-US" dirty="0"/>
              <a:t>を使用した際のコマンドと取得したエビデンスを記載したものです。</a:t>
            </a:r>
            <a:endParaRPr lang="en-US" altLang="ja-JP" dirty="0"/>
          </a:p>
          <a:p>
            <a:r>
              <a:rPr lang="ja-JP" altLang="en-US" dirty="0"/>
              <a:t>公開準備ができた箇所から順番に公開していく予定です。</a:t>
            </a:r>
            <a:endParaRPr lang="en-US" altLang="ja-JP" dirty="0"/>
          </a:p>
          <a:p>
            <a:r>
              <a:rPr lang="ja-JP" altLang="en-US" dirty="0"/>
              <a:t>本資料はセミナーの説明の流れに沿ったものとなっています。以降のページに記載しているのでご参照ください。（内容は本番までに変更となる可能性がありますがご了承ください。）</a:t>
            </a:r>
            <a:endParaRPr lang="en-US" altLang="ja-JP" dirty="0"/>
          </a:p>
          <a:p>
            <a:r>
              <a:rPr lang="ja-JP" altLang="en-US" dirty="0"/>
              <a:t>一部、情報保護のためにマスク加工している箇所がありますがご了承ください。</a:t>
            </a:r>
            <a:endParaRPr lang="en-US" altLang="ja-JP" dirty="0"/>
          </a:p>
        </p:txBody>
      </p:sp>
      <p:sp>
        <p:nvSpPr>
          <p:cNvPr id="2" name="タイトル 1">
            <a:extLst>
              <a:ext uri="{FF2B5EF4-FFF2-40B4-BE49-F238E27FC236}">
                <a16:creationId xmlns:a16="http://schemas.microsoft.com/office/drawing/2014/main" id="{446FCDA4-C7D3-4DCE-A90C-5B7C0DDB484D}"/>
              </a:ext>
            </a:extLst>
          </p:cNvPr>
          <p:cNvSpPr>
            <a:spLocks noGrp="1"/>
          </p:cNvSpPr>
          <p:nvPr>
            <p:ph type="title"/>
          </p:nvPr>
        </p:nvSpPr>
        <p:spPr/>
        <p:txBody>
          <a:bodyPr/>
          <a:lstStyle/>
          <a:p>
            <a:r>
              <a:rPr lang="ja-JP" altLang="en-US" sz="2800" dirty="0"/>
              <a:t>はじめに</a:t>
            </a:r>
            <a:endParaRPr kumimoji="1" lang="ja-JP" altLang="en-US" dirty="0"/>
          </a:p>
        </p:txBody>
      </p:sp>
    </p:spTree>
    <p:extLst>
      <p:ext uri="{BB962C8B-B14F-4D97-AF65-F5344CB8AC3E}">
        <p14:creationId xmlns:p14="http://schemas.microsoft.com/office/powerpoint/2010/main" val="429015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FCDA4-C7D3-4DCE-A90C-5B7C0DDB484D}"/>
              </a:ext>
            </a:extLst>
          </p:cNvPr>
          <p:cNvSpPr>
            <a:spLocks noGrp="1"/>
          </p:cNvSpPr>
          <p:nvPr>
            <p:ph type="title"/>
          </p:nvPr>
        </p:nvSpPr>
        <p:spPr/>
        <p:txBody>
          <a:bodyPr/>
          <a:lstStyle/>
          <a:p>
            <a:r>
              <a:rPr lang="ja-JP" altLang="en-US" sz="2800" dirty="0"/>
              <a:t>本セミナーにおける作業の全体フロー</a:t>
            </a:r>
            <a:endParaRPr kumimoji="1" lang="ja-JP" altLang="en-US" dirty="0"/>
          </a:p>
        </p:txBody>
      </p:sp>
      <p:pic>
        <p:nvPicPr>
          <p:cNvPr id="134" name="図 133">
            <a:extLst>
              <a:ext uri="{FF2B5EF4-FFF2-40B4-BE49-F238E27FC236}">
                <a16:creationId xmlns:a16="http://schemas.microsoft.com/office/drawing/2014/main" id="{FDC1D576-712A-4D74-AC47-FC68CAB9A8E3}"/>
              </a:ext>
            </a:extLst>
          </p:cNvPr>
          <p:cNvPicPr>
            <a:picLocks noChangeAspect="1"/>
          </p:cNvPicPr>
          <p:nvPr/>
        </p:nvPicPr>
        <p:blipFill>
          <a:blip r:embed="rId2">
            <a:duotone>
              <a:srgbClr val="858585">
                <a:shade val="45000"/>
                <a:satMod val="135000"/>
              </a:srgbClr>
              <a:prstClr val="white"/>
            </a:duotone>
          </a:blip>
          <a:stretch>
            <a:fillRect/>
          </a:stretch>
        </p:blipFill>
        <p:spPr>
          <a:xfrm>
            <a:off x="220914" y="2168458"/>
            <a:ext cx="4355592" cy="4218432"/>
          </a:xfrm>
          <a:prstGeom prst="rect">
            <a:avLst/>
          </a:prstGeom>
        </p:spPr>
      </p:pic>
      <p:sp>
        <p:nvSpPr>
          <p:cNvPr id="135" name="コンテンツ プレースホルダー 1">
            <a:extLst>
              <a:ext uri="{FF2B5EF4-FFF2-40B4-BE49-F238E27FC236}">
                <a16:creationId xmlns:a16="http://schemas.microsoft.com/office/drawing/2014/main" id="{781EDB7A-C330-430F-969A-F9862E77E22C}"/>
              </a:ext>
            </a:extLst>
          </p:cNvPr>
          <p:cNvSpPr txBox="1">
            <a:spLocks/>
          </p:cNvSpPr>
          <p:nvPr/>
        </p:nvSpPr>
        <p:spPr>
          <a:xfrm>
            <a:off x="263529" y="1067863"/>
            <a:ext cx="11664950" cy="657106"/>
          </a:xfrm>
          <a:prstGeom prst="rect">
            <a:avLst/>
          </a:prstGeom>
          <a:ln>
            <a:solidFill>
              <a:srgbClr val="1E32A5"/>
            </a:solidFill>
          </a:ln>
        </p:spPr>
        <p:txBody>
          <a:bodyPr/>
          <a:lstStyle>
            <a:lvl1pPr marL="355558" indent="-355558" algn="l" rtl="0" eaLnBrk="1" fontAlgn="base" hangingPunct="1">
              <a:lnSpc>
                <a:spcPct val="110000"/>
              </a:lnSpc>
              <a:spcBef>
                <a:spcPts val="6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44" indent="-243387" algn="l" rtl="0" eaLnBrk="1" fontAlgn="base" hangingPunct="1">
              <a:lnSpc>
                <a:spcPct val="110000"/>
              </a:lnSpc>
              <a:spcBef>
                <a:spcPts val="6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695" indent="-122753" algn="l" rtl="0" eaLnBrk="1" fontAlgn="base" hangingPunct="1">
              <a:lnSpc>
                <a:spcPct val="110000"/>
              </a:lnSpc>
              <a:spcBef>
                <a:spcPts val="6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098" indent="-118520" algn="l" rtl="0" eaLnBrk="1" fontAlgn="base" hangingPunct="1">
              <a:lnSpc>
                <a:spcPct val="110000"/>
              </a:lnSpc>
              <a:spcBef>
                <a:spcPts val="600"/>
              </a:spcBef>
              <a:spcAft>
                <a:spcPct val="0"/>
              </a:spcAft>
              <a:buClr>
                <a:schemeClr val="accent1"/>
              </a:buClr>
              <a:buFont typeface="Tahoma" pitchFamily="34" charset="0"/>
              <a:buChar char="–"/>
              <a:defRPr kumimoji="1" lang="ja-JP" altLang="en-US"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5982" indent="0" algn="l" rtl="0" eaLnBrk="1" fontAlgn="base" hangingPunct="1">
              <a:lnSpc>
                <a:spcPct val="110000"/>
              </a:lnSpc>
              <a:spcBef>
                <a:spcPts val="500"/>
              </a:spcBef>
              <a:spcAft>
                <a:spcPct val="0"/>
              </a:spcAft>
              <a:buClr>
                <a:schemeClr val="accent6"/>
              </a:buClr>
              <a:buFontTx/>
              <a:buNone/>
              <a:defRPr kumimoji="1" sz="1400" b="0">
                <a:solidFill>
                  <a:schemeClr val="tx1">
                    <a:lumMod val="85000"/>
                    <a:lumOff val="15000"/>
                  </a:schemeClr>
                </a:solidFill>
                <a:latin typeface="+mj-lt"/>
                <a:ea typeface="+mn-ea"/>
              </a:defRPr>
            </a:lvl5pPr>
            <a:lvl6pPr marL="3352380" indent="-304760" algn="l" rtl="0" eaLnBrk="1" fontAlgn="base" hangingPunct="1">
              <a:spcBef>
                <a:spcPct val="20000"/>
              </a:spcBef>
              <a:spcAft>
                <a:spcPct val="0"/>
              </a:spcAft>
              <a:buChar char="≫"/>
              <a:defRPr kumimoji="1" sz="2667">
                <a:solidFill>
                  <a:schemeClr val="tx1"/>
                </a:solidFill>
                <a:latin typeface="Arial" charset="0"/>
                <a:ea typeface="+mn-ea"/>
              </a:defRPr>
            </a:lvl6pPr>
            <a:lvl7pPr marL="3961906" indent="-304760" algn="l" rtl="0" eaLnBrk="1" fontAlgn="base" hangingPunct="1">
              <a:spcBef>
                <a:spcPct val="20000"/>
              </a:spcBef>
              <a:spcAft>
                <a:spcPct val="0"/>
              </a:spcAft>
              <a:buChar char="≫"/>
              <a:defRPr kumimoji="1" sz="2667">
                <a:solidFill>
                  <a:schemeClr val="tx1"/>
                </a:solidFill>
                <a:latin typeface="Arial" charset="0"/>
                <a:ea typeface="+mn-ea"/>
              </a:defRPr>
            </a:lvl7pPr>
            <a:lvl8pPr marL="4571430" indent="-304760" algn="l" rtl="0" eaLnBrk="1" fontAlgn="base" hangingPunct="1">
              <a:spcBef>
                <a:spcPct val="20000"/>
              </a:spcBef>
              <a:spcAft>
                <a:spcPct val="0"/>
              </a:spcAft>
              <a:buChar char="≫"/>
              <a:defRPr kumimoji="1" sz="2667">
                <a:solidFill>
                  <a:schemeClr val="tx1"/>
                </a:solidFill>
                <a:latin typeface="Arial" charset="0"/>
                <a:ea typeface="+mn-ea"/>
              </a:defRPr>
            </a:lvl8pPr>
            <a:lvl9pPr marL="5180953" indent="-304760" algn="l" rtl="0" eaLnBrk="1" fontAlgn="base" hangingPunct="1">
              <a:spcBef>
                <a:spcPct val="20000"/>
              </a:spcBef>
              <a:spcAft>
                <a:spcPct val="0"/>
              </a:spcAft>
              <a:buChar char="≫"/>
              <a:defRPr kumimoji="1" sz="2667">
                <a:solidFill>
                  <a:schemeClr val="tx1"/>
                </a:solidFill>
                <a:latin typeface="Arial" charset="0"/>
                <a:ea typeface="+mn-ea"/>
              </a:defRPr>
            </a:lvl9pPr>
          </a:lstStyle>
          <a:p>
            <a:pPr marR="0" lvl="0" algn="l" defTabSz="914400" rtl="0" eaLnBrk="1" fontAlgn="base" latinLnBrk="0" hangingPunct="1">
              <a:lnSpc>
                <a:spcPct val="110000"/>
              </a:lnSpc>
              <a:spcBef>
                <a:spcPts val="600"/>
              </a:spcBef>
              <a:spcAft>
                <a:spcPct val="0"/>
              </a:spcAft>
              <a:buClr>
                <a:srgbClr val="1E32A5"/>
              </a:buClr>
              <a:buSzTx/>
              <a:tabLst/>
              <a:defRPr/>
            </a:pPr>
            <a:r>
              <a:rPr kumimoji="1" lang="en-US" altLang="ja-JP" sz="1600" b="1" i="0" u="none" strike="noStrike" kern="0" cap="none" spc="0" normalizeH="0" baseline="0" noProof="0" dirty="0">
                <a:ln>
                  <a:noFill/>
                </a:ln>
                <a:solidFill>
                  <a:srgbClr val="04127C"/>
                </a:solidFill>
                <a:effectLst/>
                <a:uLnTx/>
                <a:uFillTx/>
                <a:latin typeface="BIZ UDPゴシック"/>
                <a:ea typeface="BIZ UDPゴシック"/>
                <a:cs typeface="+mn-cs"/>
              </a:rPr>
              <a:t>STEP1</a:t>
            </a:r>
            <a:r>
              <a:rPr kumimoji="1" lang="ja-JP" altLang="en-US" sz="1600" b="1" i="0" u="none" strike="noStrike" kern="0" cap="none" spc="0" normalizeH="0" baseline="0" noProof="0" dirty="0">
                <a:ln>
                  <a:noFill/>
                </a:ln>
                <a:solidFill>
                  <a:srgbClr val="04127C"/>
                </a:solidFill>
                <a:effectLst/>
                <a:uLnTx/>
                <a:uFillTx/>
                <a:latin typeface="BIZ UDPゴシック"/>
                <a:ea typeface="BIZ UDPゴシック"/>
                <a:cs typeface="+mn-cs"/>
              </a:rPr>
              <a:t>では、接続事業者がパーソナル連携基盤に接続してサービスを定義する流れについてご説明します。</a:t>
            </a:r>
            <a:endParaRPr kumimoji="1" lang="en-US" altLang="ja-JP" sz="1600" b="1" i="0" u="none" strike="noStrike" kern="0" cap="none" spc="0" normalizeH="0" baseline="0" noProof="0" dirty="0">
              <a:ln>
                <a:noFill/>
              </a:ln>
              <a:solidFill>
                <a:srgbClr val="04127C"/>
              </a:solidFill>
              <a:effectLst/>
              <a:uLnTx/>
              <a:uFillTx/>
              <a:latin typeface="BIZ UDPゴシック"/>
              <a:ea typeface="BIZ UDPゴシック"/>
              <a:cs typeface="+mn-cs"/>
            </a:endParaRPr>
          </a:p>
          <a:p>
            <a:pPr marR="0" lvl="0" algn="l" defTabSz="914400" rtl="0" eaLnBrk="1" fontAlgn="base" latinLnBrk="0" hangingPunct="1">
              <a:lnSpc>
                <a:spcPct val="110000"/>
              </a:lnSpc>
              <a:spcBef>
                <a:spcPts val="600"/>
              </a:spcBef>
              <a:spcAft>
                <a:spcPct val="0"/>
              </a:spcAft>
              <a:buClr>
                <a:srgbClr val="1E32A5"/>
              </a:buClr>
              <a:buSzTx/>
              <a:tabLst/>
              <a:defRPr/>
            </a:pPr>
            <a:r>
              <a:rPr kumimoji="1" lang="en-US" altLang="ja-JP" sz="1600" b="1" i="0" u="none" strike="noStrike" kern="0" cap="none" spc="0" normalizeH="0" baseline="0" noProof="0" dirty="0">
                <a:ln>
                  <a:noFill/>
                </a:ln>
                <a:solidFill>
                  <a:srgbClr val="04127C"/>
                </a:solidFill>
                <a:effectLst/>
                <a:uLnTx/>
                <a:uFillTx/>
                <a:latin typeface="BIZ UDPゴシック"/>
                <a:ea typeface="BIZ UDPゴシック"/>
                <a:cs typeface="+mn-cs"/>
              </a:rPr>
              <a:t>STEP</a:t>
            </a:r>
            <a:r>
              <a:rPr kumimoji="1" lang="ja-JP" altLang="en-US" sz="1600" b="1" i="0" u="none" strike="noStrike" kern="0" cap="none" spc="0" normalizeH="0" baseline="0" noProof="0" dirty="0">
                <a:ln>
                  <a:noFill/>
                </a:ln>
                <a:solidFill>
                  <a:srgbClr val="04127C"/>
                </a:solidFill>
                <a:effectLst/>
                <a:uLnTx/>
                <a:uFillTx/>
                <a:latin typeface="BIZ UDPゴシック"/>
                <a:ea typeface="BIZ UDPゴシック"/>
                <a:cs typeface="+mn-cs"/>
              </a:rPr>
              <a:t>２、３では、定義したサービスを実際に住民が利用する流れについてもご説明します。</a:t>
            </a:r>
          </a:p>
          <a:p>
            <a:pPr marR="0" lvl="0" algn="l" defTabSz="914400" rtl="0" eaLnBrk="1" fontAlgn="base" latinLnBrk="0" hangingPunct="1">
              <a:lnSpc>
                <a:spcPct val="110000"/>
              </a:lnSpc>
              <a:spcBef>
                <a:spcPts val="600"/>
              </a:spcBef>
              <a:spcAft>
                <a:spcPct val="0"/>
              </a:spcAft>
              <a:buClr>
                <a:srgbClr val="1E32A5"/>
              </a:buClr>
              <a:buSzTx/>
              <a:tabLst/>
              <a:defRPr/>
            </a:pPr>
            <a:endParaRPr kumimoji="1" lang="ja-JP" altLang="en-US" sz="1400" b="0" i="0" u="none" strike="noStrike" kern="0" cap="none" spc="0" normalizeH="0" baseline="0" noProof="0" dirty="0">
              <a:ln>
                <a:noFill/>
              </a:ln>
              <a:solidFill>
                <a:srgbClr val="000000">
                  <a:lumMod val="85000"/>
                  <a:lumOff val="15000"/>
                </a:srgbClr>
              </a:solidFill>
              <a:effectLst/>
              <a:uLnTx/>
              <a:uFillTx/>
              <a:latin typeface="BIZ UDPゴシック"/>
              <a:ea typeface="BIZ UDPゴシック"/>
              <a:cs typeface="+mn-cs"/>
            </a:endParaRPr>
          </a:p>
        </p:txBody>
      </p:sp>
      <p:sp>
        <p:nvSpPr>
          <p:cNvPr id="136" name="テキスト ボックス 135">
            <a:extLst>
              <a:ext uri="{FF2B5EF4-FFF2-40B4-BE49-F238E27FC236}">
                <a16:creationId xmlns:a16="http://schemas.microsoft.com/office/drawing/2014/main" id="{097D2351-9267-4722-9CD9-398C47F09F62}"/>
              </a:ext>
            </a:extLst>
          </p:cNvPr>
          <p:cNvSpPr txBox="1"/>
          <p:nvPr/>
        </p:nvSpPr>
        <p:spPr>
          <a:xfrm>
            <a:off x="5542" y="1785634"/>
            <a:ext cx="4882318" cy="461665"/>
          </a:xfrm>
          <a:prstGeom prst="rect">
            <a:avLst/>
          </a:prstGeom>
          <a:noFill/>
        </p:spPr>
        <p:txBody>
          <a:bodyPr wrap="square" rtlCol="0">
            <a:spAutoFit/>
          </a:bodyPr>
          <a:lstStyle/>
          <a:p>
            <a:pPr algn="ctr" fontAlgn="base"/>
            <a:r>
              <a:rPr lang="en-US" altLang="ja-JP" sz="1200" b="1" u="sng" dirty="0">
                <a:solidFill>
                  <a:srgbClr val="FFFFFF">
                    <a:lumMod val="50000"/>
                  </a:srgbClr>
                </a:solidFill>
                <a:latin typeface="BIZ UDPゴシック"/>
                <a:ea typeface="BIZ UDPゴシック"/>
              </a:rPr>
              <a:t>【</a:t>
            </a:r>
            <a:r>
              <a:rPr lang="ja-JP" altLang="en-US" sz="1200" b="1" u="sng" dirty="0">
                <a:solidFill>
                  <a:srgbClr val="FFFFFF">
                    <a:lumMod val="50000"/>
                  </a:srgbClr>
                </a:solidFill>
                <a:latin typeface="BIZ UDPゴシック"/>
                <a:ea typeface="BIZ UDPゴシック"/>
              </a:rPr>
              <a:t>前回セミナー</a:t>
            </a:r>
            <a:r>
              <a:rPr lang="en-US" altLang="ja-JP" sz="1200" b="1" u="sng" dirty="0">
                <a:solidFill>
                  <a:srgbClr val="FFFFFF">
                    <a:lumMod val="50000"/>
                  </a:srgbClr>
                </a:solidFill>
                <a:latin typeface="BIZ UDPゴシック"/>
                <a:ea typeface="BIZ UDPゴシック"/>
              </a:rPr>
              <a:t>】</a:t>
            </a:r>
            <a:r>
              <a:rPr lang="ja-JP" altLang="en-US" sz="1200" b="1" u="sng" dirty="0">
                <a:solidFill>
                  <a:srgbClr val="FFFFFF">
                    <a:lumMod val="50000"/>
                  </a:srgbClr>
                </a:solidFill>
                <a:latin typeface="BIZ UDPゴシック"/>
                <a:ea typeface="BIZ UDPゴシック"/>
              </a:rPr>
              <a:t>構築事業者がパーソナルデータ連携基盤の構築を行う</a:t>
            </a:r>
            <a:endParaRPr lang="ja-JP" altLang="en-US" sz="600" b="1" dirty="0">
              <a:solidFill>
                <a:srgbClr val="FFFFFF">
                  <a:lumMod val="50000"/>
                </a:srgbClr>
              </a:solidFill>
              <a:latin typeface="BIZ UDPゴシック"/>
              <a:ea typeface="BIZ UDPゴシック"/>
            </a:endParaRPr>
          </a:p>
        </p:txBody>
      </p:sp>
      <p:sp>
        <p:nvSpPr>
          <p:cNvPr id="137" name="テキスト ボックス 136">
            <a:extLst>
              <a:ext uri="{FF2B5EF4-FFF2-40B4-BE49-F238E27FC236}">
                <a16:creationId xmlns:a16="http://schemas.microsoft.com/office/drawing/2014/main" id="{B2286151-AA27-475E-955B-12F7279BFBB8}"/>
              </a:ext>
            </a:extLst>
          </p:cNvPr>
          <p:cNvSpPr txBox="1"/>
          <p:nvPr/>
        </p:nvSpPr>
        <p:spPr>
          <a:xfrm>
            <a:off x="4753761" y="1754856"/>
            <a:ext cx="6982946" cy="307777"/>
          </a:xfrm>
          <a:prstGeom prst="rect">
            <a:avLst/>
          </a:prstGeom>
          <a:noFill/>
        </p:spPr>
        <p:txBody>
          <a:bodyPr wrap="square" rtlCol="0">
            <a:spAutoFit/>
          </a:bodyPr>
          <a:lstStyle/>
          <a:p>
            <a:pPr algn="ctr" fontAlgn="base"/>
            <a:r>
              <a:rPr lang="ja-JP" altLang="en-US" sz="1400" b="1" u="sng" dirty="0">
                <a:solidFill>
                  <a:srgbClr val="04127C"/>
                </a:solidFill>
                <a:latin typeface="BIZ UDPゴシック"/>
                <a:ea typeface="BIZ UDPゴシック"/>
              </a:rPr>
              <a:t>接続事業者がパーソナルデータ連携基盤に接続して蓄積・共有を行う</a:t>
            </a:r>
            <a:endParaRPr lang="ja-JP" altLang="en-US" sz="700" b="1" dirty="0">
              <a:solidFill>
                <a:srgbClr val="04127C"/>
              </a:solidFill>
              <a:latin typeface="BIZ UDPゴシック"/>
              <a:ea typeface="BIZ UDPゴシック"/>
            </a:endParaRPr>
          </a:p>
        </p:txBody>
      </p:sp>
      <p:sp>
        <p:nvSpPr>
          <p:cNvPr id="138" name="テキスト ボックス 137">
            <a:extLst>
              <a:ext uri="{FF2B5EF4-FFF2-40B4-BE49-F238E27FC236}">
                <a16:creationId xmlns:a16="http://schemas.microsoft.com/office/drawing/2014/main" id="{55E9C8AF-95E0-446F-A3DA-5FA7FC445B8B}"/>
              </a:ext>
            </a:extLst>
          </p:cNvPr>
          <p:cNvSpPr txBox="1"/>
          <p:nvPr/>
        </p:nvSpPr>
        <p:spPr>
          <a:xfrm>
            <a:off x="8253060" y="2611137"/>
            <a:ext cx="1721623" cy="246221"/>
          </a:xfrm>
          <a:prstGeom prst="rect">
            <a:avLst/>
          </a:prstGeom>
          <a:noFill/>
        </p:spPr>
        <p:txBody>
          <a:bodyPr wrap="square" rtlCol="0">
            <a:spAutoFit/>
          </a:bodyPr>
          <a:lstStyle/>
          <a:p>
            <a:pPr algn="ctr" fontAlgn="base"/>
            <a:r>
              <a:rPr lang="en-US" altLang="ja-JP" sz="1000" b="1" dirty="0">
                <a:solidFill>
                  <a:srgbClr val="000000"/>
                </a:solidFill>
                <a:latin typeface="BIZ UDPゴシック"/>
                <a:ea typeface="BIZ UDPゴシック"/>
              </a:rPr>
              <a:t>Region-Root-Block</a:t>
            </a:r>
          </a:p>
        </p:txBody>
      </p:sp>
      <p:sp>
        <p:nvSpPr>
          <p:cNvPr id="139" name="テキスト ボックス 138">
            <a:extLst>
              <a:ext uri="{FF2B5EF4-FFF2-40B4-BE49-F238E27FC236}">
                <a16:creationId xmlns:a16="http://schemas.microsoft.com/office/drawing/2014/main" id="{6B789B52-CDB0-4250-8C3E-1E805E1826DB}"/>
              </a:ext>
            </a:extLst>
          </p:cNvPr>
          <p:cNvSpPr txBox="1"/>
          <p:nvPr/>
        </p:nvSpPr>
        <p:spPr>
          <a:xfrm>
            <a:off x="6691867" y="2621076"/>
            <a:ext cx="1521229" cy="246221"/>
          </a:xfrm>
          <a:prstGeom prst="rect">
            <a:avLst/>
          </a:prstGeom>
          <a:noFill/>
        </p:spPr>
        <p:txBody>
          <a:bodyPr wrap="square" rtlCol="0">
            <a:spAutoFit/>
          </a:bodyPr>
          <a:lstStyle/>
          <a:p>
            <a:pPr algn="ctr" fontAlgn="base"/>
            <a:r>
              <a:rPr lang="en-US" altLang="ja-JP" sz="1000" b="1" dirty="0" err="1">
                <a:solidFill>
                  <a:srgbClr val="000000"/>
                </a:solidFill>
                <a:latin typeface="BIZ UDPゴシック"/>
                <a:ea typeface="BIZ UDPゴシック"/>
              </a:rPr>
              <a:t>PxR</a:t>
            </a:r>
            <a:r>
              <a:rPr lang="en-US" altLang="ja-JP" sz="1000" b="1" dirty="0">
                <a:solidFill>
                  <a:srgbClr val="000000"/>
                </a:solidFill>
                <a:latin typeface="BIZ UDPゴシック"/>
                <a:ea typeface="BIZ UDPゴシック"/>
              </a:rPr>
              <a:t>-Root-Block</a:t>
            </a:r>
          </a:p>
        </p:txBody>
      </p:sp>
      <p:sp>
        <p:nvSpPr>
          <p:cNvPr id="140" name="楕円 139">
            <a:extLst>
              <a:ext uri="{FF2B5EF4-FFF2-40B4-BE49-F238E27FC236}">
                <a16:creationId xmlns:a16="http://schemas.microsoft.com/office/drawing/2014/main" id="{4DB7EB93-0198-4D57-BA71-6163680AB0B8}"/>
              </a:ext>
            </a:extLst>
          </p:cNvPr>
          <p:cNvSpPr/>
          <p:nvPr/>
        </p:nvSpPr>
        <p:spPr bwMode="auto">
          <a:xfrm>
            <a:off x="4512901" y="2689674"/>
            <a:ext cx="144003" cy="142475"/>
          </a:xfrm>
          <a:prstGeom prst="ellipse">
            <a:avLst/>
          </a:prstGeom>
          <a:solidFill>
            <a:srgbClr val="04127C">
              <a:lumMod val="60000"/>
              <a:lumOff val="4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141" name="楕円 140">
            <a:extLst>
              <a:ext uri="{FF2B5EF4-FFF2-40B4-BE49-F238E27FC236}">
                <a16:creationId xmlns:a16="http://schemas.microsoft.com/office/drawing/2014/main" id="{3166810B-E2E9-402F-83A2-93DAB0722CCA}"/>
              </a:ext>
            </a:extLst>
          </p:cNvPr>
          <p:cNvSpPr/>
          <p:nvPr/>
        </p:nvSpPr>
        <p:spPr bwMode="auto">
          <a:xfrm>
            <a:off x="4519771" y="4135199"/>
            <a:ext cx="144003" cy="142475"/>
          </a:xfrm>
          <a:prstGeom prst="ellipse">
            <a:avLst/>
          </a:prstGeom>
          <a:solidFill>
            <a:srgbClr val="419B91">
              <a:lumMod val="75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142" name="楕円 141">
            <a:extLst>
              <a:ext uri="{FF2B5EF4-FFF2-40B4-BE49-F238E27FC236}">
                <a16:creationId xmlns:a16="http://schemas.microsoft.com/office/drawing/2014/main" id="{D697AF15-C8A7-4163-A346-D4B576C61654}"/>
              </a:ext>
            </a:extLst>
          </p:cNvPr>
          <p:cNvSpPr/>
          <p:nvPr/>
        </p:nvSpPr>
        <p:spPr bwMode="auto">
          <a:xfrm>
            <a:off x="4512245" y="5643761"/>
            <a:ext cx="144003" cy="142475"/>
          </a:xfrm>
          <a:prstGeom prst="ellipse">
            <a:avLst/>
          </a:prstGeom>
          <a:solidFill>
            <a:srgbClr val="00206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solidFill>
                <a:srgbClr val="FFFFFF"/>
              </a:solidFill>
              <a:latin typeface="BIZ UDPゴシック"/>
              <a:ea typeface="BIZ UDPゴシック"/>
            </a:endParaRPr>
          </a:p>
        </p:txBody>
      </p:sp>
      <p:sp>
        <p:nvSpPr>
          <p:cNvPr id="143" name="楕円 142">
            <a:extLst>
              <a:ext uri="{FF2B5EF4-FFF2-40B4-BE49-F238E27FC236}">
                <a16:creationId xmlns:a16="http://schemas.microsoft.com/office/drawing/2014/main" id="{E4C7CFD8-31F9-4029-AE55-9FCC5F3E6254}"/>
              </a:ext>
            </a:extLst>
          </p:cNvPr>
          <p:cNvSpPr/>
          <p:nvPr/>
        </p:nvSpPr>
        <p:spPr bwMode="auto">
          <a:xfrm>
            <a:off x="6697195" y="2690265"/>
            <a:ext cx="144003" cy="142475"/>
          </a:xfrm>
          <a:prstGeom prst="ellipse">
            <a:avLst/>
          </a:prstGeom>
          <a:solidFill>
            <a:srgbClr val="04127C">
              <a:lumMod val="60000"/>
              <a:lumOff val="4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144" name="楕円 143">
            <a:extLst>
              <a:ext uri="{FF2B5EF4-FFF2-40B4-BE49-F238E27FC236}">
                <a16:creationId xmlns:a16="http://schemas.microsoft.com/office/drawing/2014/main" id="{18450FC6-4241-4D5E-9A73-EC21E5797D3B}"/>
              </a:ext>
            </a:extLst>
          </p:cNvPr>
          <p:cNvSpPr/>
          <p:nvPr/>
        </p:nvSpPr>
        <p:spPr bwMode="auto">
          <a:xfrm>
            <a:off x="8268622" y="2674129"/>
            <a:ext cx="144003" cy="142475"/>
          </a:xfrm>
          <a:prstGeom prst="ellipse">
            <a:avLst/>
          </a:prstGeom>
          <a:solidFill>
            <a:srgbClr val="419B91">
              <a:lumMod val="75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cxnSp>
        <p:nvCxnSpPr>
          <p:cNvPr id="145" name="直線コネクタ 144">
            <a:extLst>
              <a:ext uri="{FF2B5EF4-FFF2-40B4-BE49-F238E27FC236}">
                <a16:creationId xmlns:a16="http://schemas.microsoft.com/office/drawing/2014/main" id="{A7ECDAE9-5685-47AB-8C2B-46A2E022D0C1}"/>
              </a:ext>
            </a:extLst>
          </p:cNvPr>
          <p:cNvCxnSpPr>
            <a:stCxn id="140" idx="6"/>
            <a:endCxn id="143" idx="2"/>
          </p:cNvCxnSpPr>
          <p:nvPr/>
        </p:nvCxnSpPr>
        <p:spPr bwMode="auto">
          <a:xfrm>
            <a:off x="4656904" y="2760912"/>
            <a:ext cx="2040291" cy="591"/>
          </a:xfrm>
          <a:prstGeom prst="line">
            <a:avLst/>
          </a:prstGeom>
          <a:solidFill>
            <a:srgbClr val="FFFFFF"/>
          </a:solidFill>
          <a:ln w="9525" cap="flat" cmpd="sng" algn="ctr">
            <a:solidFill>
              <a:srgbClr val="1E32A5"/>
            </a:solidFill>
            <a:prstDash val="sysDot"/>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6" name="コネクタ: カギ線 145">
            <a:extLst>
              <a:ext uri="{FF2B5EF4-FFF2-40B4-BE49-F238E27FC236}">
                <a16:creationId xmlns:a16="http://schemas.microsoft.com/office/drawing/2014/main" id="{C1E75C24-D413-4329-BC86-19C462BC7A86}"/>
              </a:ext>
            </a:extLst>
          </p:cNvPr>
          <p:cNvCxnSpPr>
            <a:stCxn id="141" idx="6"/>
            <a:endCxn id="144" idx="0"/>
          </p:cNvCxnSpPr>
          <p:nvPr/>
        </p:nvCxnSpPr>
        <p:spPr bwMode="auto">
          <a:xfrm flipV="1">
            <a:off x="4663774" y="2674129"/>
            <a:ext cx="3676850" cy="1532308"/>
          </a:xfrm>
          <a:prstGeom prst="bentConnector4">
            <a:avLst>
              <a:gd name="adj1" fmla="val 4205"/>
              <a:gd name="adj2" fmla="val 106216"/>
            </a:avLst>
          </a:prstGeom>
          <a:solidFill>
            <a:srgbClr val="FFFFFF"/>
          </a:solidFill>
          <a:ln w="9525" cap="flat" cmpd="sng" algn="ctr">
            <a:solidFill>
              <a:srgbClr val="1E32A5"/>
            </a:solidFill>
            <a:prstDash val="sysDot"/>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7" name="コネクタ: カギ線 146">
            <a:extLst>
              <a:ext uri="{FF2B5EF4-FFF2-40B4-BE49-F238E27FC236}">
                <a16:creationId xmlns:a16="http://schemas.microsoft.com/office/drawing/2014/main" id="{D84BE59E-731D-4011-AD03-87B794853789}"/>
              </a:ext>
            </a:extLst>
          </p:cNvPr>
          <p:cNvCxnSpPr>
            <a:stCxn id="142" idx="6"/>
          </p:cNvCxnSpPr>
          <p:nvPr/>
        </p:nvCxnSpPr>
        <p:spPr bwMode="auto">
          <a:xfrm flipV="1">
            <a:off x="4656248" y="2668877"/>
            <a:ext cx="5708994" cy="3046122"/>
          </a:xfrm>
          <a:prstGeom prst="bentConnector4">
            <a:avLst>
              <a:gd name="adj1" fmla="val 4376"/>
              <a:gd name="adj2" fmla="val 106959"/>
            </a:avLst>
          </a:prstGeom>
          <a:solidFill>
            <a:srgbClr val="FFFFFF"/>
          </a:solidFill>
          <a:ln w="9525" cap="flat" cmpd="sng" algn="ctr">
            <a:solidFill>
              <a:srgbClr val="1E32A5"/>
            </a:solidFill>
            <a:prstDash val="sysDot"/>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8" name="正方形/長方形 147">
            <a:extLst>
              <a:ext uri="{FF2B5EF4-FFF2-40B4-BE49-F238E27FC236}">
                <a16:creationId xmlns:a16="http://schemas.microsoft.com/office/drawing/2014/main" id="{B1648F0F-65C1-471D-B0F0-35E2A424DF02}"/>
              </a:ext>
            </a:extLst>
          </p:cNvPr>
          <p:cNvSpPr/>
          <p:nvPr/>
        </p:nvSpPr>
        <p:spPr bwMode="auto">
          <a:xfrm>
            <a:off x="4724734" y="2167640"/>
            <a:ext cx="7364202" cy="4261867"/>
          </a:xfrm>
          <a:prstGeom prst="rect">
            <a:avLst/>
          </a:prstGeom>
          <a:noFill/>
          <a:ln w="28575">
            <a:solidFill>
              <a:srgbClr val="BE375A"/>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149" name="矢印: 五方向 148">
            <a:extLst>
              <a:ext uri="{FF2B5EF4-FFF2-40B4-BE49-F238E27FC236}">
                <a16:creationId xmlns:a16="http://schemas.microsoft.com/office/drawing/2014/main" id="{3F6414F2-11AC-420A-9B1A-08B4C22E0EEA}"/>
              </a:ext>
            </a:extLst>
          </p:cNvPr>
          <p:cNvSpPr/>
          <p:nvPr/>
        </p:nvSpPr>
        <p:spPr bwMode="auto">
          <a:xfrm rot="5400000">
            <a:off x="5575827" y="3614099"/>
            <a:ext cx="519960" cy="1468742"/>
          </a:xfrm>
          <a:prstGeom prst="homePlate">
            <a:avLst>
              <a:gd name="adj" fmla="val 28893"/>
            </a:avLst>
          </a:prstGeom>
          <a:solidFill>
            <a:srgbClr val="1E32A5">
              <a:lumMod val="60000"/>
              <a:lumOff val="40000"/>
            </a:srgbClr>
          </a:solidFill>
          <a:ln>
            <a:noFill/>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1" i="0" u="none" strike="noStrike" kern="0" cap="none" spc="0" normalizeH="0" baseline="0" noProof="0" dirty="0">
                <a:ln>
                  <a:noFill/>
                </a:ln>
                <a:solidFill>
                  <a:srgbClr val="FFFFFF"/>
                </a:solidFill>
                <a:effectLst/>
                <a:uLnTx/>
                <a:uFillTx/>
                <a:latin typeface="游ゴシック"/>
                <a:ea typeface="游ゴシック"/>
              </a:rPr>
              <a:t>STEP1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1" i="0" u="none" strike="noStrike" kern="0" cap="none" spc="0" normalizeH="0" baseline="0" noProof="0" dirty="0" err="1">
                <a:ln>
                  <a:noFill/>
                </a:ln>
                <a:solidFill>
                  <a:srgbClr val="FFFFFF"/>
                </a:solidFill>
                <a:effectLst/>
                <a:uLnTx/>
                <a:uFillTx/>
                <a:latin typeface="游ゴシック"/>
                <a:ea typeface="游ゴシック"/>
              </a:rPr>
              <a:t>PxR</a:t>
            </a:r>
            <a:r>
              <a:rPr kumimoji="0" lang="en-US" altLang="ja-JP" sz="800" b="1" i="0" u="none" strike="noStrike" kern="0" cap="none" spc="0" normalizeH="0" baseline="0" noProof="0" dirty="0">
                <a:ln>
                  <a:noFill/>
                </a:ln>
                <a:solidFill>
                  <a:srgbClr val="FFFFFF"/>
                </a:solidFill>
                <a:effectLst/>
                <a:uLnTx/>
                <a:uFillTx/>
                <a:latin typeface="游ゴシック"/>
                <a:ea typeface="游ゴシック"/>
              </a:rPr>
              <a:t>-Block</a:t>
            </a:r>
            <a:r>
              <a:rPr kumimoji="0" lang="ja-JP" altLang="en-US" sz="800" b="1" i="0" u="none" strike="noStrike" kern="0" cap="none" spc="0" normalizeH="0" baseline="0" noProof="0" dirty="0">
                <a:ln>
                  <a:noFill/>
                </a:ln>
                <a:solidFill>
                  <a:srgbClr val="FFFFFF"/>
                </a:solidFill>
                <a:effectLst/>
                <a:uLnTx/>
                <a:uFillTx/>
                <a:latin typeface="游ゴシック"/>
                <a:ea typeface="游ゴシック"/>
              </a:rPr>
              <a:t>への接続</a:t>
            </a:r>
          </a:p>
        </p:txBody>
      </p:sp>
      <p:sp>
        <p:nvSpPr>
          <p:cNvPr id="150" name="正方形/長方形 149">
            <a:extLst>
              <a:ext uri="{FF2B5EF4-FFF2-40B4-BE49-F238E27FC236}">
                <a16:creationId xmlns:a16="http://schemas.microsoft.com/office/drawing/2014/main" id="{3C79078C-45DA-46F3-91E6-2C1AE3312FEB}"/>
              </a:ext>
            </a:extLst>
          </p:cNvPr>
          <p:cNvSpPr/>
          <p:nvPr/>
        </p:nvSpPr>
        <p:spPr bwMode="auto">
          <a:xfrm>
            <a:off x="7473959" y="4088490"/>
            <a:ext cx="4454520" cy="519960"/>
          </a:xfrm>
          <a:prstGeom prst="rect">
            <a:avLst/>
          </a:prstGeom>
          <a:noFill/>
          <a:ln w="19050">
            <a:solidFill>
              <a:srgbClr val="1E32A5">
                <a:lumMod val="60000"/>
                <a:lumOff val="4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0000"/>
                </a:solidFill>
                <a:effectLst/>
                <a:uLnTx/>
                <a:uFillTx/>
                <a:latin typeface="游ゴシック"/>
                <a:ea typeface="游ゴシック"/>
              </a:rPr>
              <a:t>接続事業者が基盤の構築情報を構築事業者から受け取り接続した後、サービス提供組織が健康見守りサービスを定義する</a:t>
            </a:r>
          </a:p>
        </p:txBody>
      </p:sp>
      <p:sp>
        <p:nvSpPr>
          <p:cNvPr id="151" name="矢印: 五方向 150">
            <a:extLst>
              <a:ext uri="{FF2B5EF4-FFF2-40B4-BE49-F238E27FC236}">
                <a16:creationId xmlns:a16="http://schemas.microsoft.com/office/drawing/2014/main" id="{EBE4DD23-731B-4944-87F7-5624DEF1BF7E}"/>
              </a:ext>
            </a:extLst>
          </p:cNvPr>
          <p:cNvSpPr/>
          <p:nvPr/>
        </p:nvSpPr>
        <p:spPr bwMode="auto">
          <a:xfrm rot="5400000">
            <a:off x="5575827" y="4286863"/>
            <a:ext cx="519960" cy="1468742"/>
          </a:xfrm>
          <a:prstGeom prst="homePlate">
            <a:avLst>
              <a:gd name="adj" fmla="val 28893"/>
            </a:avLst>
          </a:prstGeom>
          <a:solidFill>
            <a:srgbClr val="1E32A5">
              <a:lumMod val="60000"/>
              <a:lumOff val="40000"/>
            </a:srgbClr>
          </a:solidFill>
          <a:ln>
            <a:noFill/>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1" i="0" u="none" strike="noStrike" kern="0" cap="none" spc="0" normalizeH="0" baseline="0" noProof="0" dirty="0">
                <a:ln>
                  <a:noFill/>
                </a:ln>
                <a:solidFill>
                  <a:srgbClr val="FFFFFF"/>
                </a:solidFill>
                <a:effectLst/>
                <a:uLnTx/>
                <a:uFillTx/>
                <a:latin typeface="游ゴシック"/>
                <a:ea typeface="游ゴシック"/>
              </a:rPr>
              <a:t>STEP2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a:ln>
                  <a:noFill/>
                </a:ln>
                <a:solidFill>
                  <a:srgbClr val="FFFFFF"/>
                </a:solidFill>
                <a:effectLst/>
                <a:uLnTx/>
                <a:uFillTx/>
                <a:latin typeface="游ゴシック"/>
                <a:ea typeface="游ゴシック"/>
              </a:rPr>
              <a:t>サービス利用開始手続き</a:t>
            </a:r>
          </a:p>
        </p:txBody>
      </p:sp>
      <p:sp>
        <p:nvSpPr>
          <p:cNvPr id="152" name="正方形/長方形 151">
            <a:extLst>
              <a:ext uri="{FF2B5EF4-FFF2-40B4-BE49-F238E27FC236}">
                <a16:creationId xmlns:a16="http://schemas.microsoft.com/office/drawing/2014/main" id="{7FB6FC2C-B103-4EF2-A8F9-6D039D8D9D99}"/>
              </a:ext>
            </a:extLst>
          </p:cNvPr>
          <p:cNvSpPr/>
          <p:nvPr/>
        </p:nvSpPr>
        <p:spPr bwMode="auto">
          <a:xfrm>
            <a:off x="6718406" y="4761254"/>
            <a:ext cx="5210073" cy="519960"/>
          </a:xfrm>
          <a:prstGeom prst="rect">
            <a:avLst/>
          </a:prstGeom>
          <a:noFill/>
          <a:ln w="19050">
            <a:solidFill>
              <a:srgbClr val="1E32A5">
                <a:lumMod val="60000"/>
                <a:lumOff val="4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0000"/>
                </a:solidFill>
                <a:effectLst/>
                <a:uLnTx/>
                <a:uFillTx/>
                <a:latin typeface="游ゴシック"/>
                <a:ea typeface="游ゴシック"/>
              </a:rPr>
              <a:t>住民が健康見守りサービスの利用規約に同意し、アプリケーション間での蓄積と共有に同意してアプリケーション利用者</a:t>
            </a:r>
            <a:r>
              <a:rPr kumimoji="0" lang="en-US" altLang="ja-JP" sz="1200" b="1" i="0" u="none" strike="noStrike" kern="0" cap="none" spc="0" normalizeH="0" baseline="0" noProof="0" dirty="0">
                <a:ln>
                  <a:noFill/>
                </a:ln>
                <a:solidFill>
                  <a:srgbClr val="000000"/>
                </a:solidFill>
                <a:effectLst/>
                <a:uLnTx/>
                <a:uFillTx/>
                <a:latin typeface="游ゴシック"/>
                <a:ea typeface="游ゴシック"/>
              </a:rPr>
              <a:t>ID</a:t>
            </a:r>
            <a:r>
              <a:rPr kumimoji="0" lang="ja-JP" altLang="en-US" sz="1200" b="1" i="0" u="none" strike="noStrike" kern="0" cap="none" spc="0" normalizeH="0" baseline="0" noProof="0" dirty="0">
                <a:ln>
                  <a:noFill/>
                </a:ln>
                <a:solidFill>
                  <a:srgbClr val="000000"/>
                </a:solidFill>
                <a:effectLst/>
                <a:uLnTx/>
                <a:uFillTx/>
                <a:latin typeface="游ゴシック"/>
                <a:ea typeface="游ゴシック"/>
              </a:rPr>
              <a:t>を連携する</a:t>
            </a:r>
          </a:p>
        </p:txBody>
      </p:sp>
      <p:sp>
        <p:nvSpPr>
          <p:cNvPr id="153" name="矢印: 五方向 152">
            <a:extLst>
              <a:ext uri="{FF2B5EF4-FFF2-40B4-BE49-F238E27FC236}">
                <a16:creationId xmlns:a16="http://schemas.microsoft.com/office/drawing/2014/main" id="{BB81A807-D376-48B4-9375-CF58D0EFAB1C}"/>
              </a:ext>
            </a:extLst>
          </p:cNvPr>
          <p:cNvSpPr/>
          <p:nvPr/>
        </p:nvSpPr>
        <p:spPr bwMode="auto">
          <a:xfrm rot="5400000">
            <a:off x="5575827" y="4959627"/>
            <a:ext cx="519960" cy="1468742"/>
          </a:xfrm>
          <a:prstGeom prst="homePlate">
            <a:avLst>
              <a:gd name="adj" fmla="val 28893"/>
            </a:avLst>
          </a:prstGeom>
          <a:solidFill>
            <a:srgbClr val="1E32A5">
              <a:lumMod val="60000"/>
              <a:lumOff val="40000"/>
            </a:srgbClr>
          </a:solidFill>
          <a:ln>
            <a:noFill/>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1" i="0" u="none" strike="noStrike" kern="0" cap="none" spc="0" normalizeH="0" baseline="0" noProof="0" dirty="0">
                <a:ln>
                  <a:noFill/>
                </a:ln>
                <a:solidFill>
                  <a:srgbClr val="FFFFFF"/>
                </a:solidFill>
                <a:effectLst/>
                <a:uLnTx/>
                <a:uFillTx/>
                <a:latin typeface="游ゴシック"/>
                <a:ea typeface="游ゴシック"/>
              </a:rPr>
              <a:t>STEP3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a:ln>
                  <a:noFill/>
                </a:ln>
                <a:solidFill>
                  <a:srgbClr val="FFFFFF"/>
                </a:solidFill>
                <a:effectLst/>
                <a:uLnTx/>
                <a:uFillTx/>
                <a:latin typeface="游ゴシック"/>
                <a:ea typeface="游ゴシック"/>
              </a:rPr>
              <a:t>サービス利用</a:t>
            </a:r>
          </a:p>
        </p:txBody>
      </p:sp>
      <p:sp>
        <p:nvSpPr>
          <p:cNvPr id="154" name="正方形/長方形 153">
            <a:extLst>
              <a:ext uri="{FF2B5EF4-FFF2-40B4-BE49-F238E27FC236}">
                <a16:creationId xmlns:a16="http://schemas.microsoft.com/office/drawing/2014/main" id="{3E86D373-90ED-4078-A461-F4D048E644F1}"/>
              </a:ext>
            </a:extLst>
          </p:cNvPr>
          <p:cNvSpPr/>
          <p:nvPr/>
        </p:nvSpPr>
        <p:spPr bwMode="auto">
          <a:xfrm>
            <a:off x="6718406" y="5434018"/>
            <a:ext cx="5210073" cy="519960"/>
          </a:xfrm>
          <a:prstGeom prst="rect">
            <a:avLst/>
          </a:prstGeom>
          <a:noFill/>
          <a:ln w="19050">
            <a:solidFill>
              <a:srgbClr val="1E32A5">
                <a:lumMod val="60000"/>
                <a:lumOff val="4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0000"/>
                </a:solidFill>
                <a:effectLst/>
                <a:uLnTx/>
                <a:uFillTx/>
                <a:latin typeface="游ゴシック"/>
                <a:ea typeface="游ゴシック"/>
              </a:rPr>
              <a:t>住民が健康見守りサービスを利用し、各アプリケーションがパーソナルデータを蓄積及び共有する</a:t>
            </a:r>
          </a:p>
        </p:txBody>
      </p:sp>
      <p:sp>
        <p:nvSpPr>
          <p:cNvPr id="155" name="楕円 154">
            <a:extLst>
              <a:ext uri="{FF2B5EF4-FFF2-40B4-BE49-F238E27FC236}">
                <a16:creationId xmlns:a16="http://schemas.microsoft.com/office/drawing/2014/main" id="{0649195F-D014-4B94-9494-F98B1F2F75BB}"/>
              </a:ext>
            </a:extLst>
          </p:cNvPr>
          <p:cNvSpPr/>
          <p:nvPr/>
        </p:nvSpPr>
        <p:spPr bwMode="auto">
          <a:xfrm>
            <a:off x="6635785" y="3430062"/>
            <a:ext cx="637331" cy="383421"/>
          </a:xfrm>
          <a:prstGeom prst="ellipse">
            <a:avLst/>
          </a:prstGeom>
          <a:solidFill>
            <a:srgbClr val="BE375A">
              <a:lumMod val="20000"/>
              <a:lumOff val="8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156" name="テキスト ボックス 155">
            <a:extLst>
              <a:ext uri="{FF2B5EF4-FFF2-40B4-BE49-F238E27FC236}">
                <a16:creationId xmlns:a16="http://schemas.microsoft.com/office/drawing/2014/main" id="{364DD4C8-B8E9-47CF-99B5-B66CA1026C34}"/>
              </a:ext>
            </a:extLst>
          </p:cNvPr>
          <p:cNvSpPr txBox="1"/>
          <p:nvPr/>
        </p:nvSpPr>
        <p:spPr>
          <a:xfrm>
            <a:off x="6434939" y="2965065"/>
            <a:ext cx="1039020" cy="461665"/>
          </a:xfrm>
          <a:prstGeom prst="rect">
            <a:avLst/>
          </a:prstGeom>
          <a:noFill/>
        </p:spPr>
        <p:txBody>
          <a:bodyPr wrap="square" rtlCol="0">
            <a:spAutoFit/>
          </a:bodyPr>
          <a:lstStyle/>
          <a:p>
            <a:pPr algn="ctr" fontAlgn="base"/>
            <a:r>
              <a:rPr lang="ja-JP" altLang="en-US" sz="800" b="1" dirty="0">
                <a:solidFill>
                  <a:srgbClr val="000000"/>
                </a:solidFill>
                <a:latin typeface="BIZ UDPゴシック"/>
                <a:ea typeface="BIZ UDPゴシック"/>
              </a:rPr>
              <a:t>ユーザ</a:t>
            </a:r>
            <a:endParaRPr lang="en-US" altLang="ja-JP" sz="800" b="1" dirty="0">
              <a:solidFill>
                <a:srgbClr val="000000"/>
              </a:solidFill>
              <a:latin typeface="BIZ UDPゴシック"/>
              <a:ea typeface="BIZ UDPゴシック"/>
            </a:endParaRPr>
          </a:p>
          <a:p>
            <a:pPr algn="ctr" fontAlgn="base"/>
            <a:r>
              <a:rPr lang="ja-JP" altLang="en-US" sz="800" b="1" dirty="0">
                <a:solidFill>
                  <a:srgbClr val="000000"/>
                </a:solidFill>
                <a:latin typeface="BIZ UDPゴシック"/>
                <a:ea typeface="BIZ UDPゴシック"/>
              </a:rPr>
              <a:t>（住民）</a:t>
            </a:r>
            <a:endParaRPr lang="en-US" altLang="ja-JP" sz="800" b="1" dirty="0">
              <a:solidFill>
                <a:srgbClr val="000000"/>
              </a:solidFill>
              <a:latin typeface="BIZ UDPゴシック"/>
              <a:ea typeface="BIZ UDPゴシック"/>
            </a:endParaRPr>
          </a:p>
          <a:p>
            <a:pPr algn="ctr" fontAlgn="base"/>
            <a:endParaRPr lang="en-US" altLang="ja-JP" sz="800" b="1" dirty="0">
              <a:solidFill>
                <a:srgbClr val="000000"/>
              </a:solidFill>
              <a:latin typeface="BIZ UDPゴシック"/>
              <a:ea typeface="BIZ UDPゴシック"/>
            </a:endParaRPr>
          </a:p>
        </p:txBody>
      </p:sp>
      <p:sp>
        <p:nvSpPr>
          <p:cNvPr id="157" name="楕円 156">
            <a:extLst>
              <a:ext uri="{FF2B5EF4-FFF2-40B4-BE49-F238E27FC236}">
                <a16:creationId xmlns:a16="http://schemas.microsoft.com/office/drawing/2014/main" id="{22AF7729-85B1-4FE4-87B3-E59CDF38C28C}"/>
              </a:ext>
            </a:extLst>
          </p:cNvPr>
          <p:cNvSpPr/>
          <p:nvPr/>
        </p:nvSpPr>
        <p:spPr bwMode="auto">
          <a:xfrm>
            <a:off x="7539338" y="3430062"/>
            <a:ext cx="637331" cy="383421"/>
          </a:xfrm>
          <a:prstGeom prst="ellipse">
            <a:avLst/>
          </a:prstGeom>
          <a:solidFill>
            <a:srgbClr val="BE375A">
              <a:lumMod val="20000"/>
              <a:lumOff val="8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158" name="テキスト ボックス 157">
            <a:extLst>
              <a:ext uri="{FF2B5EF4-FFF2-40B4-BE49-F238E27FC236}">
                <a16:creationId xmlns:a16="http://schemas.microsoft.com/office/drawing/2014/main" id="{96137C7D-03D4-4CBD-B7DC-F2C76024382E}"/>
              </a:ext>
            </a:extLst>
          </p:cNvPr>
          <p:cNvSpPr txBox="1"/>
          <p:nvPr/>
        </p:nvSpPr>
        <p:spPr>
          <a:xfrm>
            <a:off x="7338492" y="2965065"/>
            <a:ext cx="1039020" cy="338554"/>
          </a:xfrm>
          <a:prstGeom prst="rect">
            <a:avLst/>
          </a:prstGeom>
          <a:noFill/>
        </p:spPr>
        <p:txBody>
          <a:bodyPr wrap="square" rtlCol="0">
            <a:spAutoFit/>
          </a:bodyPr>
          <a:lstStyle/>
          <a:p>
            <a:pPr algn="ctr" fontAlgn="base"/>
            <a:r>
              <a:rPr lang="ja-JP" altLang="en-US" sz="800" b="1" dirty="0">
                <a:solidFill>
                  <a:srgbClr val="000000"/>
                </a:solidFill>
                <a:latin typeface="BIZ UDPゴシック"/>
                <a:ea typeface="BIZ UDPゴシック"/>
              </a:rPr>
              <a:t>運営メンバ</a:t>
            </a:r>
            <a:endParaRPr lang="en-US" altLang="ja-JP" sz="800" b="1" dirty="0">
              <a:solidFill>
                <a:srgbClr val="000000"/>
              </a:solidFill>
              <a:latin typeface="BIZ UDPゴシック"/>
              <a:ea typeface="BIZ UDPゴシック"/>
            </a:endParaRPr>
          </a:p>
          <a:p>
            <a:pPr algn="ctr" fontAlgn="base"/>
            <a:r>
              <a:rPr lang="ja-JP" altLang="en-US" sz="800" b="1" dirty="0">
                <a:solidFill>
                  <a:srgbClr val="000000"/>
                </a:solidFill>
                <a:latin typeface="BIZ UDPゴシック"/>
                <a:ea typeface="BIZ UDPゴシック"/>
              </a:rPr>
              <a:t>（流通制御）</a:t>
            </a:r>
            <a:endParaRPr lang="en-US" altLang="ja-JP" sz="800" b="1" dirty="0">
              <a:solidFill>
                <a:srgbClr val="000000"/>
              </a:solidFill>
              <a:latin typeface="BIZ UDPゴシック"/>
              <a:ea typeface="BIZ UDPゴシック"/>
            </a:endParaRPr>
          </a:p>
        </p:txBody>
      </p:sp>
      <p:sp>
        <p:nvSpPr>
          <p:cNvPr id="159" name="楕円 158">
            <a:extLst>
              <a:ext uri="{FF2B5EF4-FFF2-40B4-BE49-F238E27FC236}">
                <a16:creationId xmlns:a16="http://schemas.microsoft.com/office/drawing/2014/main" id="{D9DF7A38-0446-4234-ACE1-5DD525741752}"/>
              </a:ext>
            </a:extLst>
          </p:cNvPr>
          <p:cNvSpPr/>
          <p:nvPr/>
        </p:nvSpPr>
        <p:spPr bwMode="auto">
          <a:xfrm>
            <a:off x="8787602" y="3430062"/>
            <a:ext cx="637331" cy="383421"/>
          </a:xfrm>
          <a:prstGeom prst="ellipse">
            <a:avLst/>
          </a:prstGeom>
          <a:solidFill>
            <a:srgbClr val="BE375A">
              <a:lumMod val="20000"/>
              <a:lumOff val="8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160" name="テキスト ボックス 159">
            <a:extLst>
              <a:ext uri="{FF2B5EF4-FFF2-40B4-BE49-F238E27FC236}">
                <a16:creationId xmlns:a16="http://schemas.microsoft.com/office/drawing/2014/main" id="{A35C15B8-2AED-44E0-BA3E-91BB11C09566}"/>
              </a:ext>
            </a:extLst>
          </p:cNvPr>
          <p:cNvSpPr txBox="1"/>
          <p:nvPr/>
        </p:nvSpPr>
        <p:spPr>
          <a:xfrm>
            <a:off x="8586756" y="2965065"/>
            <a:ext cx="1039020" cy="338554"/>
          </a:xfrm>
          <a:prstGeom prst="rect">
            <a:avLst/>
          </a:prstGeom>
          <a:noFill/>
        </p:spPr>
        <p:txBody>
          <a:bodyPr wrap="square" rtlCol="0">
            <a:spAutoFit/>
          </a:bodyPr>
          <a:lstStyle/>
          <a:p>
            <a:pPr algn="ctr" fontAlgn="base"/>
            <a:r>
              <a:rPr lang="ja-JP" altLang="en-US" sz="800" b="1" dirty="0">
                <a:solidFill>
                  <a:srgbClr val="000000"/>
                </a:solidFill>
                <a:latin typeface="BIZ UDPゴシック"/>
                <a:ea typeface="BIZ UDPゴシック"/>
              </a:rPr>
              <a:t>運営メンバ</a:t>
            </a:r>
            <a:endParaRPr lang="en-US" altLang="ja-JP" sz="800" b="1" dirty="0">
              <a:solidFill>
                <a:srgbClr val="000000"/>
              </a:solidFill>
              <a:latin typeface="BIZ UDPゴシック"/>
              <a:ea typeface="BIZ UDPゴシック"/>
            </a:endParaRPr>
          </a:p>
          <a:p>
            <a:pPr algn="ctr" fontAlgn="base"/>
            <a:r>
              <a:rPr lang="ja-JP" altLang="en-US" sz="800" b="1" dirty="0">
                <a:solidFill>
                  <a:srgbClr val="000000"/>
                </a:solidFill>
                <a:latin typeface="BIZ UDPゴシック"/>
                <a:ea typeface="BIZ UDPゴシック"/>
              </a:rPr>
              <a:t>（領域運営）</a:t>
            </a:r>
            <a:endParaRPr lang="en-US" altLang="ja-JP" sz="800" b="1" dirty="0">
              <a:solidFill>
                <a:srgbClr val="000000"/>
              </a:solidFill>
              <a:latin typeface="BIZ UDPゴシック"/>
              <a:ea typeface="BIZ UDPゴシック"/>
            </a:endParaRPr>
          </a:p>
        </p:txBody>
      </p:sp>
      <p:grpSp>
        <p:nvGrpSpPr>
          <p:cNvPr id="163" name="Group 4">
            <a:extLst>
              <a:ext uri="{FF2B5EF4-FFF2-40B4-BE49-F238E27FC236}">
                <a16:creationId xmlns:a16="http://schemas.microsoft.com/office/drawing/2014/main" id="{32551AC3-601C-45CF-AE52-D4964117CF26}"/>
              </a:ext>
            </a:extLst>
          </p:cNvPr>
          <p:cNvGrpSpPr>
            <a:grpSpLocks noChangeAspect="1"/>
          </p:cNvGrpSpPr>
          <p:nvPr/>
        </p:nvGrpSpPr>
        <p:grpSpPr bwMode="auto">
          <a:xfrm>
            <a:off x="8971788" y="3365172"/>
            <a:ext cx="268959" cy="269701"/>
            <a:chOff x="5898" y="389"/>
            <a:chExt cx="363" cy="364"/>
          </a:xfrm>
          <a:solidFill>
            <a:srgbClr val="286EBE">
              <a:lumMod val="75000"/>
            </a:srgbClr>
          </a:solidFill>
        </p:grpSpPr>
        <p:sp>
          <p:nvSpPr>
            <p:cNvPr id="164" name="Freeform 5">
              <a:extLst>
                <a:ext uri="{FF2B5EF4-FFF2-40B4-BE49-F238E27FC236}">
                  <a16:creationId xmlns:a16="http://schemas.microsoft.com/office/drawing/2014/main" id="{E6B61848-CBFE-4A5A-BF1A-909EE64CFDE9}"/>
                </a:ext>
              </a:extLst>
            </p:cNvPr>
            <p:cNvSpPr>
              <a:spLocks noEditPoints="1"/>
            </p:cNvSpPr>
            <p:nvPr/>
          </p:nvSpPr>
          <p:spPr bwMode="auto">
            <a:xfrm>
              <a:off x="5898" y="600"/>
              <a:ext cx="363" cy="153"/>
            </a:xfrm>
            <a:custGeom>
              <a:avLst/>
              <a:gdLst>
                <a:gd name="T0" fmla="*/ 310 w 432"/>
                <a:gd name="T1" fmla="*/ 0 h 183"/>
                <a:gd name="T2" fmla="*/ 259 w 432"/>
                <a:gd name="T3" fmla="*/ 0 h 183"/>
                <a:gd name="T4" fmla="*/ 215 w 432"/>
                <a:gd name="T5" fmla="*/ 54 h 183"/>
                <a:gd name="T6" fmla="*/ 172 w 432"/>
                <a:gd name="T7" fmla="*/ 0 h 183"/>
                <a:gd name="T8" fmla="*/ 122 w 432"/>
                <a:gd name="T9" fmla="*/ 0 h 183"/>
                <a:gd name="T10" fmla="*/ 0 w 432"/>
                <a:gd name="T11" fmla="*/ 122 h 183"/>
                <a:gd name="T12" fmla="*/ 0 w 432"/>
                <a:gd name="T13" fmla="*/ 183 h 183"/>
                <a:gd name="T14" fmla="*/ 432 w 432"/>
                <a:gd name="T15" fmla="*/ 183 h 183"/>
                <a:gd name="T16" fmla="*/ 432 w 432"/>
                <a:gd name="T17" fmla="*/ 122 h 183"/>
                <a:gd name="T18" fmla="*/ 310 w 432"/>
                <a:gd name="T19" fmla="*/ 0 h 183"/>
                <a:gd name="T20" fmla="*/ 360 w 432"/>
                <a:gd name="T21" fmla="*/ 111 h 183"/>
                <a:gd name="T22" fmla="*/ 278 w 432"/>
                <a:gd name="T23" fmla="*/ 111 h 183"/>
                <a:gd name="T24" fmla="*/ 278 w 432"/>
                <a:gd name="T25" fmla="*/ 87 h 183"/>
                <a:gd name="T26" fmla="*/ 360 w 432"/>
                <a:gd name="T27" fmla="*/ 87 h 183"/>
                <a:gd name="T28" fmla="*/ 360 w 432"/>
                <a:gd name="T29" fmla="*/ 11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2" h="183">
                  <a:moveTo>
                    <a:pt x="310" y="0"/>
                  </a:moveTo>
                  <a:cubicBezTo>
                    <a:pt x="259" y="0"/>
                    <a:pt x="259" y="0"/>
                    <a:pt x="259" y="0"/>
                  </a:cubicBezTo>
                  <a:cubicBezTo>
                    <a:pt x="215" y="54"/>
                    <a:pt x="215" y="54"/>
                    <a:pt x="215" y="54"/>
                  </a:cubicBezTo>
                  <a:cubicBezTo>
                    <a:pt x="172" y="0"/>
                    <a:pt x="172" y="0"/>
                    <a:pt x="172" y="0"/>
                  </a:cubicBezTo>
                  <a:cubicBezTo>
                    <a:pt x="122" y="0"/>
                    <a:pt x="122" y="0"/>
                    <a:pt x="122" y="0"/>
                  </a:cubicBezTo>
                  <a:cubicBezTo>
                    <a:pt x="55" y="0"/>
                    <a:pt x="0" y="55"/>
                    <a:pt x="0" y="122"/>
                  </a:cubicBezTo>
                  <a:cubicBezTo>
                    <a:pt x="0" y="183"/>
                    <a:pt x="0" y="183"/>
                    <a:pt x="0" y="183"/>
                  </a:cubicBezTo>
                  <a:cubicBezTo>
                    <a:pt x="432" y="183"/>
                    <a:pt x="432" y="183"/>
                    <a:pt x="432" y="183"/>
                  </a:cubicBezTo>
                  <a:cubicBezTo>
                    <a:pt x="432" y="122"/>
                    <a:pt x="432" y="122"/>
                    <a:pt x="432" y="122"/>
                  </a:cubicBezTo>
                  <a:cubicBezTo>
                    <a:pt x="432" y="55"/>
                    <a:pt x="377" y="0"/>
                    <a:pt x="310" y="0"/>
                  </a:cubicBezTo>
                  <a:close/>
                  <a:moveTo>
                    <a:pt x="360" y="111"/>
                  </a:moveTo>
                  <a:cubicBezTo>
                    <a:pt x="278" y="111"/>
                    <a:pt x="278" y="111"/>
                    <a:pt x="278" y="111"/>
                  </a:cubicBezTo>
                  <a:cubicBezTo>
                    <a:pt x="278" y="87"/>
                    <a:pt x="278" y="87"/>
                    <a:pt x="278" y="87"/>
                  </a:cubicBezTo>
                  <a:cubicBezTo>
                    <a:pt x="360" y="87"/>
                    <a:pt x="360" y="87"/>
                    <a:pt x="360" y="87"/>
                  </a:cubicBezTo>
                  <a:lnTo>
                    <a:pt x="36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sp>
          <p:nvSpPr>
            <p:cNvPr id="165" name="Freeform 6">
              <a:extLst>
                <a:ext uri="{FF2B5EF4-FFF2-40B4-BE49-F238E27FC236}">
                  <a16:creationId xmlns:a16="http://schemas.microsoft.com/office/drawing/2014/main" id="{A9072387-4118-427D-8B23-4893C8D92F70}"/>
                </a:ext>
              </a:extLst>
            </p:cNvPr>
            <p:cNvSpPr>
              <a:spLocks noEditPoints="1"/>
            </p:cNvSpPr>
            <p:nvPr/>
          </p:nvSpPr>
          <p:spPr bwMode="auto">
            <a:xfrm>
              <a:off x="5952" y="389"/>
              <a:ext cx="214" cy="180"/>
            </a:xfrm>
            <a:custGeom>
              <a:avLst/>
              <a:gdLst>
                <a:gd name="T0" fmla="*/ 237 w 255"/>
                <a:gd name="T1" fmla="*/ 0 h 215"/>
                <a:gd name="T2" fmla="*/ 68 w 255"/>
                <a:gd name="T3" fmla="*/ 0 h 215"/>
                <a:gd name="T4" fmla="*/ 49 w 255"/>
                <a:gd name="T5" fmla="*/ 18 h 215"/>
                <a:gd name="T6" fmla="*/ 49 w 255"/>
                <a:gd name="T7" fmla="*/ 58 h 215"/>
                <a:gd name="T8" fmla="*/ 0 w 255"/>
                <a:gd name="T9" fmla="*/ 58 h 215"/>
                <a:gd name="T10" fmla="*/ 0 w 255"/>
                <a:gd name="T11" fmla="*/ 98 h 215"/>
                <a:gd name="T12" fmla="*/ 50 w 255"/>
                <a:gd name="T13" fmla="*/ 98 h 215"/>
                <a:gd name="T14" fmla="*/ 49 w 255"/>
                <a:gd name="T15" fmla="*/ 105 h 215"/>
                <a:gd name="T16" fmla="*/ 52 w 255"/>
                <a:gd name="T17" fmla="*/ 127 h 215"/>
                <a:gd name="T18" fmla="*/ 152 w 255"/>
                <a:gd name="T19" fmla="*/ 215 h 215"/>
                <a:gd name="T20" fmla="*/ 253 w 255"/>
                <a:gd name="T21" fmla="*/ 127 h 215"/>
                <a:gd name="T22" fmla="*/ 255 w 255"/>
                <a:gd name="T23" fmla="*/ 105 h 215"/>
                <a:gd name="T24" fmla="*/ 255 w 255"/>
                <a:gd name="T25" fmla="*/ 98 h 215"/>
                <a:gd name="T26" fmla="*/ 255 w 255"/>
                <a:gd name="T27" fmla="*/ 98 h 215"/>
                <a:gd name="T28" fmla="*/ 255 w 255"/>
                <a:gd name="T29" fmla="*/ 79 h 215"/>
                <a:gd name="T30" fmla="*/ 255 w 255"/>
                <a:gd name="T31" fmla="*/ 58 h 215"/>
                <a:gd name="T32" fmla="*/ 255 w 255"/>
                <a:gd name="T33" fmla="*/ 18 h 215"/>
                <a:gd name="T34" fmla="*/ 237 w 255"/>
                <a:gd name="T35" fmla="*/ 0 h 215"/>
                <a:gd name="T36" fmla="*/ 152 w 255"/>
                <a:gd name="T37" fmla="*/ 201 h 215"/>
                <a:gd name="T38" fmla="*/ 67 w 255"/>
                <a:gd name="T39" fmla="*/ 116 h 215"/>
                <a:gd name="T40" fmla="*/ 69 w 255"/>
                <a:gd name="T41" fmla="*/ 98 h 215"/>
                <a:gd name="T42" fmla="*/ 236 w 255"/>
                <a:gd name="T43" fmla="*/ 98 h 215"/>
                <a:gd name="T44" fmla="*/ 238 w 255"/>
                <a:gd name="T45" fmla="*/ 116 h 215"/>
                <a:gd name="T46" fmla="*/ 152 w 255"/>
                <a:gd name="T47" fmla="*/ 20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215">
                  <a:moveTo>
                    <a:pt x="237" y="0"/>
                  </a:moveTo>
                  <a:cubicBezTo>
                    <a:pt x="68" y="0"/>
                    <a:pt x="68" y="0"/>
                    <a:pt x="68" y="0"/>
                  </a:cubicBezTo>
                  <a:cubicBezTo>
                    <a:pt x="58" y="0"/>
                    <a:pt x="49" y="8"/>
                    <a:pt x="49" y="18"/>
                  </a:cubicBezTo>
                  <a:cubicBezTo>
                    <a:pt x="49" y="58"/>
                    <a:pt x="49" y="58"/>
                    <a:pt x="49" y="58"/>
                  </a:cubicBezTo>
                  <a:cubicBezTo>
                    <a:pt x="0" y="58"/>
                    <a:pt x="0" y="58"/>
                    <a:pt x="0" y="58"/>
                  </a:cubicBezTo>
                  <a:cubicBezTo>
                    <a:pt x="0" y="98"/>
                    <a:pt x="0" y="98"/>
                    <a:pt x="0" y="98"/>
                  </a:cubicBezTo>
                  <a:cubicBezTo>
                    <a:pt x="50" y="98"/>
                    <a:pt x="50" y="98"/>
                    <a:pt x="50" y="98"/>
                  </a:cubicBezTo>
                  <a:cubicBezTo>
                    <a:pt x="50" y="100"/>
                    <a:pt x="49" y="102"/>
                    <a:pt x="49" y="105"/>
                  </a:cubicBezTo>
                  <a:cubicBezTo>
                    <a:pt x="49" y="112"/>
                    <a:pt x="50" y="120"/>
                    <a:pt x="52" y="127"/>
                  </a:cubicBezTo>
                  <a:cubicBezTo>
                    <a:pt x="58" y="177"/>
                    <a:pt x="101" y="215"/>
                    <a:pt x="152" y="215"/>
                  </a:cubicBezTo>
                  <a:cubicBezTo>
                    <a:pt x="204" y="215"/>
                    <a:pt x="246" y="177"/>
                    <a:pt x="253" y="127"/>
                  </a:cubicBezTo>
                  <a:cubicBezTo>
                    <a:pt x="254" y="120"/>
                    <a:pt x="255" y="112"/>
                    <a:pt x="255" y="105"/>
                  </a:cubicBezTo>
                  <a:cubicBezTo>
                    <a:pt x="255" y="102"/>
                    <a:pt x="255" y="100"/>
                    <a:pt x="255" y="98"/>
                  </a:cubicBezTo>
                  <a:cubicBezTo>
                    <a:pt x="255" y="98"/>
                    <a:pt x="255" y="98"/>
                    <a:pt x="255" y="98"/>
                  </a:cubicBezTo>
                  <a:cubicBezTo>
                    <a:pt x="255" y="79"/>
                    <a:pt x="255" y="79"/>
                    <a:pt x="255" y="79"/>
                  </a:cubicBezTo>
                  <a:cubicBezTo>
                    <a:pt x="255" y="58"/>
                    <a:pt x="255" y="58"/>
                    <a:pt x="255" y="58"/>
                  </a:cubicBezTo>
                  <a:cubicBezTo>
                    <a:pt x="255" y="18"/>
                    <a:pt x="255" y="18"/>
                    <a:pt x="255" y="18"/>
                  </a:cubicBezTo>
                  <a:cubicBezTo>
                    <a:pt x="255" y="8"/>
                    <a:pt x="247" y="0"/>
                    <a:pt x="237" y="0"/>
                  </a:cubicBezTo>
                  <a:close/>
                  <a:moveTo>
                    <a:pt x="152" y="201"/>
                  </a:moveTo>
                  <a:cubicBezTo>
                    <a:pt x="105" y="201"/>
                    <a:pt x="67" y="163"/>
                    <a:pt x="67" y="116"/>
                  </a:cubicBezTo>
                  <a:cubicBezTo>
                    <a:pt x="67" y="110"/>
                    <a:pt x="67" y="104"/>
                    <a:pt x="69" y="98"/>
                  </a:cubicBezTo>
                  <a:cubicBezTo>
                    <a:pt x="236" y="98"/>
                    <a:pt x="236" y="98"/>
                    <a:pt x="236" y="98"/>
                  </a:cubicBezTo>
                  <a:cubicBezTo>
                    <a:pt x="237" y="104"/>
                    <a:pt x="238" y="110"/>
                    <a:pt x="238" y="116"/>
                  </a:cubicBezTo>
                  <a:cubicBezTo>
                    <a:pt x="238" y="163"/>
                    <a:pt x="199" y="201"/>
                    <a:pt x="152"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grpSp>
      <p:grpSp>
        <p:nvGrpSpPr>
          <p:cNvPr id="166" name="グループ化 165">
            <a:extLst>
              <a:ext uri="{FF2B5EF4-FFF2-40B4-BE49-F238E27FC236}">
                <a16:creationId xmlns:a16="http://schemas.microsoft.com/office/drawing/2014/main" id="{71A4CD1D-9ED8-4B2B-A700-16F2D8643C59}"/>
              </a:ext>
            </a:extLst>
          </p:cNvPr>
          <p:cNvGrpSpPr/>
          <p:nvPr/>
        </p:nvGrpSpPr>
        <p:grpSpPr>
          <a:xfrm>
            <a:off x="6804533" y="3353777"/>
            <a:ext cx="286833" cy="286860"/>
            <a:chOff x="4162021" y="3318725"/>
            <a:chExt cx="1028414" cy="1028509"/>
          </a:xfrm>
          <a:solidFill>
            <a:srgbClr val="286EBE">
              <a:lumMod val="75000"/>
            </a:srgbClr>
          </a:solidFill>
        </p:grpSpPr>
        <p:sp>
          <p:nvSpPr>
            <p:cNvPr id="167" name="フリーフォーム: 図形 166">
              <a:extLst>
                <a:ext uri="{FF2B5EF4-FFF2-40B4-BE49-F238E27FC236}">
                  <a16:creationId xmlns:a16="http://schemas.microsoft.com/office/drawing/2014/main" id="{9509DCEF-2A13-4FCA-859C-89F53B124243}"/>
                </a:ext>
              </a:extLst>
            </p:cNvPr>
            <p:cNvSpPr/>
            <p:nvPr/>
          </p:nvSpPr>
          <p:spPr>
            <a:xfrm>
              <a:off x="4162021" y="3910132"/>
              <a:ext cx="1028414" cy="437102"/>
            </a:xfrm>
            <a:custGeom>
              <a:avLst/>
              <a:gdLst>
                <a:gd name="connsiteX0" fmla="*/ 737330 w 1028414"/>
                <a:gd name="connsiteY0" fmla="*/ 0 h 437102"/>
                <a:gd name="connsiteX1" fmla="*/ 291084 w 1028414"/>
                <a:gd name="connsiteY1" fmla="*/ 0 h 437102"/>
                <a:gd name="connsiteX2" fmla="*/ 0 w 1028414"/>
                <a:gd name="connsiteY2" fmla="*/ 291084 h 437102"/>
                <a:gd name="connsiteX3" fmla="*/ 0 w 1028414"/>
                <a:gd name="connsiteY3" fmla="*/ 437102 h 437102"/>
                <a:gd name="connsiteX4" fmla="*/ 1028414 w 1028414"/>
                <a:gd name="connsiteY4" fmla="*/ 437102 h 437102"/>
                <a:gd name="connsiteX5" fmla="*/ 1028414 w 1028414"/>
                <a:gd name="connsiteY5" fmla="*/ 291084 h 437102"/>
                <a:gd name="connsiteX6" fmla="*/ 737330 w 1028414"/>
                <a:gd name="connsiteY6" fmla="*/ 0 h 43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414" h="437102">
                  <a:moveTo>
                    <a:pt x="737330" y="0"/>
                  </a:moveTo>
                  <a:lnTo>
                    <a:pt x="291084" y="0"/>
                  </a:lnTo>
                  <a:cubicBezTo>
                    <a:pt x="130302" y="0"/>
                    <a:pt x="0" y="130302"/>
                    <a:pt x="0" y="291084"/>
                  </a:cubicBezTo>
                  <a:lnTo>
                    <a:pt x="0" y="437102"/>
                  </a:lnTo>
                  <a:lnTo>
                    <a:pt x="1028414" y="437102"/>
                  </a:lnTo>
                  <a:lnTo>
                    <a:pt x="1028414" y="291084"/>
                  </a:lnTo>
                  <a:cubicBezTo>
                    <a:pt x="1028414" y="130302"/>
                    <a:pt x="898112" y="0"/>
                    <a:pt x="737330" y="0"/>
                  </a:cubicBezTo>
                  <a:close/>
                </a:path>
              </a:pathLst>
            </a:custGeom>
            <a:grpFill/>
            <a:ln w="9525" cap="flat">
              <a:noFill/>
              <a:prstDash val="solid"/>
              <a:miter/>
            </a:ln>
          </p:spPr>
          <p:txBody>
            <a:bodyPr rtlCol="0" anchor="ctr"/>
            <a:lstStyle/>
            <a:p>
              <a:pPr defTabSz="914400">
                <a:defRPr/>
              </a:pPr>
              <a:endParaRPr kumimoji="0" lang="ja-JP" altLang="en-US" sz="1600" kern="0">
                <a:solidFill>
                  <a:srgbClr val="000000"/>
                </a:solidFill>
                <a:latin typeface="游ゴシック"/>
                <a:ea typeface="游ゴシック"/>
              </a:endParaRPr>
            </a:p>
          </p:txBody>
        </p:sp>
        <p:sp>
          <p:nvSpPr>
            <p:cNvPr id="168" name="フリーフォーム: 図形 167">
              <a:extLst>
                <a:ext uri="{FF2B5EF4-FFF2-40B4-BE49-F238E27FC236}">
                  <a16:creationId xmlns:a16="http://schemas.microsoft.com/office/drawing/2014/main" id="{46F567FF-7A2B-4436-B9CB-FC9CDA0C428D}"/>
                </a:ext>
              </a:extLst>
            </p:cNvPr>
            <p:cNvSpPr/>
            <p:nvPr/>
          </p:nvSpPr>
          <p:spPr>
            <a:xfrm>
              <a:off x="4431768" y="3318725"/>
              <a:ext cx="488918" cy="512540"/>
            </a:xfrm>
            <a:custGeom>
              <a:avLst/>
              <a:gdLst>
                <a:gd name="connsiteX0" fmla="*/ 244507 w 488918"/>
                <a:gd name="connsiteY0" fmla="*/ 512540 h 512540"/>
                <a:gd name="connsiteX1" fmla="*/ 483870 w 488918"/>
                <a:gd name="connsiteY1" fmla="*/ 303467 h 512540"/>
                <a:gd name="connsiteX2" fmla="*/ 488918 w 488918"/>
                <a:gd name="connsiteY2" fmla="*/ 249650 h 512540"/>
                <a:gd name="connsiteX3" fmla="*/ 244507 w 488918"/>
                <a:gd name="connsiteY3" fmla="*/ 0 h 512540"/>
                <a:gd name="connsiteX4" fmla="*/ 0 w 488918"/>
                <a:gd name="connsiteY4" fmla="*/ 249650 h 512540"/>
                <a:gd name="connsiteX5" fmla="*/ 5048 w 488918"/>
                <a:gd name="connsiteY5" fmla="*/ 303467 h 512540"/>
                <a:gd name="connsiteX6" fmla="*/ 244412 w 488918"/>
                <a:gd name="connsiteY6" fmla="*/ 512540 h 512540"/>
                <a:gd name="connsiteX7" fmla="*/ 41053 w 488918"/>
                <a:gd name="connsiteY7" fmla="*/ 270510 h 512540"/>
                <a:gd name="connsiteX8" fmla="*/ 358521 w 488918"/>
                <a:gd name="connsiteY8" fmla="*/ 102299 h 512540"/>
                <a:gd name="connsiteX9" fmla="*/ 448056 w 488918"/>
                <a:gd name="connsiteY9" fmla="*/ 270986 h 512540"/>
                <a:gd name="connsiteX10" fmla="*/ 244507 w 488918"/>
                <a:gd name="connsiteY10" fmla="*/ 474536 h 512540"/>
                <a:gd name="connsiteX11" fmla="*/ 40957 w 488918"/>
                <a:gd name="connsiteY11" fmla="*/ 270986 h 512540"/>
                <a:gd name="connsiteX12" fmla="*/ 40957 w 488918"/>
                <a:gd name="connsiteY12" fmla="*/ 270605 h 51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918" h="512540">
                  <a:moveTo>
                    <a:pt x="244507" y="512540"/>
                  </a:moveTo>
                  <a:cubicBezTo>
                    <a:pt x="366713" y="512540"/>
                    <a:pt x="467963" y="421291"/>
                    <a:pt x="483870" y="303467"/>
                  </a:cubicBezTo>
                  <a:cubicBezTo>
                    <a:pt x="487204" y="286512"/>
                    <a:pt x="488918" y="268510"/>
                    <a:pt x="488918" y="249650"/>
                  </a:cubicBezTo>
                  <a:cubicBezTo>
                    <a:pt x="488918" y="114681"/>
                    <a:pt x="379476" y="0"/>
                    <a:pt x="244507" y="0"/>
                  </a:cubicBezTo>
                  <a:cubicBezTo>
                    <a:pt x="109538" y="0"/>
                    <a:pt x="0" y="114681"/>
                    <a:pt x="0" y="249650"/>
                  </a:cubicBezTo>
                  <a:cubicBezTo>
                    <a:pt x="0" y="268510"/>
                    <a:pt x="1715" y="286512"/>
                    <a:pt x="5048" y="303467"/>
                  </a:cubicBezTo>
                  <a:cubicBezTo>
                    <a:pt x="20955" y="421386"/>
                    <a:pt x="122206" y="512540"/>
                    <a:pt x="244412" y="512540"/>
                  </a:cubicBezTo>
                  <a:close/>
                  <a:moveTo>
                    <a:pt x="41053" y="270510"/>
                  </a:moveTo>
                  <a:cubicBezTo>
                    <a:pt x="90678" y="270129"/>
                    <a:pt x="240221" y="255175"/>
                    <a:pt x="358521" y="102299"/>
                  </a:cubicBezTo>
                  <a:cubicBezTo>
                    <a:pt x="412528" y="138875"/>
                    <a:pt x="448056" y="200787"/>
                    <a:pt x="448056" y="270986"/>
                  </a:cubicBezTo>
                  <a:cubicBezTo>
                    <a:pt x="448056" y="383381"/>
                    <a:pt x="356902" y="474536"/>
                    <a:pt x="244507" y="474536"/>
                  </a:cubicBezTo>
                  <a:cubicBezTo>
                    <a:pt x="132112" y="474536"/>
                    <a:pt x="40957" y="383381"/>
                    <a:pt x="40957" y="270986"/>
                  </a:cubicBezTo>
                  <a:cubicBezTo>
                    <a:pt x="40957" y="270891"/>
                    <a:pt x="40957" y="270701"/>
                    <a:pt x="40957" y="270605"/>
                  </a:cubicBezTo>
                  <a:close/>
                </a:path>
              </a:pathLst>
            </a:custGeom>
            <a:grpFill/>
            <a:ln w="9525" cap="flat">
              <a:noFill/>
              <a:prstDash val="solid"/>
              <a:miter/>
            </a:ln>
          </p:spPr>
          <p:txBody>
            <a:bodyPr rtlCol="0" anchor="ctr"/>
            <a:lstStyle/>
            <a:p>
              <a:pPr defTabSz="914400">
                <a:defRPr/>
              </a:pPr>
              <a:endParaRPr kumimoji="0" lang="ja-JP" altLang="en-US" sz="1600" kern="0">
                <a:solidFill>
                  <a:srgbClr val="000000"/>
                </a:solidFill>
                <a:latin typeface="游ゴシック"/>
                <a:ea typeface="游ゴシック"/>
              </a:endParaRPr>
            </a:p>
          </p:txBody>
        </p:sp>
      </p:grpSp>
      <p:sp>
        <p:nvSpPr>
          <p:cNvPr id="39" name="テキスト ボックス 38">
            <a:extLst>
              <a:ext uri="{FF2B5EF4-FFF2-40B4-BE49-F238E27FC236}">
                <a16:creationId xmlns:a16="http://schemas.microsoft.com/office/drawing/2014/main" id="{6C0C1F8E-5F78-495E-AEDE-5A5AB9941EFD}"/>
              </a:ext>
            </a:extLst>
          </p:cNvPr>
          <p:cNvSpPr txBox="1"/>
          <p:nvPr/>
        </p:nvSpPr>
        <p:spPr>
          <a:xfrm>
            <a:off x="10089262" y="2611137"/>
            <a:ext cx="1214934" cy="203488"/>
          </a:xfrm>
          <a:prstGeom prst="rect">
            <a:avLst/>
          </a:prstGeom>
          <a:noFill/>
        </p:spPr>
        <p:txBody>
          <a:bodyPr wrap="square" rtlCol="0">
            <a:spAutoFit/>
          </a:bodyPr>
          <a:lstStyle/>
          <a:p>
            <a:pPr algn="ctr" fontAlgn="base"/>
            <a:r>
              <a:rPr lang="en-US" altLang="ja-JP" sz="1000" b="1" dirty="0">
                <a:solidFill>
                  <a:srgbClr val="000000"/>
                </a:solidFill>
                <a:latin typeface="BIZ UDPゴシック"/>
                <a:ea typeface="BIZ UDPゴシック"/>
              </a:rPr>
              <a:t>APP-Block</a:t>
            </a:r>
          </a:p>
        </p:txBody>
      </p:sp>
      <p:sp>
        <p:nvSpPr>
          <p:cNvPr id="40" name="楕円 39">
            <a:extLst>
              <a:ext uri="{FF2B5EF4-FFF2-40B4-BE49-F238E27FC236}">
                <a16:creationId xmlns:a16="http://schemas.microsoft.com/office/drawing/2014/main" id="{CDDAE890-C22B-465D-BAFE-A84C402A6F90}"/>
              </a:ext>
            </a:extLst>
          </p:cNvPr>
          <p:cNvSpPr/>
          <p:nvPr/>
        </p:nvSpPr>
        <p:spPr bwMode="auto">
          <a:xfrm>
            <a:off x="10170979" y="2674129"/>
            <a:ext cx="119011" cy="117748"/>
          </a:xfrm>
          <a:prstGeom prst="ellipse">
            <a:avLst/>
          </a:prstGeom>
          <a:solidFill>
            <a:srgbClr val="00206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solidFill>
                <a:srgbClr val="FFFFFF"/>
              </a:solidFill>
              <a:latin typeface="BIZ UDPゴシック"/>
              <a:ea typeface="BIZ UDPゴシック"/>
            </a:endParaRPr>
          </a:p>
        </p:txBody>
      </p:sp>
      <p:grpSp>
        <p:nvGrpSpPr>
          <p:cNvPr id="41" name="グラフィックス 189">
            <a:extLst>
              <a:ext uri="{FF2B5EF4-FFF2-40B4-BE49-F238E27FC236}">
                <a16:creationId xmlns:a16="http://schemas.microsoft.com/office/drawing/2014/main" id="{9514C284-A340-44B3-A99C-54C48FCC7C5C}"/>
              </a:ext>
            </a:extLst>
          </p:cNvPr>
          <p:cNvGrpSpPr/>
          <p:nvPr/>
        </p:nvGrpSpPr>
        <p:grpSpPr>
          <a:xfrm>
            <a:off x="7714557" y="3353777"/>
            <a:ext cx="259412" cy="279891"/>
            <a:chOff x="5643562" y="2943225"/>
            <a:chExt cx="900112" cy="971168"/>
          </a:xfrm>
          <a:solidFill>
            <a:srgbClr val="286EBE">
              <a:lumMod val="75000"/>
            </a:srgbClr>
          </a:solidFill>
        </p:grpSpPr>
        <p:sp>
          <p:nvSpPr>
            <p:cNvPr id="42" name="フリーフォーム: 図形 41">
              <a:extLst>
                <a:ext uri="{FF2B5EF4-FFF2-40B4-BE49-F238E27FC236}">
                  <a16:creationId xmlns:a16="http://schemas.microsoft.com/office/drawing/2014/main" id="{BAFF1D4E-36E0-4F56-B8EC-7877D7E00096}"/>
                </a:ext>
              </a:extLst>
            </p:cNvPr>
            <p:cNvSpPr/>
            <p:nvPr/>
          </p:nvSpPr>
          <p:spPr>
            <a:xfrm>
              <a:off x="5861875" y="2943225"/>
              <a:ext cx="442531" cy="465105"/>
            </a:xfrm>
            <a:custGeom>
              <a:avLst/>
              <a:gdLst>
                <a:gd name="connsiteX0" fmla="*/ 221266 w 442531"/>
                <a:gd name="connsiteY0" fmla="*/ 465106 h 465105"/>
                <a:gd name="connsiteX1" fmla="*/ 442531 w 442531"/>
                <a:gd name="connsiteY1" fmla="*/ 243840 h 465105"/>
                <a:gd name="connsiteX2" fmla="*/ 441103 w 442531"/>
                <a:gd name="connsiteY2" fmla="*/ 219266 h 465105"/>
                <a:gd name="connsiteX3" fmla="*/ 221266 w 442531"/>
                <a:gd name="connsiteY3" fmla="*/ 0 h 465105"/>
                <a:gd name="connsiteX4" fmla="*/ 1429 w 442531"/>
                <a:gd name="connsiteY4" fmla="*/ 219266 h 465105"/>
                <a:gd name="connsiteX5" fmla="*/ 0 w 442531"/>
                <a:gd name="connsiteY5" fmla="*/ 243840 h 465105"/>
                <a:gd name="connsiteX6" fmla="*/ 221266 w 442531"/>
                <a:gd name="connsiteY6" fmla="*/ 465106 h 465105"/>
                <a:gd name="connsiteX7" fmla="*/ 116777 w 442531"/>
                <a:gd name="connsiteY7" fmla="*/ 120301 h 465105"/>
                <a:gd name="connsiteX8" fmla="*/ 218313 w 442531"/>
                <a:gd name="connsiteY8" fmla="*/ 173831 h 465105"/>
                <a:gd name="connsiteX9" fmla="*/ 211741 w 442531"/>
                <a:gd name="connsiteY9" fmla="*/ 120301 h 465105"/>
                <a:gd name="connsiteX10" fmla="*/ 310229 w 442531"/>
                <a:gd name="connsiteY10" fmla="*/ 167259 h 465105"/>
                <a:gd name="connsiteX11" fmla="*/ 289655 w 442531"/>
                <a:gd name="connsiteY11" fmla="*/ 103727 h 465105"/>
                <a:gd name="connsiteX12" fmla="*/ 402336 w 442531"/>
                <a:gd name="connsiteY12" fmla="*/ 218218 h 465105"/>
                <a:gd name="connsiteX13" fmla="*/ 404336 w 442531"/>
                <a:gd name="connsiteY13" fmla="*/ 243935 h 465105"/>
                <a:gd name="connsiteX14" fmla="*/ 221171 w 442531"/>
                <a:gd name="connsiteY14" fmla="*/ 427101 h 465105"/>
                <a:gd name="connsiteX15" fmla="*/ 38671 w 442531"/>
                <a:gd name="connsiteY15" fmla="*/ 256604 h 465105"/>
                <a:gd name="connsiteX16" fmla="*/ 116681 w 442531"/>
                <a:gd name="connsiteY16" fmla="*/ 120396 h 46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2531" h="465105">
                  <a:moveTo>
                    <a:pt x="221266" y="465106"/>
                  </a:moveTo>
                  <a:cubicBezTo>
                    <a:pt x="343281" y="465106"/>
                    <a:pt x="442531" y="365855"/>
                    <a:pt x="442531" y="243840"/>
                  </a:cubicBezTo>
                  <a:cubicBezTo>
                    <a:pt x="442531" y="235553"/>
                    <a:pt x="442055" y="227362"/>
                    <a:pt x="441103" y="219266"/>
                  </a:cubicBezTo>
                  <a:cubicBezTo>
                    <a:pt x="438245" y="100108"/>
                    <a:pt x="340900" y="0"/>
                    <a:pt x="221266" y="0"/>
                  </a:cubicBezTo>
                  <a:cubicBezTo>
                    <a:pt x="101632" y="0"/>
                    <a:pt x="4286" y="100203"/>
                    <a:pt x="1429" y="219266"/>
                  </a:cubicBezTo>
                  <a:cubicBezTo>
                    <a:pt x="571" y="227362"/>
                    <a:pt x="0" y="235553"/>
                    <a:pt x="0" y="243840"/>
                  </a:cubicBezTo>
                  <a:cubicBezTo>
                    <a:pt x="0" y="365855"/>
                    <a:pt x="99251" y="465106"/>
                    <a:pt x="221266" y="465106"/>
                  </a:cubicBezTo>
                  <a:close/>
                  <a:moveTo>
                    <a:pt x="116777" y="120301"/>
                  </a:moveTo>
                  <a:cubicBezTo>
                    <a:pt x="116777" y="120301"/>
                    <a:pt x="165926" y="173831"/>
                    <a:pt x="218313" y="173831"/>
                  </a:cubicBezTo>
                  <a:lnTo>
                    <a:pt x="211741" y="120301"/>
                  </a:lnTo>
                  <a:cubicBezTo>
                    <a:pt x="211741" y="120301"/>
                    <a:pt x="253651" y="167259"/>
                    <a:pt x="310229" y="167259"/>
                  </a:cubicBezTo>
                  <a:lnTo>
                    <a:pt x="289655" y="103727"/>
                  </a:lnTo>
                  <a:cubicBezTo>
                    <a:pt x="289655" y="103727"/>
                    <a:pt x="360236" y="120015"/>
                    <a:pt x="402336" y="218218"/>
                  </a:cubicBezTo>
                  <a:cubicBezTo>
                    <a:pt x="403479" y="226695"/>
                    <a:pt x="404336" y="235172"/>
                    <a:pt x="404336" y="243935"/>
                  </a:cubicBezTo>
                  <a:cubicBezTo>
                    <a:pt x="404336" y="345091"/>
                    <a:pt x="322326" y="427101"/>
                    <a:pt x="221171" y="427101"/>
                  </a:cubicBezTo>
                  <a:cubicBezTo>
                    <a:pt x="120015" y="427101"/>
                    <a:pt x="45148" y="351758"/>
                    <a:pt x="38671" y="256604"/>
                  </a:cubicBezTo>
                  <a:cubicBezTo>
                    <a:pt x="42101" y="238601"/>
                    <a:pt x="60484" y="156305"/>
                    <a:pt x="116681" y="12039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000000"/>
                </a:solidFill>
                <a:effectLst/>
                <a:uLnTx/>
                <a:uFillTx/>
                <a:latin typeface="游ゴシック"/>
                <a:ea typeface="游ゴシック"/>
              </a:endParaRPr>
            </a:p>
          </p:txBody>
        </p:sp>
        <p:sp>
          <p:nvSpPr>
            <p:cNvPr id="43" name="フリーフォーム: 図形 42">
              <a:extLst>
                <a:ext uri="{FF2B5EF4-FFF2-40B4-BE49-F238E27FC236}">
                  <a16:creationId xmlns:a16="http://schemas.microsoft.com/office/drawing/2014/main" id="{4BDEF5A8-2999-41FA-89D6-5BD520F132F1}"/>
                </a:ext>
              </a:extLst>
            </p:cNvPr>
            <p:cNvSpPr/>
            <p:nvPr/>
          </p:nvSpPr>
          <p:spPr>
            <a:xfrm>
              <a:off x="6033039" y="3532251"/>
              <a:ext cx="95726" cy="152209"/>
            </a:xfrm>
            <a:custGeom>
              <a:avLst/>
              <a:gdLst>
                <a:gd name="connsiteX0" fmla="*/ 0 w 95726"/>
                <a:gd name="connsiteY0" fmla="*/ 152210 h 152209"/>
                <a:gd name="connsiteX1" fmla="*/ 95726 w 95726"/>
                <a:gd name="connsiteY1" fmla="*/ 60103 h 152209"/>
                <a:gd name="connsiteX2" fmla="*/ 90583 w 95726"/>
                <a:gd name="connsiteY2" fmla="*/ 0 h 152209"/>
                <a:gd name="connsiteX3" fmla="*/ 6191 w 95726"/>
                <a:gd name="connsiteY3" fmla="*/ 78962 h 152209"/>
                <a:gd name="connsiteX4" fmla="*/ 0 w 95726"/>
                <a:gd name="connsiteY4" fmla="*/ 152210 h 152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26" h="152209">
                  <a:moveTo>
                    <a:pt x="0" y="152210"/>
                  </a:moveTo>
                  <a:lnTo>
                    <a:pt x="95726" y="60103"/>
                  </a:lnTo>
                  <a:lnTo>
                    <a:pt x="90583" y="0"/>
                  </a:lnTo>
                  <a:lnTo>
                    <a:pt x="6191" y="78962"/>
                  </a:lnTo>
                  <a:lnTo>
                    <a:pt x="0" y="152210"/>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000000"/>
                </a:solidFill>
                <a:effectLst/>
                <a:uLnTx/>
                <a:uFillTx/>
                <a:latin typeface="游ゴシック"/>
                <a:ea typeface="游ゴシック"/>
              </a:endParaRPr>
            </a:p>
          </p:txBody>
        </p:sp>
        <p:sp>
          <p:nvSpPr>
            <p:cNvPr id="44" name="フリーフォーム: 図形 43">
              <a:extLst>
                <a:ext uri="{FF2B5EF4-FFF2-40B4-BE49-F238E27FC236}">
                  <a16:creationId xmlns:a16="http://schemas.microsoft.com/office/drawing/2014/main" id="{CC8CA98C-BE3B-4B8F-B09B-7472A4309C92}"/>
                </a:ext>
              </a:extLst>
            </p:cNvPr>
            <p:cNvSpPr/>
            <p:nvPr/>
          </p:nvSpPr>
          <p:spPr>
            <a:xfrm>
              <a:off x="5643562" y="3477387"/>
              <a:ext cx="900112" cy="437006"/>
            </a:xfrm>
            <a:custGeom>
              <a:avLst/>
              <a:gdLst>
                <a:gd name="connsiteX0" fmla="*/ 614363 w 900112"/>
                <a:gd name="connsiteY0" fmla="*/ 0 h 437006"/>
                <a:gd name="connsiteX1" fmla="*/ 594646 w 900112"/>
                <a:gd name="connsiteY1" fmla="*/ 0 h 437006"/>
                <a:gd name="connsiteX2" fmla="*/ 496348 w 900112"/>
                <a:gd name="connsiteY2" fmla="*/ 246031 h 437006"/>
                <a:gd name="connsiteX3" fmla="*/ 494729 w 900112"/>
                <a:gd name="connsiteY3" fmla="*/ 226790 h 437006"/>
                <a:gd name="connsiteX4" fmla="*/ 408337 w 900112"/>
                <a:gd name="connsiteY4" fmla="*/ 309944 h 437006"/>
                <a:gd name="connsiteX5" fmla="*/ 400717 w 900112"/>
                <a:gd name="connsiteY5" fmla="*/ 290894 h 437006"/>
                <a:gd name="connsiteX6" fmla="*/ 492633 w 900112"/>
                <a:gd name="connsiteY6" fmla="*/ 202406 h 437006"/>
                <a:gd name="connsiteX7" fmla="*/ 487299 w 900112"/>
                <a:gd name="connsiteY7" fmla="*/ 139446 h 437006"/>
                <a:gd name="connsiteX8" fmla="*/ 387001 w 900112"/>
                <a:gd name="connsiteY8" fmla="*/ 235934 h 437006"/>
                <a:gd name="connsiteX9" fmla="*/ 385572 w 900112"/>
                <a:gd name="connsiteY9" fmla="*/ 252794 h 437006"/>
                <a:gd name="connsiteX10" fmla="*/ 284607 w 900112"/>
                <a:gd name="connsiteY10" fmla="*/ 0 h 437006"/>
                <a:gd name="connsiteX11" fmla="*/ 0 w 900112"/>
                <a:gd name="connsiteY11" fmla="*/ 242030 h 437006"/>
                <a:gd name="connsiteX12" fmla="*/ 0 w 900112"/>
                <a:gd name="connsiteY12" fmla="*/ 437007 h 437006"/>
                <a:gd name="connsiteX13" fmla="*/ 900113 w 900112"/>
                <a:gd name="connsiteY13" fmla="*/ 437007 h 437006"/>
                <a:gd name="connsiteX14" fmla="*/ 900113 w 900112"/>
                <a:gd name="connsiteY14" fmla="*/ 242030 h 437006"/>
                <a:gd name="connsiteX15" fmla="*/ 614363 w 900112"/>
                <a:gd name="connsiteY15" fmla="*/ 0 h 437006"/>
                <a:gd name="connsiteX16" fmla="*/ 450151 w 900112"/>
                <a:gd name="connsiteY16" fmla="*/ 361664 h 437006"/>
                <a:gd name="connsiteX17" fmla="*/ 434816 w 900112"/>
                <a:gd name="connsiteY17" fmla="*/ 376428 h 437006"/>
                <a:gd name="connsiteX18" fmla="*/ 427958 w 900112"/>
                <a:gd name="connsiteY18" fmla="*/ 359378 h 437006"/>
                <a:gd name="connsiteX19" fmla="*/ 465392 w 900112"/>
                <a:gd name="connsiteY19" fmla="*/ 323278 h 437006"/>
                <a:gd name="connsiteX20" fmla="*/ 450056 w 900112"/>
                <a:gd name="connsiteY20" fmla="*/ 361759 h 43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00112" h="437006">
                  <a:moveTo>
                    <a:pt x="614363" y="0"/>
                  </a:moveTo>
                  <a:lnTo>
                    <a:pt x="594646" y="0"/>
                  </a:lnTo>
                  <a:lnTo>
                    <a:pt x="496348" y="246031"/>
                  </a:lnTo>
                  <a:lnTo>
                    <a:pt x="494729" y="226790"/>
                  </a:lnTo>
                  <a:lnTo>
                    <a:pt x="408337" y="309944"/>
                  </a:lnTo>
                  <a:lnTo>
                    <a:pt x="400717" y="290894"/>
                  </a:lnTo>
                  <a:lnTo>
                    <a:pt x="492633" y="202406"/>
                  </a:lnTo>
                  <a:lnTo>
                    <a:pt x="487299" y="139446"/>
                  </a:lnTo>
                  <a:lnTo>
                    <a:pt x="387001" y="235934"/>
                  </a:lnTo>
                  <a:lnTo>
                    <a:pt x="385572" y="252794"/>
                  </a:lnTo>
                  <a:lnTo>
                    <a:pt x="284607" y="0"/>
                  </a:lnTo>
                  <a:cubicBezTo>
                    <a:pt x="127349" y="571"/>
                    <a:pt x="0" y="108680"/>
                    <a:pt x="0" y="242030"/>
                  </a:cubicBezTo>
                  <a:lnTo>
                    <a:pt x="0" y="437007"/>
                  </a:lnTo>
                  <a:lnTo>
                    <a:pt x="900113" y="437007"/>
                  </a:lnTo>
                  <a:lnTo>
                    <a:pt x="900113" y="242030"/>
                  </a:lnTo>
                  <a:cubicBezTo>
                    <a:pt x="900113" y="108394"/>
                    <a:pt x="772192" y="0"/>
                    <a:pt x="614363" y="0"/>
                  </a:cubicBezTo>
                  <a:close/>
                  <a:moveTo>
                    <a:pt x="450151" y="361664"/>
                  </a:moveTo>
                  <a:lnTo>
                    <a:pt x="434816" y="376428"/>
                  </a:lnTo>
                  <a:lnTo>
                    <a:pt x="427958" y="359378"/>
                  </a:lnTo>
                  <a:lnTo>
                    <a:pt x="465392" y="323278"/>
                  </a:lnTo>
                  <a:lnTo>
                    <a:pt x="450056" y="361759"/>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000000"/>
                </a:solidFill>
                <a:effectLst/>
                <a:uLnTx/>
                <a:uFillTx/>
                <a:latin typeface="游ゴシック"/>
                <a:ea typeface="游ゴシック"/>
              </a:endParaRPr>
            </a:p>
          </p:txBody>
        </p:sp>
        <p:sp>
          <p:nvSpPr>
            <p:cNvPr id="45" name="フリーフォーム: 図形 44">
              <a:extLst>
                <a:ext uri="{FF2B5EF4-FFF2-40B4-BE49-F238E27FC236}">
                  <a16:creationId xmlns:a16="http://schemas.microsoft.com/office/drawing/2014/main" id="{395BC378-7E68-45F6-962B-688ADF3F2AE0}"/>
                </a:ext>
              </a:extLst>
            </p:cNvPr>
            <p:cNvSpPr/>
            <p:nvPr/>
          </p:nvSpPr>
          <p:spPr>
            <a:xfrm>
              <a:off x="6041706" y="3477387"/>
              <a:ext cx="79819" cy="105441"/>
            </a:xfrm>
            <a:custGeom>
              <a:avLst/>
              <a:gdLst>
                <a:gd name="connsiteX0" fmla="*/ 9049 w 79819"/>
                <a:gd name="connsiteY0" fmla="*/ 0 h 105441"/>
                <a:gd name="connsiteX1" fmla="*/ 0 w 79819"/>
                <a:gd name="connsiteY1" fmla="*/ 105442 h 105441"/>
                <a:gd name="connsiteX2" fmla="*/ 79820 w 79819"/>
                <a:gd name="connsiteY2" fmla="*/ 30670 h 105441"/>
                <a:gd name="connsiteX3" fmla="*/ 77153 w 79819"/>
                <a:gd name="connsiteY3" fmla="*/ 0 h 105441"/>
                <a:gd name="connsiteX4" fmla="*/ 9049 w 79819"/>
                <a:gd name="connsiteY4" fmla="*/ 0 h 10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9" h="105441">
                  <a:moveTo>
                    <a:pt x="9049" y="0"/>
                  </a:moveTo>
                  <a:lnTo>
                    <a:pt x="0" y="105442"/>
                  </a:lnTo>
                  <a:lnTo>
                    <a:pt x="79820" y="30670"/>
                  </a:lnTo>
                  <a:lnTo>
                    <a:pt x="77153" y="0"/>
                  </a:lnTo>
                  <a:lnTo>
                    <a:pt x="9049" y="0"/>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000000"/>
                </a:solidFill>
                <a:effectLst/>
                <a:uLnTx/>
                <a:uFillTx/>
                <a:latin typeface="游ゴシック"/>
                <a:ea typeface="游ゴシック"/>
              </a:endParaRPr>
            </a:p>
          </p:txBody>
        </p:sp>
      </p:grpSp>
      <p:sp>
        <p:nvSpPr>
          <p:cNvPr id="49" name="テキスト ボックス 48">
            <a:extLst>
              <a:ext uri="{FF2B5EF4-FFF2-40B4-BE49-F238E27FC236}">
                <a16:creationId xmlns:a16="http://schemas.microsoft.com/office/drawing/2014/main" id="{AE46865C-6160-4BE3-9642-B088C03F7F33}"/>
              </a:ext>
            </a:extLst>
          </p:cNvPr>
          <p:cNvSpPr txBox="1"/>
          <p:nvPr/>
        </p:nvSpPr>
        <p:spPr>
          <a:xfrm>
            <a:off x="9836325" y="2965065"/>
            <a:ext cx="1673352" cy="338554"/>
          </a:xfrm>
          <a:prstGeom prst="rect">
            <a:avLst/>
          </a:prstGeom>
          <a:noFill/>
        </p:spPr>
        <p:txBody>
          <a:bodyPr wrap="square" rtlCol="0">
            <a:spAutoFit/>
          </a:bodyPr>
          <a:lstStyle/>
          <a:p>
            <a:pPr algn="ctr" fontAlgn="base"/>
            <a:r>
              <a:rPr lang="ja-JP" altLang="en-US" sz="800" b="1" dirty="0">
                <a:solidFill>
                  <a:srgbClr val="000000"/>
                </a:solidFill>
                <a:latin typeface="BIZ UDPゴシック"/>
                <a:ea typeface="BIZ UDPゴシック"/>
              </a:rPr>
              <a:t>アプリケーションオペレータ</a:t>
            </a:r>
            <a:endParaRPr lang="en-US" altLang="ja-JP" sz="800" b="1" dirty="0">
              <a:solidFill>
                <a:srgbClr val="000000"/>
              </a:solidFill>
              <a:latin typeface="BIZ UDPゴシック"/>
              <a:ea typeface="BIZ UDPゴシック"/>
            </a:endParaRPr>
          </a:p>
          <a:p>
            <a:pPr algn="ctr" fontAlgn="base"/>
            <a:r>
              <a:rPr lang="ja-JP" altLang="en-US" sz="800" b="1" dirty="0">
                <a:solidFill>
                  <a:srgbClr val="000000"/>
                </a:solidFill>
                <a:latin typeface="BIZ UDPゴシック"/>
                <a:ea typeface="BIZ UDPゴシック"/>
              </a:rPr>
              <a:t>（各アプリ）</a:t>
            </a:r>
            <a:endParaRPr lang="en-US" altLang="ja-JP" sz="800" b="1" dirty="0">
              <a:solidFill>
                <a:srgbClr val="000000"/>
              </a:solidFill>
              <a:latin typeface="BIZ UDPゴシック"/>
              <a:ea typeface="BIZ UDPゴシック"/>
            </a:endParaRPr>
          </a:p>
        </p:txBody>
      </p:sp>
      <p:sp>
        <p:nvSpPr>
          <p:cNvPr id="50" name="楕円 49">
            <a:extLst>
              <a:ext uri="{FF2B5EF4-FFF2-40B4-BE49-F238E27FC236}">
                <a16:creationId xmlns:a16="http://schemas.microsoft.com/office/drawing/2014/main" id="{2829F454-E256-4AA7-96D1-3C95A0982790}"/>
              </a:ext>
            </a:extLst>
          </p:cNvPr>
          <p:cNvSpPr/>
          <p:nvPr/>
        </p:nvSpPr>
        <p:spPr bwMode="auto">
          <a:xfrm>
            <a:off x="9887369" y="3430062"/>
            <a:ext cx="526720" cy="383421"/>
          </a:xfrm>
          <a:prstGeom prst="ellipse">
            <a:avLst/>
          </a:prstGeom>
          <a:solidFill>
            <a:srgbClr val="BE375A">
              <a:lumMod val="20000"/>
              <a:lumOff val="8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grpSp>
        <p:nvGrpSpPr>
          <p:cNvPr id="51" name="Group 4">
            <a:extLst>
              <a:ext uri="{FF2B5EF4-FFF2-40B4-BE49-F238E27FC236}">
                <a16:creationId xmlns:a16="http://schemas.microsoft.com/office/drawing/2014/main" id="{057E5B9D-B72C-413C-BE26-E5B1F8C608B0}"/>
              </a:ext>
            </a:extLst>
          </p:cNvPr>
          <p:cNvGrpSpPr>
            <a:grpSpLocks noChangeAspect="1"/>
          </p:cNvGrpSpPr>
          <p:nvPr/>
        </p:nvGrpSpPr>
        <p:grpSpPr bwMode="auto">
          <a:xfrm>
            <a:off x="10016250" y="3365172"/>
            <a:ext cx="268959" cy="269701"/>
            <a:chOff x="5898" y="389"/>
            <a:chExt cx="363" cy="364"/>
          </a:xfrm>
          <a:solidFill>
            <a:srgbClr val="286EBE">
              <a:lumMod val="75000"/>
            </a:srgbClr>
          </a:solidFill>
        </p:grpSpPr>
        <p:sp>
          <p:nvSpPr>
            <p:cNvPr id="52" name="Freeform 5">
              <a:extLst>
                <a:ext uri="{FF2B5EF4-FFF2-40B4-BE49-F238E27FC236}">
                  <a16:creationId xmlns:a16="http://schemas.microsoft.com/office/drawing/2014/main" id="{4EE8ECBA-C3F2-4A6D-B605-580D459D1D6F}"/>
                </a:ext>
              </a:extLst>
            </p:cNvPr>
            <p:cNvSpPr>
              <a:spLocks noEditPoints="1"/>
            </p:cNvSpPr>
            <p:nvPr/>
          </p:nvSpPr>
          <p:spPr bwMode="auto">
            <a:xfrm>
              <a:off x="5898" y="600"/>
              <a:ext cx="363" cy="153"/>
            </a:xfrm>
            <a:custGeom>
              <a:avLst/>
              <a:gdLst>
                <a:gd name="T0" fmla="*/ 310 w 432"/>
                <a:gd name="T1" fmla="*/ 0 h 183"/>
                <a:gd name="T2" fmla="*/ 259 w 432"/>
                <a:gd name="T3" fmla="*/ 0 h 183"/>
                <a:gd name="T4" fmla="*/ 215 w 432"/>
                <a:gd name="T5" fmla="*/ 54 h 183"/>
                <a:gd name="T6" fmla="*/ 172 w 432"/>
                <a:gd name="T7" fmla="*/ 0 h 183"/>
                <a:gd name="T8" fmla="*/ 122 w 432"/>
                <a:gd name="T9" fmla="*/ 0 h 183"/>
                <a:gd name="T10" fmla="*/ 0 w 432"/>
                <a:gd name="T11" fmla="*/ 122 h 183"/>
                <a:gd name="T12" fmla="*/ 0 w 432"/>
                <a:gd name="T13" fmla="*/ 183 h 183"/>
                <a:gd name="T14" fmla="*/ 432 w 432"/>
                <a:gd name="T15" fmla="*/ 183 h 183"/>
                <a:gd name="T16" fmla="*/ 432 w 432"/>
                <a:gd name="T17" fmla="*/ 122 h 183"/>
                <a:gd name="T18" fmla="*/ 310 w 432"/>
                <a:gd name="T19" fmla="*/ 0 h 183"/>
                <a:gd name="T20" fmla="*/ 360 w 432"/>
                <a:gd name="T21" fmla="*/ 111 h 183"/>
                <a:gd name="T22" fmla="*/ 278 w 432"/>
                <a:gd name="T23" fmla="*/ 111 h 183"/>
                <a:gd name="T24" fmla="*/ 278 w 432"/>
                <a:gd name="T25" fmla="*/ 87 h 183"/>
                <a:gd name="T26" fmla="*/ 360 w 432"/>
                <a:gd name="T27" fmla="*/ 87 h 183"/>
                <a:gd name="T28" fmla="*/ 360 w 432"/>
                <a:gd name="T29" fmla="*/ 11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2" h="183">
                  <a:moveTo>
                    <a:pt x="310" y="0"/>
                  </a:moveTo>
                  <a:cubicBezTo>
                    <a:pt x="259" y="0"/>
                    <a:pt x="259" y="0"/>
                    <a:pt x="259" y="0"/>
                  </a:cubicBezTo>
                  <a:cubicBezTo>
                    <a:pt x="215" y="54"/>
                    <a:pt x="215" y="54"/>
                    <a:pt x="215" y="54"/>
                  </a:cubicBezTo>
                  <a:cubicBezTo>
                    <a:pt x="172" y="0"/>
                    <a:pt x="172" y="0"/>
                    <a:pt x="172" y="0"/>
                  </a:cubicBezTo>
                  <a:cubicBezTo>
                    <a:pt x="122" y="0"/>
                    <a:pt x="122" y="0"/>
                    <a:pt x="122" y="0"/>
                  </a:cubicBezTo>
                  <a:cubicBezTo>
                    <a:pt x="55" y="0"/>
                    <a:pt x="0" y="55"/>
                    <a:pt x="0" y="122"/>
                  </a:cubicBezTo>
                  <a:cubicBezTo>
                    <a:pt x="0" y="183"/>
                    <a:pt x="0" y="183"/>
                    <a:pt x="0" y="183"/>
                  </a:cubicBezTo>
                  <a:cubicBezTo>
                    <a:pt x="432" y="183"/>
                    <a:pt x="432" y="183"/>
                    <a:pt x="432" y="183"/>
                  </a:cubicBezTo>
                  <a:cubicBezTo>
                    <a:pt x="432" y="122"/>
                    <a:pt x="432" y="122"/>
                    <a:pt x="432" y="122"/>
                  </a:cubicBezTo>
                  <a:cubicBezTo>
                    <a:pt x="432" y="55"/>
                    <a:pt x="377" y="0"/>
                    <a:pt x="310" y="0"/>
                  </a:cubicBezTo>
                  <a:close/>
                  <a:moveTo>
                    <a:pt x="360" y="111"/>
                  </a:moveTo>
                  <a:cubicBezTo>
                    <a:pt x="278" y="111"/>
                    <a:pt x="278" y="111"/>
                    <a:pt x="278" y="111"/>
                  </a:cubicBezTo>
                  <a:cubicBezTo>
                    <a:pt x="278" y="87"/>
                    <a:pt x="278" y="87"/>
                    <a:pt x="278" y="87"/>
                  </a:cubicBezTo>
                  <a:cubicBezTo>
                    <a:pt x="360" y="87"/>
                    <a:pt x="360" y="87"/>
                    <a:pt x="360" y="87"/>
                  </a:cubicBezTo>
                  <a:lnTo>
                    <a:pt x="36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sp>
          <p:nvSpPr>
            <p:cNvPr id="53" name="Freeform 6">
              <a:extLst>
                <a:ext uri="{FF2B5EF4-FFF2-40B4-BE49-F238E27FC236}">
                  <a16:creationId xmlns:a16="http://schemas.microsoft.com/office/drawing/2014/main" id="{11A06A68-A64C-4A1B-A763-4D67D98975D2}"/>
                </a:ext>
              </a:extLst>
            </p:cNvPr>
            <p:cNvSpPr>
              <a:spLocks noEditPoints="1"/>
            </p:cNvSpPr>
            <p:nvPr/>
          </p:nvSpPr>
          <p:spPr bwMode="auto">
            <a:xfrm>
              <a:off x="5952" y="389"/>
              <a:ext cx="214" cy="180"/>
            </a:xfrm>
            <a:custGeom>
              <a:avLst/>
              <a:gdLst>
                <a:gd name="T0" fmla="*/ 237 w 255"/>
                <a:gd name="T1" fmla="*/ 0 h 215"/>
                <a:gd name="T2" fmla="*/ 68 w 255"/>
                <a:gd name="T3" fmla="*/ 0 h 215"/>
                <a:gd name="T4" fmla="*/ 49 w 255"/>
                <a:gd name="T5" fmla="*/ 18 h 215"/>
                <a:gd name="T6" fmla="*/ 49 w 255"/>
                <a:gd name="T7" fmla="*/ 58 h 215"/>
                <a:gd name="T8" fmla="*/ 0 w 255"/>
                <a:gd name="T9" fmla="*/ 58 h 215"/>
                <a:gd name="T10" fmla="*/ 0 w 255"/>
                <a:gd name="T11" fmla="*/ 98 h 215"/>
                <a:gd name="T12" fmla="*/ 50 w 255"/>
                <a:gd name="T13" fmla="*/ 98 h 215"/>
                <a:gd name="T14" fmla="*/ 49 w 255"/>
                <a:gd name="T15" fmla="*/ 105 h 215"/>
                <a:gd name="T16" fmla="*/ 52 w 255"/>
                <a:gd name="T17" fmla="*/ 127 h 215"/>
                <a:gd name="T18" fmla="*/ 152 w 255"/>
                <a:gd name="T19" fmla="*/ 215 h 215"/>
                <a:gd name="T20" fmla="*/ 253 w 255"/>
                <a:gd name="T21" fmla="*/ 127 h 215"/>
                <a:gd name="T22" fmla="*/ 255 w 255"/>
                <a:gd name="T23" fmla="*/ 105 h 215"/>
                <a:gd name="T24" fmla="*/ 255 w 255"/>
                <a:gd name="T25" fmla="*/ 98 h 215"/>
                <a:gd name="T26" fmla="*/ 255 w 255"/>
                <a:gd name="T27" fmla="*/ 98 h 215"/>
                <a:gd name="T28" fmla="*/ 255 w 255"/>
                <a:gd name="T29" fmla="*/ 79 h 215"/>
                <a:gd name="T30" fmla="*/ 255 w 255"/>
                <a:gd name="T31" fmla="*/ 58 h 215"/>
                <a:gd name="T32" fmla="*/ 255 w 255"/>
                <a:gd name="T33" fmla="*/ 18 h 215"/>
                <a:gd name="T34" fmla="*/ 237 w 255"/>
                <a:gd name="T35" fmla="*/ 0 h 215"/>
                <a:gd name="T36" fmla="*/ 152 w 255"/>
                <a:gd name="T37" fmla="*/ 201 h 215"/>
                <a:gd name="T38" fmla="*/ 67 w 255"/>
                <a:gd name="T39" fmla="*/ 116 h 215"/>
                <a:gd name="T40" fmla="*/ 69 w 255"/>
                <a:gd name="T41" fmla="*/ 98 h 215"/>
                <a:gd name="T42" fmla="*/ 236 w 255"/>
                <a:gd name="T43" fmla="*/ 98 h 215"/>
                <a:gd name="T44" fmla="*/ 238 w 255"/>
                <a:gd name="T45" fmla="*/ 116 h 215"/>
                <a:gd name="T46" fmla="*/ 152 w 255"/>
                <a:gd name="T47" fmla="*/ 20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215">
                  <a:moveTo>
                    <a:pt x="237" y="0"/>
                  </a:moveTo>
                  <a:cubicBezTo>
                    <a:pt x="68" y="0"/>
                    <a:pt x="68" y="0"/>
                    <a:pt x="68" y="0"/>
                  </a:cubicBezTo>
                  <a:cubicBezTo>
                    <a:pt x="58" y="0"/>
                    <a:pt x="49" y="8"/>
                    <a:pt x="49" y="18"/>
                  </a:cubicBezTo>
                  <a:cubicBezTo>
                    <a:pt x="49" y="58"/>
                    <a:pt x="49" y="58"/>
                    <a:pt x="49" y="58"/>
                  </a:cubicBezTo>
                  <a:cubicBezTo>
                    <a:pt x="0" y="58"/>
                    <a:pt x="0" y="58"/>
                    <a:pt x="0" y="58"/>
                  </a:cubicBezTo>
                  <a:cubicBezTo>
                    <a:pt x="0" y="98"/>
                    <a:pt x="0" y="98"/>
                    <a:pt x="0" y="98"/>
                  </a:cubicBezTo>
                  <a:cubicBezTo>
                    <a:pt x="50" y="98"/>
                    <a:pt x="50" y="98"/>
                    <a:pt x="50" y="98"/>
                  </a:cubicBezTo>
                  <a:cubicBezTo>
                    <a:pt x="50" y="100"/>
                    <a:pt x="49" y="102"/>
                    <a:pt x="49" y="105"/>
                  </a:cubicBezTo>
                  <a:cubicBezTo>
                    <a:pt x="49" y="112"/>
                    <a:pt x="50" y="120"/>
                    <a:pt x="52" y="127"/>
                  </a:cubicBezTo>
                  <a:cubicBezTo>
                    <a:pt x="58" y="177"/>
                    <a:pt x="101" y="215"/>
                    <a:pt x="152" y="215"/>
                  </a:cubicBezTo>
                  <a:cubicBezTo>
                    <a:pt x="204" y="215"/>
                    <a:pt x="246" y="177"/>
                    <a:pt x="253" y="127"/>
                  </a:cubicBezTo>
                  <a:cubicBezTo>
                    <a:pt x="254" y="120"/>
                    <a:pt x="255" y="112"/>
                    <a:pt x="255" y="105"/>
                  </a:cubicBezTo>
                  <a:cubicBezTo>
                    <a:pt x="255" y="102"/>
                    <a:pt x="255" y="100"/>
                    <a:pt x="255" y="98"/>
                  </a:cubicBezTo>
                  <a:cubicBezTo>
                    <a:pt x="255" y="98"/>
                    <a:pt x="255" y="98"/>
                    <a:pt x="255" y="98"/>
                  </a:cubicBezTo>
                  <a:cubicBezTo>
                    <a:pt x="255" y="79"/>
                    <a:pt x="255" y="79"/>
                    <a:pt x="255" y="79"/>
                  </a:cubicBezTo>
                  <a:cubicBezTo>
                    <a:pt x="255" y="58"/>
                    <a:pt x="255" y="58"/>
                    <a:pt x="255" y="58"/>
                  </a:cubicBezTo>
                  <a:cubicBezTo>
                    <a:pt x="255" y="18"/>
                    <a:pt x="255" y="18"/>
                    <a:pt x="255" y="18"/>
                  </a:cubicBezTo>
                  <a:cubicBezTo>
                    <a:pt x="255" y="8"/>
                    <a:pt x="247" y="0"/>
                    <a:pt x="237" y="0"/>
                  </a:cubicBezTo>
                  <a:close/>
                  <a:moveTo>
                    <a:pt x="152" y="201"/>
                  </a:moveTo>
                  <a:cubicBezTo>
                    <a:pt x="105" y="201"/>
                    <a:pt x="67" y="163"/>
                    <a:pt x="67" y="116"/>
                  </a:cubicBezTo>
                  <a:cubicBezTo>
                    <a:pt x="67" y="110"/>
                    <a:pt x="67" y="104"/>
                    <a:pt x="69" y="98"/>
                  </a:cubicBezTo>
                  <a:cubicBezTo>
                    <a:pt x="236" y="98"/>
                    <a:pt x="236" y="98"/>
                    <a:pt x="236" y="98"/>
                  </a:cubicBezTo>
                  <a:cubicBezTo>
                    <a:pt x="237" y="104"/>
                    <a:pt x="238" y="110"/>
                    <a:pt x="238" y="116"/>
                  </a:cubicBezTo>
                  <a:cubicBezTo>
                    <a:pt x="238" y="163"/>
                    <a:pt x="199" y="201"/>
                    <a:pt x="152"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grpSp>
      <p:sp>
        <p:nvSpPr>
          <p:cNvPr id="55" name="楕円 54">
            <a:extLst>
              <a:ext uri="{FF2B5EF4-FFF2-40B4-BE49-F238E27FC236}">
                <a16:creationId xmlns:a16="http://schemas.microsoft.com/office/drawing/2014/main" id="{FF1B0279-056A-4206-B287-B24823B4A663}"/>
              </a:ext>
            </a:extLst>
          </p:cNvPr>
          <p:cNvSpPr/>
          <p:nvPr/>
        </p:nvSpPr>
        <p:spPr bwMode="auto">
          <a:xfrm>
            <a:off x="10491586" y="3430062"/>
            <a:ext cx="526720" cy="383421"/>
          </a:xfrm>
          <a:prstGeom prst="ellipse">
            <a:avLst/>
          </a:prstGeom>
          <a:solidFill>
            <a:srgbClr val="BE375A">
              <a:lumMod val="20000"/>
              <a:lumOff val="8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56" name="楕円 55">
            <a:extLst>
              <a:ext uri="{FF2B5EF4-FFF2-40B4-BE49-F238E27FC236}">
                <a16:creationId xmlns:a16="http://schemas.microsoft.com/office/drawing/2014/main" id="{7F8CC23F-CF51-4F45-8320-D854EF074F43}"/>
              </a:ext>
            </a:extLst>
          </p:cNvPr>
          <p:cNvSpPr/>
          <p:nvPr/>
        </p:nvSpPr>
        <p:spPr bwMode="auto">
          <a:xfrm>
            <a:off x="11103517" y="3430062"/>
            <a:ext cx="526720" cy="383421"/>
          </a:xfrm>
          <a:prstGeom prst="ellipse">
            <a:avLst/>
          </a:prstGeom>
          <a:solidFill>
            <a:srgbClr val="BE375A">
              <a:lumMod val="20000"/>
              <a:lumOff val="8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grpSp>
        <p:nvGrpSpPr>
          <p:cNvPr id="57" name="Group 4">
            <a:extLst>
              <a:ext uri="{FF2B5EF4-FFF2-40B4-BE49-F238E27FC236}">
                <a16:creationId xmlns:a16="http://schemas.microsoft.com/office/drawing/2014/main" id="{79BE5C27-C878-4284-BC44-EEA243A37EFC}"/>
              </a:ext>
            </a:extLst>
          </p:cNvPr>
          <p:cNvGrpSpPr>
            <a:grpSpLocks noChangeAspect="1"/>
          </p:cNvGrpSpPr>
          <p:nvPr/>
        </p:nvGrpSpPr>
        <p:grpSpPr bwMode="auto">
          <a:xfrm>
            <a:off x="10620467" y="3365172"/>
            <a:ext cx="268959" cy="269701"/>
            <a:chOff x="5898" y="389"/>
            <a:chExt cx="363" cy="364"/>
          </a:xfrm>
          <a:solidFill>
            <a:srgbClr val="286EBE">
              <a:lumMod val="75000"/>
            </a:srgbClr>
          </a:solidFill>
        </p:grpSpPr>
        <p:sp>
          <p:nvSpPr>
            <p:cNvPr id="58" name="Freeform 5">
              <a:extLst>
                <a:ext uri="{FF2B5EF4-FFF2-40B4-BE49-F238E27FC236}">
                  <a16:creationId xmlns:a16="http://schemas.microsoft.com/office/drawing/2014/main" id="{B353E99F-C24F-4FA9-806C-E80935E3D939}"/>
                </a:ext>
              </a:extLst>
            </p:cNvPr>
            <p:cNvSpPr>
              <a:spLocks noEditPoints="1"/>
            </p:cNvSpPr>
            <p:nvPr/>
          </p:nvSpPr>
          <p:spPr bwMode="auto">
            <a:xfrm>
              <a:off x="5898" y="600"/>
              <a:ext cx="363" cy="153"/>
            </a:xfrm>
            <a:custGeom>
              <a:avLst/>
              <a:gdLst>
                <a:gd name="T0" fmla="*/ 310 w 432"/>
                <a:gd name="T1" fmla="*/ 0 h 183"/>
                <a:gd name="T2" fmla="*/ 259 w 432"/>
                <a:gd name="T3" fmla="*/ 0 h 183"/>
                <a:gd name="T4" fmla="*/ 215 w 432"/>
                <a:gd name="T5" fmla="*/ 54 h 183"/>
                <a:gd name="T6" fmla="*/ 172 w 432"/>
                <a:gd name="T7" fmla="*/ 0 h 183"/>
                <a:gd name="T8" fmla="*/ 122 w 432"/>
                <a:gd name="T9" fmla="*/ 0 h 183"/>
                <a:gd name="T10" fmla="*/ 0 w 432"/>
                <a:gd name="T11" fmla="*/ 122 h 183"/>
                <a:gd name="T12" fmla="*/ 0 w 432"/>
                <a:gd name="T13" fmla="*/ 183 h 183"/>
                <a:gd name="T14" fmla="*/ 432 w 432"/>
                <a:gd name="T15" fmla="*/ 183 h 183"/>
                <a:gd name="T16" fmla="*/ 432 w 432"/>
                <a:gd name="T17" fmla="*/ 122 h 183"/>
                <a:gd name="T18" fmla="*/ 310 w 432"/>
                <a:gd name="T19" fmla="*/ 0 h 183"/>
                <a:gd name="T20" fmla="*/ 360 w 432"/>
                <a:gd name="T21" fmla="*/ 111 h 183"/>
                <a:gd name="T22" fmla="*/ 278 w 432"/>
                <a:gd name="T23" fmla="*/ 111 h 183"/>
                <a:gd name="T24" fmla="*/ 278 w 432"/>
                <a:gd name="T25" fmla="*/ 87 h 183"/>
                <a:gd name="T26" fmla="*/ 360 w 432"/>
                <a:gd name="T27" fmla="*/ 87 h 183"/>
                <a:gd name="T28" fmla="*/ 360 w 432"/>
                <a:gd name="T29" fmla="*/ 11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2" h="183">
                  <a:moveTo>
                    <a:pt x="310" y="0"/>
                  </a:moveTo>
                  <a:cubicBezTo>
                    <a:pt x="259" y="0"/>
                    <a:pt x="259" y="0"/>
                    <a:pt x="259" y="0"/>
                  </a:cubicBezTo>
                  <a:cubicBezTo>
                    <a:pt x="215" y="54"/>
                    <a:pt x="215" y="54"/>
                    <a:pt x="215" y="54"/>
                  </a:cubicBezTo>
                  <a:cubicBezTo>
                    <a:pt x="172" y="0"/>
                    <a:pt x="172" y="0"/>
                    <a:pt x="172" y="0"/>
                  </a:cubicBezTo>
                  <a:cubicBezTo>
                    <a:pt x="122" y="0"/>
                    <a:pt x="122" y="0"/>
                    <a:pt x="122" y="0"/>
                  </a:cubicBezTo>
                  <a:cubicBezTo>
                    <a:pt x="55" y="0"/>
                    <a:pt x="0" y="55"/>
                    <a:pt x="0" y="122"/>
                  </a:cubicBezTo>
                  <a:cubicBezTo>
                    <a:pt x="0" y="183"/>
                    <a:pt x="0" y="183"/>
                    <a:pt x="0" y="183"/>
                  </a:cubicBezTo>
                  <a:cubicBezTo>
                    <a:pt x="432" y="183"/>
                    <a:pt x="432" y="183"/>
                    <a:pt x="432" y="183"/>
                  </a:cubicBezTo>
                  <a:cubicBezTo>
                    <a:pt x="432" y="122"/>
                    <a:pt x="432" y="122"/>
                    <a:pt x="432" y="122"/>
                  </a:cubicBezTo>
                  <a:cubicBezTo>
                    <a:pt x="432" y="55"/>
                    <a:pt x="377" y="0"/>
                    <a:pt x="310" y="0"/>
                  </a:cubicBezTo>
                  <a:close/>
                  <a:moveTo>
                    <a:pt x="360" y="111"/>
                  </a:moveTo>
                  <a:cubicBezTo>
                    <a:pt x="278" y="111"/>
                    <a:pt x="278" y="111"/>
                    <a:pt x="278" y="111"/>
                  </a:cubicBezTo>
                  <a:cubicBezTo>
                    <a:pt x="278" y="87"/>
                    <a:pt x="278" y="87"/>
                    <a:pt x="278" y="87"/>
                  </a:cubicBezTo>
                  <a:cubicBezTo>
                    <a:pt x="360" y="87"/>
                    <a:pt x="360" y="87"/>
                    <a:pt x="360" y="87"/>
                  </a:cubicBezTo>
                  <a:lnTo>
                    <a:pt x="36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sp>
          <p:nvSpPr>
            <p:cNvPr id="59" name="Freeform 6">
              <a:extLst>
                <a:ext uri="{FF2B5EF4-FFF2-40B4-BE49-F238E27FC236}">
                  <a16:creationId xmlns:a16="http://schemas.microsoft.com/office/drawing/2014/main" id="{D4C700AA-4321-46B3-B558-821F34A9C441}"/>
                </a:ext>
              </a:extLst>
            </p:cNvPr>
            <p:cNvSpPr>
              <a:spLocks noEditPoints="1"/>
            </p:cNvSpPr>
            <p:nvPr/>
          </p:nvSpPr>
          <p:spPr bwMode="auto">
            <a:xfrm>
              <a:off x="5952" y="389"/>
              <a:ext cx="214" cy="180"/>
            </a:xfrm>
            <a:custGeom>
              <a:avLst/>
              <a:gdLst>
                <a:gd name="T0" fmla="*/ 237 w 255"/>
                <a:gd name="T1" fmla="*/ 0 h 215"/>
                <a:gd name="T2" fmla="*/ 68 w 255"/>
                <a:gd name="T3" fmla="*/ 0 h 215"/>
                <a:gd name="T4" fmla="*/ 49 w 255"/>
                <a:gd name="T5" fmla="*/ 18 h 215"/>
                <a:gd name="T6" fmla="*/ 49 w 255"/>
                <a:gd name="T7" fmla="*/ 58 h 215"/>
                <a:gd name="T8" fmla="*/ 0 w 255"/>
                <a:gd name="T9" fmla="*/ 58 h 215"/>
                <a:gd name="T10" fmla="*/ 0 w 255"/>
                <a:gd name="T11" fmla="*/ 98 h 215"/>
                <a:gd name="T12" fmla="*/ 50 w 255"/>
                <a:gd name="T13" fmla="*/ 98 h 215"/>
                <a:gd name="T14" fmla="*/ 49 w 255"/>
                <a:gd name="T15" fmla="*/ 105 h 215"/>
                <a:gd name="T16" fmla="*/ 52 w 255"/>
                <a:gd name="T17" fmla="*/ 127 h 215"/>
                <a:gd name="T18" fmla="*/ 152 w 255"/>
                <a:gd name="T19" fmla="*/ 215 h 215"/>
                <a:gd name="T20" fmla="*/ 253 w 255"/>
                <a:gd name="T21" fmla="*/ 127 h 215"/>
                <a:gd name="T22" fmla="*/ 255 w 255"/>
                <a:gd name="T23" fmla="*/ 105 h 215"/>
                <a:gd name="T24" fmla="*/ 255 w 255"/>
                <a:gd name="T25" fmla="*/ 98 h 215"/>
                <a:gd name="T26" fmla="*/ 255 w 255"/>
                <a:gd name="T27" fmla="*/ 98 h 215"/>
                <a:gd name="T28" fmla="*/ 255 w 255"/>
                <a:gd name="T29" fmla="*/ 79 h 215"/>
                <a:gd name="T30" fmla="*/ 255 w 255"/>
                <a:gd name="T31" fmla="*/ 58 h 215"/>
                <a:gd name="T32" fmla="*/ 255 w 255"/>
                <a:gd name="T33" fmla="*/ 18 h 215"/>
                <a:gd name="T34" fmla="*/ 237 w 255"/>
                <a:gd name="T35" fmla="*/ 0 h 215"/>
                <a:gd name="T36" fmla="*/ 152 w 255"/>
                <a:gd name="T37" fmla="*/ 201 h 215"/>
                <a:gd name="T38" fmla="*/ 67 w 255"/>
                <a:gd name="T39" fmla="*/ 116 h 215"/>
                <a:gd name="T40" fmla="*/ 69 w 255"/>
                <a:gd name="T41" fmla="*/ 98 h 215"/>
                <a:gd name="T42" fmla="*/ 236 w 255"/>
                <a:gd name="T43" fmla="*/ 98 h 215"/>
                <a:gd name="T44" fmla="*/ 238 w 255"/>
                <a:gd name="T45" fmla="*/ 116 h 215"/>
                <a:gd name="T46" fmla="*/ 152 w 255"/>
                <a:gd name="T47" fmla="*/ 20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215">
                  <a:moveTo>
                    <a:pt x="237" y="0"/>
                  </a:moveTo>
                  <a:cubicBezTo>
                    <a:pt x="68" y="0"/>
                    <a:pt x="68" y="0"/>
                    <a:pt x="68" y="0"/>
                  </a:cubicBezTo>
                  <a:cubicBezTo>
                    <a:pt x="58" y="0"/>
                    <a:pt x="49" y="8"/>
                    <a:pt x="49" y="18"/>
                  </a:cubicBezTo>
                  <a:cubicBezTo>
                    <a:pt x="49" y="58"/>
                    <a:pt x="49" y="58"/>
                    <a:pt x="49" y="58"/>
                  </a:cubicBezTo>
                  <a:cubicBezTo>
                    <a:pt x="0" y="58"/>
                    <a:pt x="0" y="58"/>
                    <a:pt x="0" y="58"/>
                  </a:cubicBezTo>
                  <a:cubicBezTo>
                    <a:pt x="0" y="98"/>
                    <a:pt x="0" y="98"/>
                    <a:pt x="0" y="98"/>
                  </a:cubicBezTo>
                  <a:cubicBezTo>
                    <a:pt x="50" y="98"/>
                    <a:pt x="50" y="98"/>
                    <a:pt x="50" y="98"/>
                  </a:cubicBezTo>
                  <a:cubicBezTo>
                    <a:pt x="50" y="100"/>
                    <a:pt x="49" y="102"/>
                    <a:pt x="49" y="105"/>
                  </a:cubicBezTo>
                  <a:cubicBezTo>
                    <a:pt x="49" y="112"/>
                    <a:pt x="50" y="120"/>
                    <a:pt x="52" y="127"/>
                  </a:cubicBezTo>
                  <a:cubicBezTo>
                    <a:pt x="58" y="177"/>
                    <a:pt x="101" y="215"/>
                    <a:pt x="152" y="215"/>
                  </a:cubicBezTo>
                  <a:cubicBezTo>
                    <a:pt x="204" y="215"/>
                    <a:pt x="246" y="177"/>
                    <a:pt x="253" y="127"/>
                  </a:cubicBezTo>
                  <a:cubicBezTo>
                    <a:pt x="254" y="120"/>
                    <a:pt x="255" y="112"/>
                    <a:pt x="255" y="105"/>
                  </a:cubicBezTo>
                  <a:cubicBezTo>
                    <a:pt x="255" y="102"/>
                    <a:pt x="255" y="100"/>
                    <a:pt x="255" y="98"/>
                  </a:cubicBezTo>
                  <a:cubicBezTo>
                    <a:pt x="255" y="98"/>
                    <a:pt x="255" y="98"/>
                    <a:pt x="255" y="98"/>
                  </a:cubicBezTo>
                  <a:cubicBezTo>
                    <a:pt x="255" y="79"/>
                    <a:pt x="255" y="79"/>
                    <a:pt x="255" y="79"/>
                  </a:cubicBezTo>
                  <a:cubicBezTo>
                    <a:pt x="255" y="58"/>
                    <a:pt x="255" y="58"/>
                    <a:pt x="255" y="58"/>
                  </a:cubicBezTo>
                  <a:cubicBezTo>
                    <a:pt x="255" y="18"/>
                    <a:pt x="255" y="18"/>
                    <a:pt x="255" y="18"/>
                  </a:cubicBezTo>
                  <a:cubicBezTo>
                    <a:pt x="255" y="8"/>
                    <a:pt x="247" y="0"/>
                    <a:pt x="237" y="0"/>
                  </a:cubicBezTo>
                  <a:close/>
                  <a:moveTo>
                    <a:pt x="152" y="201"/>
                  </a:moveTo>
                  <a:cubicBezTo>
                    <a:pt x="105" y="201"/>
                    <a:pt x="67" y="163"/>
                    <a:pt x="67" y="116"/>
                  </a:cubicBezTo>
                  <a:cubicBezTo>
                    <a:pt x="67" y="110"/>
                    <a:pt x="67" y="104"/>
                    <a:pt x="69" y="98"/>
                  </a:cubicBezTo>
                  <a:cubicBezTo>
                    <a:pt x="236" y="98"/>
                    <a:pt x="236" y="98"/>
                    <a:pt x="236" y="98"/>
                  </a:cubicBezTo>
                  <a:cubicBezTo>
                    <a:pt x="237" y="104"/>
                    <a:pt x="238" y="110"/>
                    <a:pt x="238" y="116"/>
                  </a:cubicBezTo>
                  <a:cubicBezTo>
                    <a:pt x="238" y="163"/>
                    <a:pt x="199" y="201"/>
                    <a:pt x="152"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grpSp>
      <p:grpSp>
        <p:nvGrpSpPr>
          <p:cNvPr id="60" name="Group 4">
            <a:extLst>
              <a:ext uri="{FF2B5EF4-FFF2-40B4-BE49-F238E27FC236}">
                <a16:creationId xmlns:a16="http://schemas.microsoft.com/office/drawing/2014/main" id="{BAAF6548-1E2A-4D30-A9FE-033A655BC274}"/>
              </a:ext>
            </a:extLst>
          </p:cNvPr>
          <p:cNvGrpSpPr>
            <a:grpSpLocks noChangeAspect="1"/>
          </p:cNvGrpSpPr>
          <p:nvPr/>
        </p:nvGrpSpPr>
        <p:grpSpPr bwMode="auto">
          <a:xfrm>
            <a:off x="11232398" y="3365172"/>
            <a:ext cx="268959" cy="269701"/>
            <a:chOff x="5898" y="389"/>
            <a:chExt cx="363" cy="364"/>
          </a:xfrm>
          <a:solidFill>
            <a:srgbClr val="286EBE">
              <a:lumMod val="75000"/>
            </a:srgbClr>
          </a:solidFill>
        </p:grpSpPr>
        <p:sp>
          <p:nvSpPr>
            <p:cNvPr id="61" name="Freeform 5">
              <a:extLst>
                <a:ext uri="{FF2B5EF4-FFF2-40B4-BE49-F238E27FC236}">
                  <a16:creationId xmlns:a16="http://schemas.microsoft.com/office/drawing/2014/main" id="{0CD5629C-7DE0-4BF8-9E79-4828AEDF58FA}"/>
                </a:ext>
              </a:extLst>
            </p:cNvPr>
            <p:cNvSpPr>
              <a:spLocks noEditPoints="1"/>
            </p:cNvSpPr>
            <p:nvPr/>
          </p:nvSpPr>
          <p:spPr bwMode="auto">
            <a:xfrm>
              <a:off x="5898" y="600"/>
              <a:ext cx="363" cy="153"/>
            </a:xfrm>
            <a:custGeom>
              <a:avLst/>
              <a:gdLst>
                <a:gd name="T0" fmla="*/ 310 w 432"/>
                <a:gd name="T1" fmla="*/ 0 h 183"/>
                <a:gd name="T2" fmla="*/ 259 w 432"/>
                <a:gd name="T3" fmla="*/ 0 h 183"/>
                <a:gd name="T4" fmla="*/ 215 w 432"/>
                <a:gd name="T5" fmla="*/ 54 h 183"/>
                <a:gd name="T6" fmla="*/ 172 w 432"/>
                <a:gd name="T7" fmla="*/ 0 h 183"/>
                <a:gd name="T8" fmla="*/ 122 w 432"/>
                <a:gd name="T9" fmla="*/ 0 h 183"/>
                <a:gd name="T10" fmla="*/ 0 w 432"/>
                <a:gd name="T11" fmla="*/ 122 h 183"/>
                <a:gd name="T12" fmla="*/ 0 w 432"/>
                <a:gd name="T13" fmla="*/ 183 h 183"/>
                <a:gd name="T14" fmla="*/ 432 w 432"/>
                <a:gd name="T15" fmla="*/ 183 h 183"/>
                <a:gd name="T16" fmla="*/ 432 w 432"/>
                <a:gd name="T17" fmla="*/ 122 h 183"/>
                <a:gd name="T18" fmla="*/ 310 w 432"/>
                <a:gd name="T19" fmla="*/ 0 h 183"/>
                <a:gd name="T20" fmla="*/ 360 w 432"/>
                <a:gd name="T21" fmla="*/ 111 h 183"/>
                <a:gd name="T22" fmla="*/ 278 w 432"/>
                <a:gd name="T23" fmla="*/ 111 h 183"/>
                <a:gd name="T24" fmla="*/ 278 w 432"/>
                <a:gd name="T25" fmla="*/ 87 h 183"/>
                <a:gd name="T26" fmla="*/ 360 w 432"/>
                <a:gd name="T27" fmla="*/ 87 h 183"/>
                <a:gd name="T28" fmla="*/ 360 w 432"/>
                <a:gd name="T29" fmla="*/ 11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2" h="183">
                  <a:moveTo>
                    <a:pt x="310" y="0"/>
                  </a:moveTo>
                  <a:cubicBezTo>
                    <a:pt x="259" y="0"/>
                    <a:pt x="259" y="0"/>
                    <a:pt x="259" y="0"/>
                  </a:cubicBezTo>
                  <a:cubicBezTo>
                    <a:pt x="215" y="54"/>
                    <a:pt x="215" y="54"/>
                    <a:pt x="215" y="54"/>
                  </a:cubicBezTo>
                  <a:cubicBezTo>
                    <a:pt x="172" y="0"/>
                    <a:pt x="172" y="0"/>
                    <a:pt x="172" y="0"/>
                  </a:cubicBezTo>
                  <a:cubicBezTo>
                    <a:pt x="122" y="0"/>
                    <a:pt x="122" y="0"/>
                    <a:pt x="122" y="0"/>
                  </a:cubicBezTo>
                  <a:cubicBezTo>
                    <a:pt x="55" y="0"/>
                    <a:pt x="0" y="55"/>
                    <a:pt x="0" y="122"/>
                  </a:cubicBezTo>
                  <a:cubicBezTo>
                    <a:pt x="0" y="183"/>
                    <a:pt x="0" y="183"/>
                    <a:pt x="0" y="183"/>
                  </a:cubicBezTo>
                  <a:cubicBezTo>
                    <a:pt x="432" y="183"/>
                    <a:pt x="432" y="183"/>
                    <a:pt x="432" y="183"/>
                  </a:cubicBezTo>
                  <a:cubicBezTo>
                    <a:pt x="432" y="122"/>
                    <a:pt x="432" y="122"/>
                    <a:pt x="432" y="122"/>
                  </a:cubicBezTo>
                  <a:cubicBezTo>
                    <a:pt x="432" y="55"/>
                    <a:pt x="377" y="0"/>
                    <a:pt x="310" y="0"/>
                  </a:cubicBezTo>
                  <a:close/>
                  <a:moveTo>
                    <a:pt x="360" y="111"/>
                  </a:moveTo>
                  <a:cubicBezTo>
                    <a:pt x="278" y="111"/>
                    <a:pt x="278" y="111"/>
                    <a:pt x="278" y="111"/>
                  </a:cubicBezTo>
                  <a:cubicBezTo>
                    <a:pt x="278" y="87"/>
                    <a:pt x="278" y="87"/>
                    <a:pt x="278" y="87"/>
                  </a:cubicBezTo>
                  <a:cubicBezTo>
                    <a:pt x="360" y="87"/>
                    <a:pt x="360" y="87"/>
                    <a:pt x="360" y="87"/>
                  </a:cubicBezTo>
                  <a:lnTo>
                    <a:pt x="36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sp>
          <p:nvSpPr>
            <p:cNvPr id="62" name="Freeform 6">
              <a:extLst>
                <a:ext uri="{FF2B5EF4-FFF2-40B4-BE49-F238E27FC236}">
                  <a16:creationId xmlns:a16="http://schemas.microsoft.com/office/drawing/2014/main" id="{4FACDF57-30CA-405C-88FB-85527E67E8D7}"/>
                </a:ext>
              </a:extLst>
            </p:cNvPr>
            <p:cNvSpPr>
              <a:spLocks noEditPoints="1"/>
            </p:cNvSpPr>
            <p:nvPr/>
          </p:nvSpPr>
          <p:spPr bwMode="auto">
            <a:xfrm>
              <a:off x="5952" y="389"/>
              <a:ext cx="214" cy="180"/>
            </a:xfrm>
            <a:custGeom>
              <a:avLst/>
              <a:gdLst>
                <a:gd name="T0" fmla="*/ 237 w 255"/>
                <a:gd name="T1" fmla="*/ 0 h 215"/>
                <a:gd name="T2" fmla="*/ 68 w 255"/>
                <a:gd name="T3" fmla="*/ 0 h 215"/>
                <a:gd name="T4" fmla="*/ 49 w 255"/>
                <a:gd name="T5" fmla="*/ 18 h 215"/>
                <a:gd name="T6" fmla="*/ 49 w 255"/>
                <a:gd name="T7" fmla="*/ 58 h 215"/>
                <a:gd name="T8" fmla="*/ 0 w 255"/>
                <a:gd name="T9" fmla="*/ 58 h 215"/>
                <a:gd name="T10" fmla="*/ 0 w 255"/>
                <a:gd name="T11" fmla="*/ 98 h 215"/>
                <a:gd name="T12" fmla="*/ 50 w 255"/>
                <a:gd name="T13" fmla="*/ 98 h 215"/>
                <a:gd name="T14" fmla="*/ 49 w 255"/>
                <a:gd name="T15" fmla="*/ 105 h 215"/>
                <a:gd name="T16" fmla="*/ 52 w 255"/>
                <a:gd name="T17" fmla="*/ 127 h 215"/>
                <a:gd name="T18" fmla="*/ 152 w 255"/>
                <a:gd name="T19" fmla="*/ 215 h 215"/>
                <a:gd name="T20" fmla="*/ 253 w 255"/>
                <a:gd name="T21" fmla="*/ 127 h 215"/>
                <a:gd name="T22" fmla="*/ 255 w 255"/>
                <a:gd name="T23" fmla="*/ 105 h 215"/>
                <a:gd name="T24" fmla="*/ 255 w 255"/>
                <a:gd name="T25" fmla="*/ 98 h 215"/>
                <a:gd name="T26" fmla="*/ 255 w 255"/>
                <a:gd name="T27" fmla="*/ 98 h 215"/>
                <a:gd name="T28" fmla="*/ 255 w 255"/>
                <a:gd name="T29" fmla="*/ 79 h 215"/>
                <a:gd name="T30" fmla="*/ 255 w 255"/>
                <a:gd name="T31" fmla="*/ 58 h 215"/>
                <a:gd name="T32" fmla="*/ 255 w 255"/>
                <a:gd name="T33" fmla="*/ 18 h 215"/>
                <a:gd name="T34" fmla="*/ 237 w 255"/>
                <a:gd name="T35" fmla="*/ 0 h 215"/>
                <a:gd name="T36" fmla="*/ 152 w 255"/>
                <a:gd name="T37" fmla="*/ 201 h 215"/>
                <a:gd name="T38" fmla="*/ 67 w 255"/>
                <a:gd name="T39" fmla="*/ 116 h 215"/>
                <a:gd name="T40" fmla="*/ 69 w 255"/>
                <a:gd name="T41" fmla="*/ 98 h 215"/>
                <a:gd name="T42" fmla="*/ 236 w 255"/>
                <a:gd name="T43" fmla="*/ 98 h 215"/>
                <a:gd name="T44" fmla="*/ 238 w 255"/>
                <a:gd name="T45" fmla="*/ 116 h 215"/>
                <a:gd name="T46" fmla="*/ 152 w 255"/>
                <a:gd name="T47" fmla="*/ 20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215">
                  <a:moveTo>
                    <a:pt x="237" y="0"/>
                  </a:moveTo>
                  <a:cubicBezTo>
                    <a:pt x="68" y="0"/>
                    <a:pt x="68" y="0"/>
                    <a:pt x="68" y="0"/>
                  </a:cubicBezTo>
                  <a:cubicBezTo>
                    <a:pt x="58" y="0"/>
                    <a:pt x="49" y="8"/>
                    <a:pt x="49" y="18"/>
                  </a:cubicBezTo>
                  <a:cubicBezTo>
                    <a:pt x="49" y="58"/>
                    <a:pt x="49" y="58"/>
                    <a:pt x="49" y="58"/>
                  </a:cubicBezTo>
                  <a:cubicBezTo>
                    <a:pt x="0" y="58"/>
                    <a:pt x="0" y="58"/>
                    <a:pt x="0" y="58"/>
                  </a:cubicBezTo>
                  <a:cubicBezTo>
                    <a:pt x="0" y="98"/>
                    <a:pt x="0" y="98"/>
                    <a:pt x="0" y="98"/>
                  </a:cubicBezTo>
                  <a:cubicBezTo>
                    <a:pt x="50" y="98"/>
                    <a:pt x="50" y="98"/>
                    <a:pt x="50" y="98"/>
                  </a:cubicBezTo>
                  <a:cubicBezTo>
                    <a:pt x="50" y="100"/>
                    <a:pt x="49" y="102"/>
                    <a:pt x="49" y="105"/>
                  </a:cubicBezTo>
                  <a:cubicBezTo>
                    <a:pt x="49" y="112"/>
                    <a:pt x="50" y="120"/>
                    <a:pt x="52" y="127"/>
                  </a:cubicBezTo>
                  <a:cubicBezTo>
                    <a:pt x="58" y="177"/>
                    <a:pt x="101" y="215"/>
                    <a:pt x="152" y="215"/>
                  </a:cubicBezTo>
                  <a:cubicBezTo>
                    <a:pt x="204" y="215"/>
                    <a:pt x="246" y="177"/>
                    <a:pt x="253" y="127"/>
                  </a:cubicBezTo>
                  <a:cubicBezTo>
                    <a:pt x="254" y="120"/>
                    <a:pt x="255" y="112"/>
                    <a:pt x="255" y="105"/>
                  </a:cubicBezTo>
                  <a:cubicBezTo>
                    <a:pt x="255" y="102"/>
                    <a:pt x="255" y="100"/>
                    <a:pt x="255" y="98"/>
                  </a:cubicBezTo>
                  <a:cubicBezTo>
                    <a:pt x="255" y="98"/>
                    <a:pt x="255" y="98"/>
                    <a:pt x="255" y="98"/>
                  </a:cubicBezTo>
                  <a:cubicBezTo>
                    <a:pt x="255" y="79"/>
                    <a:pt x="255" y="79"/>
                    <a:pt x="255" y="79"/>
                  </a:cubicBezTo>
                  <a:cubicBezTo>
                    <a:pt x="255" y="58"/>
                    <a:pt x="255" y="58"/>
                    <a:pt x="255" y="58"/>
                  </a:cubicBezTo>
                  <a:cubicBezTo>
                    <a:pt x="255" y="18"/>
                    <a:pt x="255" y="18"/>
                    <a:pt x="255" y="18"/>
                  </a:cubicBezTo>
                  <a:cubicBezTo>
                    <a:pt x="255" y="8"/>
                    <a:pt x="247" y="0"/>
                    <a:pt x="237" y="0"/>
                  </a:cubicBezTo>
                  <a:close/>
                  <a:moveTo>
                    <a:pt x="152" y="201"/>
                  </a:moveTo>
                  <a:cubicBezTo>
                    <a:pt x="105" y="201"/>
                    <a:pt x="67" y="163"/>
                    <a:pt x="67" y="116"/>
                  </a:cubicBezTo>
                  <a:cubicBezTo>
                    <a:pt x="67" y="110"/>
                    <a:pt x="67" y="104"/>
                    <a:pt x="69" y="98"/>
                  </a:cubicBezTo>
                  <a:cubicBezTo>
                    <a:pt x="236" y="98"/>
                    <a:pt x="236" y="98"/>
                    <a:pt x="236" y="98"/>
                  </a:cubicBezTo>
                  <a:cubicBezTo>
                    <a:pt x="237" y="104"/>
                    <a:pt x="238" y="110"/>
                    <a:pt x="238" y="116"/>
                  </a:cubicBezTo>
                  <a:cubicBezTo>
                    <a:pt x="238" y="163"/>
                    <a:pt x="199" y="201"/>
                    <a:pt x="152"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grpSp>
    </p:spTree>
    <p:extLst>
      <p:ext uri="{BB962C8B-B14F-4D97-AF65-F5344CB8AC3E}">
        <p14:creationId xmlns:p14="http://schemas.microsoft.com/office/powerpoint/2010/main" val="316518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FCDA4-C7D3-4DCE-A90C-5B7C0DDB484D}"/>
              </a:ext>
            </a:extLst>
          </p:cNvPr>
          <p:cNvSpPr>
            <a:spLocks noGrp="1"/>
          </p:cNvSpPr>
          <p:nvPr>
            <p:ph type="title"/>
          </p:nvPr>
        </p:nvSpPr>
        <p:spPr/>
        <p:txBody>
          <a:bodyPr/>
          <a:lstStyle/>
          <a:p>
            <a:r>
              <a:rPr kumimoji="1" lang="en-US" altLang="ja-JP" dirty="0"/>
              <a:t>STEP</a:t>
            </a:r>
            <a:r>
              <a:rPr kumimoji="1" lang="ja-JP" altLang="en-US" dirty="0"/>
              <a:t>毎の作業項目</a:t>
            </a:r>
          </a:p>
        </p:txBody>
      </p:sp>
      <p:sp>
        <p:nvSpPr>
          <p:cNvPr id="99" name="コンテンツ プレースホルダー 1">
            <a:extLst>
              <a:ext uri="{FF2B5EF4-FFF2-40B4-BE49-F238E27FC236}">
                <a16:creationId xmlns:a16="http://schemas.microsoft.com/office/drawing/2014/main" id="{DF13DA7D-A4E3-4B2C-A94C-D21082321115}"/>
              </a:ext>
            </a:extLst>
          </p:cNvPr>
          <p:cNvSpPr txBox="1">
            <a:spLocks/>
          </p:cNvSpPr>
          <p:nvPr/>
        </p:nvSpPr>
        <p:spPr>
          <a:xfrm>
            <a:off x="263529" y="1067863"/>
            <a:ext cx="11664950" cy="790104"/>
          </a:xfrm>
          <a:prstGeom prst="rect">
            <a:avLst/>
          </a:prstGeom>
          <a:ln>
            <a:solidFill>
              <a:srgbClr val="1E32A5"/>
            </a:solidFill>
          </a:ln>
        </p:spPr>
        <p:txBody>
          <a:bodyPr/>
          <a:lstStyle>
            <a:lvl1pPr marL="355558" indent="-355558" algn="l" rtl="0" eaLnBrk="1" fontAlgn="base" hangingPunct="1">
              <a:lnSpc>
                <a:spcPct val="110000"/>
              </a:lnSpc>
              <a:spcBef>
                <a:spcPts val="6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44" indent="-243387" algn="l" rtl="0" eaLnBrk="1" fontAlgn="base" hangingPunct="1">
              <a:lnSpc>
                <a:spcPct val="110000"/>
              </a:lnSpc>
              <a:spcBef>
                <a:spcPts val="6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695" indent="-122753" algn="l" rtl="0" eaLnBrk="1" fontAlgn="base" hangingPunct="1">
              <a:lnSpc>
                <a:spcPct val="110000"/>
              </a:lnSpc>
              <a:spcBef>
                <a:spcPts val="6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098" indent="-118520" algn="l" rtl="0" eaLnBrk="1" fontAlgn="base" hangingPunct="1">
              <a:lnSpc>
                <a:spcPct val="110000"/>
              </a:lnSpc>
              <a:spcBef>
                <a:spcPts val="600"/>
              </a:spcBef>
              <a:spcAft>
                <a:spcPct val="0"/>
              </a:spcAft>
              <a:buClr>
                <a:schemeClr val="accent1"/>
              </a:buClr>
              <a:buFont typeface="Tahoma" pitchFamily="34" charset="0"/>
              <a:buChar char="–"/>
              <a:defRPr kumimoji="1" lang="ja-JP" altLang="en-US"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5982" indent="0" algn="l" rtl="0" eaLnBrk="1" fontAlgn="base" hangingPunct="1">
              <a:lnSpc>
                <a:spcPct val="110000"/>
              </a:lnSpc>
              <a:spcBef>
                <a:spcPts val="500"/>
              </a:spcBef>
              <a:spcAft>
                <a:spcPct val="0"/>
              </a:spcAft>
              <a:buClr>
                <a:schemeClr val="accent6"/>
              </a:buClr>
              <a:buFontTx/>
              <a:buNone/>
              <a:defRPr kumimoji="1" sz="1400" b="0">
                <a:solidFill>
                  <a:schemeClr val="tx1">
                    <a:lumMod val="85000"/>
                    <a:lumOff val="15000"/>
                  </a:schemeClr>
                </a:solidFill>
                <a:latin typeface="+mj-lt"/>
                <a:ea typeface="+mn-ea"/>
              </a:defRPr>
            </a:lvl5pPr>
            <a:lvl6pPr marL="3352380" indent="-304760" algn="l" rtl="0" eaLnBrk="1" fontAlgn="base" hangingPunct="1">
              <a:spcBef>
                <a:spcPct val="20000"/>
              </a:spcBef>
              <a:spcAft>
                <a:spcPct val="0"/>
              </a:spcAft>
              <a:buChar char="≫"/>
              <a:defRPr kumimoji="1" sz="2667">
                <a:solidFill>
                  <a:schemeClr val="tx1"/>
                </a:solidFill>
                <a:latin typeface="Arial" charset="0"/>
                <a:ea typeface="+mn-ea"/>
              </a:defRPr>
            </a:lvl6pPr>
            <a:lvl7pPr marL="3961906" indent="-304760" algn="l" rtl="0" eaLnBrk="1" fontAlgn="base" hangingPunct="1">
              <a:spcBef>
                <a:spcPct val="20000"/>
              </a:spcBef>
              <a:spcAft>
                <a:spcPct val="0"/>
              </a:spcAft>
              <a:buChar char="≫"/>
              <a:defRPr kumimoji="1" sz="2667">
                <a:solidFill>
                  <a:schemeClr val="tx1"/>
                </a:solidFill>
                <a:latin typeface="Arial" charset="0"/>
                <a:ea typeface="+mn-ea"/>
              </a:defRPr>
            </a:lvl7pPr>
            <a:lvl8pPr marL="4571430" indent="-304760" algn="l" rtl="0" eaLnBrk="1" fontAlgn="base" hangingPunct="1">
              <a:spcBef>
                <a:spcPct val="20000"/>
              </a:spcBef>
              <a:spcAft>
                <a:spcPct val="0"/>
              </a:spcAft>
              <a:buChar char="≫"/>
              <a:defRPr kumimoji="1" sz="2667">
                <a:solidFill>
                  <a:schemeClr val="tx1"/>
                </a:solidFill>
                <a:latin typeface="Arial" charset="0"/>
                <a:ea typeface="+mn-ea"/>
              </a:defRPr>
            </a:lvl8pPr>
            <a:lvl9pPr marL="5180953" indent="-304760" algn="l" rtl="0" eaLnBrk="1" fontAlgn="base" hangingPunct="1">
              <a:spcBef>
                <a:spcPct val="20000"/>
              </a:spcBef>
              <a:spcAft>
                <a:spcPct val="0"/>
              </a:spcAft>
              <a:buChar char="≫"/>
              <a:defRPr kumimoji="1" sz="2667">
                <a:solidFill>
                  <a:schemeClr val="tx1"/>
                </a:solidFill>
                <a:latin typeface="Arial" charset="0"/>
                <a:ea typeface="+mn-ea"/>
              </a:defRPr>
            </a:lvl9pPr>
          </a:lstStyle>
          <a:p>
            <a:pPr marL="355558" marR="0" lvl="0" indent="-355558" algn="l" defTabSz="914400" rtl="0" eaLnBrk="1" fontAlgn="base" latinLnBrk="0" hangingPunct="1">
              <a:lnSpc>
                <a:spcPct val="110000"/>
              </a:lnSpc>
              <a:spcBef>
                <a:spcPts val="600"/>
              </a:spcBef>
              <a:spcAft>
                <a:spcPct val="0"/>
              </a:spcAft>
              <a:buClr>
                <a:srgbClr val="1E32A5"/>
              </a:buClr>
              <a:buSzTx/>
              <a:buFont typeface="Wingdings" panose="05000000000000000000" pitchFamily="2" charset="2"/>
              <a:buChar char="u"/>
              <a:tabLst/>
              <a:defRPr/>
            </a:pPr>
            <a:r>
              <a:rPr kumimoji="1" lang="ja-JP" altLang="en-US" sz="1800" b="1" i="0" u="none" strike="noStrike" kern="0" cap="none" spc="0" normalizeH="0" baseline="0" noProof="0" dirty="0">
                <a:ln>
                  <a:noFill/>
                </a:ln>
                <a:solidFill>
                  <a:srgbClr val="04127C"/>
                </a:solidFill>
                <a:effectLst/>
                <a:uLnTx/>
                <a:uFillTx/>
                <a:latin typeface="BIZ UDPゴシック"/>
                <a:ea typeface="BIZ UDPゴシック"/>
                <a:cs typeface="+mn-cs"/>
              </a:rPr>
              <a:t>各</a:t>
            </a:r>
            <a:r>
              <a:rPr kumimoji="1" lang="en-US" altLang="ja-JP" sz="1800" b="1" i="0" u="none" strike="noStrike" kern="0" cap="none" spc="0" normalizeH="0" baseline="0" noProof="0" dirty="0">
                <a:ln>
                  <a:noFill/>
                </a:ln>
                <a:solidFill>
                  <a:srgbClr val="04127C"/>
                </a:solidFill>
                <a:effectLst/>
                <a:uLnTx/>
                <a:uFillTx/>
                <a:latin typeface="BIZ UDPゴシック"/>
                <a:ea typeface="BIZ UDPゴシック"/>
                <a:cs typeface="+mn-cs"/>
              </a:rPr>
              <a:t>STEP</a:t>
            </a:r>
            <a:r>
              <a:rPr kumimoji="1" lang="ja-JP" altLang="en-US" sz="1800" b="1" i="0" u="none" strike="noStrike" kern="0" cap="none" spc="0" normalizeH="0" baseline="0" noProof="0" dirty="0">
                <a:ln>
                  <a:noFill/>
                </a:ln>
                <a:solidFill>
                  <a:srgbClr val="04127C"/>
                </a:solidFill>
                <a:effectLst/>
                <a:uLnTx/>
                <a:uFillTx/>
                <a:latin typeface="BIZ UDPゴシック"/>
                <a:ea typeface="BIZ UDPゴシック"/>
                <a:cs typeface="+mn-cs"/>
              </a:rPr>
              <a:t>の作業内容は以下のとおりで、</a:t>
            </a:r>
            <a:r>
              <a:rPr kumimoji="1" lang="en-US" altLang="ja-JP" sz="1800" b="1" i="0" u="none" strike="noStrike" kern="0" cap="none" spc="0" normalizeH="0" baseline="0" noProof="0" dirty="0">
                <a:ln>
                  <a:noFill/>
                </a:ln>
                <a:solidFill>
                  <a:srgbClr val="04127C"/>
                </a:solidFill>
                <a:effectLst/>
                <a:uLnTx/>
                <a:uFillTx/>
                <a:latin typeface="BIZ UDPゴシック"/>
                <a:ea typeface="BIZ UDPゴシック"/>
                <a:cs typeface="+mn-cs"/>
              </a:rPr>
              <a:t>A</a:t>
            </a:r>
            <a:r>
              <a:rPr kumimoji="1" lang="ja-JP" altLang="en-US" sz="1800" b="1" i="0" u="none" strike="noStrike" kern="0" cap="none" spc="0" normalizeH="0" baseline="0" noProof="0" dirty="0">
                <a:ln>
                  <a:noFill/>
                </a:ln>
                <a:solidFill>
                  <a:srgbClr val="04127C"/>
                </a:solidFill>
                <a:effectLst/>
                <a:uLnTx/>
                <a:uFillTx/>
                <a:latin typeface="BIZ UDPゴシック"/>
                <a:ea typeface="BIZ UDPゴシック"/>
                <a:cs typeface="+mn-cs"/>
              </a:rPr>
              <a:t>市住民が健康見守りサービスを利用する場面まで実施します。</a:t>
            </a:r>
            <a:endParaRPr kumimoji="1" lang="en-US" altLang="ja-JP" sz="1800" b="1" i="0" u="none" strike="noStrike" kern="0" cap="none" spc="0" normalizeH="0" baseline="0" noProof="0" dirty="0">
              <a:ln>
                <a:noFill/>
              </a:ln>
              <a:solidFill>
                <a:srgbClr val="04127C"/>
              </a:solidFill>
              <a:effectLst/>
              <a:uLnTx/>
              <a:uFillTx/>
              <a:latin typeface="BIZ UDPゴシック"/>
              <a:ea typeface="BIZ UDPゴシック"/>
              <a:cs typeface="+mn-cs"/>
            </a:endParaRPr>
          </a:p>
          <a:p>
            <a:pPr marL="355558" marR="0" lvl="0" indent="-355558" algn="l" defTabSz="914400" rtl="0" eaLnBrk="1" fontAlgn="base" latinLnBrk="0" hangingPunct="1">
              <a:lnSpc>
                <a:spcPct val="110000"/>
              </a:lnSpc>
              <a:spcBef>
                <a:spcPts val="600"/>
              </a:spcBef>
              <a:spcAft>
                <a:spcPct val="0"/>
              </a:spcAft>
              <a:buClr>
                <a:srgbClr val="1E32A5"/>
              </a:buClr>
              <a:buSzTx/>
              <a:buFont typeface="Wingdings" panose="05000000000000000000" pitchFamily="2" charset="2"/>
              <a:buChar char="u"/>
              <a:tabLst/>
              <a:defRPr/>
            </a:pPr>
            <a:r>
              <a:rPr kumimoji="1" lang="ja-JP" altLang="en-US" sz="1800" b="1" i="0" u="none" strike="noStrike" kern="0" cap="none" spc="0" normalizeH="0" baseline="0" noProof="0" dirty="0">
                <a:ln>
                  <a:noFill/>
                </a:ln>
                <a:solidFill>
                  <a:srgbClr val="04127C"/>
                </a:solidFill>
                <a:effectLst/>
                <a:uLnTx/>
                <a:uFillTx/>
                <a:latin typeface="BIZ UDPゴシック"/>
                <a:ea typeface="BIZ UDPゴシック"/>
                <a:cs typeface="+mn-cs"/>
              </a:rPr>
              <a:t>接続事業者様にて実際に作業される際は、それぞれの環境に応じた設定値を適用してください。</a:t>
            </a:r>
            <a:endParaRPr kumimoji="1" lang="en-US" altLang="ja-JP" sz="1800" b="1" i="0" u="none" strike="noStrike" kern="0" cap="none" spc="0" normalizeH="0" baseline="0" noProof="0" dirty="0">
              <a:ln>
                <a:noFill/>
              </a:ln>
              <a:solidFill>
                <a:srgbClr val="04127C"/>
              </a:solidFill>
              <a:effectLst/>
              <a:uLnTx/>
              <a:uFillTx/>
              <a:latin typeface="BIZ UDPゴシック"/>
              <a:ea typeface="BIZ UDPゴシック"/>
              <a:cs typeface="+mn-cs"/>
            </a:endParaRPr>
          </a:p>
        </p:txBody>
      </p:sp>
      <p:sp>
        <p:nvSpPr>
          <p:cNvPr id="102" name="楕円 101">
            <a:extLst>
              <a:ext uri="{FF2B5EF4-FFF2-40B4-BE49-F238E27FC236}">
                <a16:creationId xmlns:a16="http://schemas.microsoft.com/office/drawing/2014/main" id="{A2A05D18-E693-4593-A5C3-C6D6E5A40BFD}"/>
              </a:ext>
            </a:extLst>
          </p:cNvPr>
          <p:cNvSpPr/>
          <p:nvPr/>
        </p:nvSpPr>
        <p:spPr bwMode="auto">
          <a:xfrm>
            <a:off x="148549" y="2029480"/>
            <a:ext cx="1459345" cy="824403"/>
          </a:xfrm>
          <a:prstGeom prst="ellipse">
            <a:avLst/>
          </a:prstGeom>
          <a:solidFill>
            <a:schemeClr val="accent1"/>
          </a:solidFill>
          <a:ln>
            <a:noFill/>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b="1" dirty="0">
                <a:solidFill>
                  <a:schemeClr val="bg1"/>
                </a:solidFill>
                <a:latin typeface="+mj-ea"/>
                <a:ea typeface="+mj-ea"/>
              </a:rPr>
              <a:t>STEP1</a:t>
            </a:r>
            <a:endParaRPr kumimoji="1" lang="en-US" altLang="ja-JP" sz="1400" b="1" dirty="0">
              <a:solidFill>
                <a:schemeClr val="bg1"/>
              </a:solidFill>
              <a:latin typeface="+mj-ea"/>
              <a:ea typeface="+mj-ea"/>
            </a:endParaRPr>
          </a:p>
          <a:p>
            <a:pPr algn="ctr"/>
            <a:r>
              <a:rPr lang="en-US" altLang="ja-JP" sz="1000" dirty="0" err="1">
                <a:solidFill>
                  <a:schemeClr val="bg1"/>
                </a:solidFill>
                <a:latin typeface="+mj-ea"/>
                <a:ea typeface="+mj-ea"/>
              </a:rPr>
              <a:t>PxR</a:t>
            </a:r>
            <a:r>
              <a:rPr lang="en-US" altLang="ja-JP" sz="1000" dirty="0">
                <a:solidFill>
                  <a:schemeClr val="bg1"/>
                </a:solidFill>
                <a:latin typeface="+mj-ea"/>
                <a:ea typeface="+mj-ea"/>
              </a:rPr>
              <a:t>-Block</a:t>
            </a:r>
            <a:r>
              <a:rPr lang="ja-JP" altLang="en-US" sz="1000" dirty="0">
                <a:solidFill>
                  <a:schemeClr val="bg1"/>
                </a:solidFill>
                <a:latin typeface="+mj-ea"/>
                <a:ea typeface="+mj-ea"/>
              </a:rPr>
              <a:t>への接続</a:t>
            </a:r>
            <a:endParaRPr kumimoji="1" lang="en-US" altLang="ja-JP" sz="1000" dirty="0">
              <a:solidFill>
                <a:schemeClr val="bg1"/>
              </a:solidFill>
              <a:latin typeface="+mj-ea"/>
              <a:ea typeface="+mj-ea"/>
            </a:endParaRPr>
          </a:p>
        </p:txBody>
      </p:sp>
      <p:sp>
        <p:nvSpPr>
          <p:cNvPr id="103" name="楕円 102">
            <a:extLst>
              <a:ext uri="{FF2B5EF4-FFF2-40B4-BE49-F238E27FC236}">
                <a16:creationId xmlns:a16="http://schemas.microsoft.com/office/drawing/2014/main" id="{8D2452DB-8042-413A-9B4B-3506406828D8}"/>
              </a:ext>
            </a:extLst>
          </p:cNvPr>
          <p:cNvSpPr/>
          <p:nvPr/>
        </p:nvSpPr>
        <p:spPr bwMode="auto">
          <a:xfrm>
            <a:off x="5856188" y="2029480"/>
            <a:ext cx="1458000" cy="824403"/>
          </a:xfrm>
          <a:prstGeom prst="ellipse">
            <a:avLst/>
          </a:prstGeom>
          <a:solidFill>
            <a:schemeClr val="accent1"/>
          </a:solidFill>
          <a:ln>
            <a:noFill/>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b="1" dirty="0">
                <a:solidFill>
                  <a:schemeClr val="bg1"/>
                </a:solidFill>
                <a:latin typeface="+mj-ea"/>
                <a:ea typeface="+mj-ea"/>
              </a:rPr>
              <a:t>STEP2</a:t>
            </a:r>
            <a:r>
              <a:rPr lang="ja-JP" altLang="en-US" sz="1400" b="1" dirty="0">
                <a:solidFill>
                  <a:schemeClr val="bg1"/>
                </a:solidFill>
                <a:latin typeface="+mj-ea"/>
                <a:ea typeface="+mj-ea"/>
              </a:rPr>
              <a:t>～</a:t>
            </a:r>
            <a:r>
              <a:rPr lang="en-US" altLang="ja-JP" sz="1400" b="1" dirty="0">
                <a:solidFill>
                  <a:schemeClr val="bg1"/>
                </a:solidFill>
                <a:latin typeface="+mj-ea"/>
                <a:ea typeface="+mj-ea"/>
              </a:rPr>
              <a:t>3</a:t>
            </a:r>
            <a:endParaRPr kumimoji="1" lang="en-US" altLang="ja-JP" sz="1400" b="1" dirty="0">
              <a:solidFill>
                <a:schemeClr val="bg1"/>
              </a:solidFill>
              <a:latin typeface="+mj-ea"/>
              <a:ea typeface="+mj-ea"/>
            </a:endParaRPr>
          </a:p>
          <a:p>
            <a:pPr algn="ctr"/>
            <a:r>
              <a:rPr kumimoji="1" lang="ja-JP" altLang="en-US" sz="1000" dirty="0">
                <a:solidFill>
                  <a:schemeClr val="bg1"/>
                </a:solidFill>
                <a:latin typeface="+mj-ea"/>
                <a:ea typeface="+mj-ea"/>
              </a:rPr>
              <a:t>サービス利用開始手続き</a:t>
            </a:r>
            <a:endParaRPr kumimoji="1" lang="en-US" altLang="ja-JP" sz="1000" dirty="0">
              <a:solidFill>
                <a:schemeClr val="bg1"/>
              </a:solidFill>
              <a:latin typeface="+mj-ea"/>
              <a:ea typeface="+mj-ea"/>
            </a:endParaRPr>
          </a:p>
          <a:p>
            <a:pPr algn="ctr"/>
            <a:r>
              <a:rPr lang="ja-JP" altLang="en-US" sz="1000" dirty="0">
                <a:solidFill>
                  <a:schemeClr val="bg1"/>
                </a:solidFill>
                <a:latin typeface="+mj-ea"/>
                <a:ea typeface="+mj-ea"/>
              </a:rPr>
              <a:t>サービス利用</a:t>
            </a:r>
            <a:endParaRPr kumimoji="1" lang="en-US" altLang="ja-JP" sz="1000" dirty="0">
              <a:solidFill>
                <a:schemeClr val="bg1"/>
              </a:solidFill>
              <a:latin typeface="+mj-ea"/>
              <a:ea typeface="+mj-ea"/>
            </a:endParaRPr>
          </a:p>
        </p:txBody>
      </p:sp>
      <p:cxnSp>
        <p:nvCxnSpPr>
          <p:cNvPr id="252" name="直線矢印コネクタ 251">
            <a:extLst>
              <a:ext uri="{FF2B5EF4-FFF2-40B4-BE49-F238E27FC236}">
                <a16:creationId xmlns:a16="http://schemas.microsoft.com/office/drawing/2014/main" id="{5B44A957-F74B-428D-966A-4AE92BAB28E5}"/>
              </a:ext>
            </a:extLst>
          </p:cNvPr>
          <p:cNvCxnSpPr/>
          <p:nvPr/>
        </p:nvCxnSpPr>
        <p:spPr bwMode="auto">
          <a:xfrm>
            <a:off x="2769601" y="3992203"/>
            <a:ext cx="0" cy="144242"/>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3" name="直線矢印コネクタ 252">
            <a:extLst>
              <a:ext uri="{FF2B5EF4-FFF2-40B4-BE49-F238E27FC236}">
                <a16:creationId xmlns:a16="http://schemas.microsoft.com/office/drawing/2014/main" id="{75DFA7D8-3A77-4459-BD80-0D23DBC94F2B}"/>
              </a:ext>
            </a:extLst>
          </p:cNvPr>
          <p:cNvCxnSpPr>
            <a:cxnSpLocks/>
          </p:cNvCxnSpPr>
          <p:nvPr/>
        </p:nvCxnSpPr>
        <p:spPr bwMode="auto">
          <a:xfrm>
            <a:off x="4020117" y="3992203"/>
            <a:ext cx="0" cy="144242"/>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4" name="直線矢印コネクタ 253">
            <a:extLst>
              <a:ext uri="{FF2B5EF4-FFF2-40B4-BE49-F238E27FC236}">
                <a16:creationId xmlns:a16="http://schemas.microsoft.com/office/drawing/2014/main" id="{50FA0478-8C97-43DD-8EED-05CDBE33EE4E}"/>
              </a:ext>
            </a:extLst>
          </p:cNvPr>
          <p:cNvCxnSpPr>
            <a:cxnSpLocks/>
          </p:cNvCxnSpPr>
          <p:nvPr/>
        </p:nvCxnSpPr>
        <p:spPr bwMode="auto">
          <a:xfrm>
            <a:off x="4757464" y="3992203"/>
            <a:ext cx="0" cy="144242"/>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5" name="直線矢印コネクタ 254">
            <a:extLst>
              <a:ext uri="{FF2B5EF4-FFF2-40B4-BE49-F238E27FC236}">
                <a16:creationId xmlns:a16="http://schemas.microsoft.com/office/drawing/2014/main" id="{2F5E345C-9500-4D21-83C3-724A17685A3F}"/>
              </a:ext>
            </a:extLst>
          </p:cNvPr>
          <p:cNvCxnSpPr>
            <a:cxnSpLocks/>
          </p:cNvCxnSpPr>
          <p:nvPr/>
        </p:nvCxnSpPr>
        <p:spPr bwMode="auto">
          <a:xfrm>
            <a:off x="5452748" y="3999073"/>
            <a:ext cx="0" cy="144242"/>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6" name="直線矢印コネクタ 255">
            <a:extLst>
              <a:ext uri="{FF2B5EF4-FFF2-40B4-BE49-F238E27FC236}">
                <a16:creationId xmlns:a16="http://schemas.microsoft.com/office/drawing/2014/main" id="{D753C2C9-C8AB-4917-A05D-87A91BB8C49C}"/>
              </a:ext>
            </a:extLst>
          </p:cNvPr>
          <p:cNvCxnSpPr>
            <a:cxnSpLocks/>
          </p:cNvCxnSpPr>
          <p:nvPr/>
        </p:nvCxnSpPr>
        <p:spPr bwMode="auto">
          <a:xfrm>
            <a:off x="4020117" y="5272019"/>
            <a:ext cx="0" cy="380227"/>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7" name="直線矢印コネクタ 256">
            <a:extLst>
              <a:ext uri="{FF2B5EF4-FFF2-40B4-BE49-F238E27FC236}">
                <a16:creationId xmlns:a16="http://schemas.microsoft.com/office/drawing/2014/main" id="{22FCE52A-DAD3-4F09-A9C8-BCD8007C9F43}"/>
              </a:ext>
            </a:extLst>
          </p:cNvPr>
          <p:cNvCxnSpPr>
            <a:cxnSpLocks/>
          </p:cNvCxnSpPr>
          <p:nvPr/>
        </p:nvCxnSpPr>
        <p:spPr bwMode="auto">
          <a:xfrm>
            <a:off x="4757464" y="5262504"/>
            <a:ext cx="0" cy="389742"/>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8" name="直線矢印コネクタ 257">
            <a:extLst>
              <a:ext uri="{FF2B5EF4-FFF2-40B4-BE49-F238E27FC236}">
                <a16:creationId xmlns:a16="http://schemas.microsoft.com/office/drawing/2014/main" id="{11988CD2-1490-4337-B2AF-FD7CB56D4167}"/>
              </a:ext>
            </a:extLst>
          </p:cNvPr>
          <p:cNvCxnSpPr>
            <a:cxnSpLocks/>
          </p:cNvCxnSpPr>
          <p:nvPr/>
        </p:nvCxnSpPr>
        <p:spPr bwMode="auto">
          <a:xfrm>
            <a:off x="5452748" y="5272019"/>
            <a:ext cx="0" cy="380227"/>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64" name="正方形/長方形 263">
            <a:extLst>
              <a:ext uri="{FF2B5EF4-FFF2-40B4-BE49-F238E27FC236}">
                <a16:creationId xmlns:a16="http://schemas.microsoft.com/office/drawing/2014/main" id="{CA64F050-29FD-48C4-8539-C44C241FC5F5}"/>
              </a:ext>
            </a:extLst>
          </p:cNvPr>
          <p:cNvSpPr/>
          <p:nvPr/>
        </p:nvSpPr>
        <p:spPr bwMode="auto">
          <a:xfrm>
            <a:off x="123167" y="4253879"/>
            <a:ext cx="1660209" cy="525232"/>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STEP1-2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アクター承認／クライアント証明書発行</a:t>
            </a:r>
            <a:endParaRPr kumimoji="0" lang="en-US" altLang="ja-JP" sz="1200" kern="0" dirty="0">
              <a:solidFill>
                <a:srgbClr val="000000"/>
              </a:solidFill>
              <a:latin typeface="BIZ UDPゴシック"/>
              <a:ea typeface="BIZ UDPゴシック"/>
            </a:endParaRPr>
          </a:p>
        </p:txBody>
      </p:sp>
      <p:sp>
        <p:nvSpPr>
          <p:cNvPr id="265" name="正方形/長方形 264">
            <a:extLst>
              <a:ext uri="{FF2B5EF4-FFF2-40B4-BE49-F238E27FC236}">
                <a16:creationId xmlns:a16="http://schemas.microsoft.com/office/drawing/2014/main" id="{14375276-0166-4D80-9688-A9B666D6D136}"/>
              </a:ext>
            </a:extLst>
          </p:cNvPr>
          <p:cNvSpPr/>
          <p:nvPr/>
        </p:nvSpPr>
        <p:spPr bwMode="auto">
          <a:xfrm>
            <a:off x="2193352" y="3792022"/>
            <a:ext cx="3466036" cy="203693"/>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kern="0" dirty="0">
                <a:solidFill>
                  <a:srgbClr val="000000"/>
                </a:solidFill>
                <a:latin typeface="BIZ UDPゴシック"/>
                <a:ea typeface="BIZ UDPゴシック"/>
              </a:rPr>
              <a:t>STEP1-1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アクター認定申請</a:t>
            </a:r>
          </a:p>
        </p:txBody>
      </p:sp>
      <p:sp>
        <p:nvSpPr>
          <p:cNvPr id="267" name="正方形/長方形 266">
            <a:extLst>
              <a:ext uri="{FF2B5EF4-FFF2-40B4-BE49-F238E27FC236}">
                <a16:creationId xmlns:a16="http://schemas.microsoft.com/office/drawing/2014/main" id="{A2AF400D-346B-4D32-A4D1-3E4A06206FA7}"/>
              </a:ext>
            </a:extLst>
          </p:cNvPr>
          <p:cNvSpPr/>
          <p:nvPr/>
        </p:nvSpPr>
        <p:spPr bwMode="auto">
          <a:xfrm>
            <a:off x="2193352" y="4562739"/>
            <a:ext cx="3466036" cy="221845"/>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STEP1-3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クライアント証明書登録</a:t>
            </a:r>
          </a:p>
        </p:txBody>
      </p:sp>
      <p:sp>
        <p:nvSpPr>
          <p:cNvPr id="268" name="正方形/長方形 267">
            <a:extLst>
              <a:ext uri="{FF2B5EF4-FFF2-40B4-BE49-F238E27FC236}">
                <a16:creationId xmlns:a16="http://schemas.microsoft.com/office/drawing/2014/main" id="{2AF6496E-D5E9-4691-A878-F11F0D54DB7E}"/>
              </a:ext>
            </a:extLst>
          </p:cNvPr>
          <p:cNvSpPr/>
          <p:nvPr/>
        </p:nvSpPr>
        <p:spPr bwMode="auto">
          <a:xfrm>
            <a:off x="123167" y="4879483"/>
            <a:ext cx="1660209" cy="386877"/>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STEP1-4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アクター設定登録</a:t>
            </a:r>
          </a:p>
        </p:txBody>
      </p:sp>
      <p:sp>
        <p:nvSpPr>
          <p:cNvPr id="269" name="正方形/長方形 268">
            <a:extLst>
              <a:ext uri="{FF2B5EF4-FFF2-40B4-BE49-F238E27FC236}">
                <a16:creationId xmlns:a16="http://schemas.microsoft.com/office/drawing/2014/main" id="{04287EEC-AAD4-4690-BF6B-4E75BDB4E3EC}"/>
              </a:ext>
            </a:extLst>
          </p:cNvPr>
          <p:cNvSpPr/>
          <p:nvPr/>
        </p:nvSpPr>
        <p:spPr bwMode="auto">
          <a:xfrm>
            <a:off x="2198669" y="5260015"/>
            <a:ext cx="3466036" cy="221845"/>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STEP1-5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運営メンバ作成</a:t>
            </a:r>
          </a:p>
        </p:txBody>
      </p:sp>
      <p:cxnSp>
        <p:nvCxnSpPr>
          <p:cNvPr id="272" name="コネクタ: カギ線 271">
            <a:extLst>
              <a:ext uri="{FF2B5EF4-FFF2-40B4-BE49-F238E27FC236}">
                <a16:creationId xmlns:a16="http://schemas.microsoft.com/office/drawing/2014/main" id="{110E667B-B304-4426-AB21-6DBE410BA5C2}"/>
              </a:ext>
            </a:extLst>
          </p:cNvPr>
          <p:cNvCxnSpPr>
            <a:cxnSpLocks/>
            <a:endCxn id="264" idx="0"/>
          </p:cNvCxnSpPr>
          <p:nvPr/>
        </p:nvCxnSpPr>
        <p:spPr bwMode="auto">
          <a:xfrm rot="10800000" flipV="1">
            <a:off x="953272" y="4122697"/>
            <a:ext cx="4500426" cy="131181"/>
          </a:xfrm>
          <a:prstGeom prst="bentConnector2">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74" name="正方形/長方形 273">
            <a:extLst>
              <a:ext uri="{FF2B5EF4-FFF2-40B4-BE49-F238E27FC236}">
                <a16:creationId xmlns:a16="http://schemas.microsoft.com/office/drawing/2014/main" id="{A2E28C4E-FDFA-4FE0-B66B-EAAF5C97CC10}"/>
              </a:ext>
            </a:extLst>
          </p:cNvPr>
          <p:cNvSpPr/>
          <p:nvPr/>
        </p:nvSpPr>
        <p:spPr bwMode="auto">
          <a:xfrm>
            <a:off x="3792321" y="5664970"/>
            <a:ext cx="1872384" cy="380227"/>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STEP1-6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サービスカタログ設定</a:t>
            </a:r>
          </a:p>
        </p:txBody>
      </p:sp>
      <p:cxnSp>
        <p:nvCxnSpPr>
          <p:cNvPr id="278" name="直線矢印コネクタ 277">
            <a:extLst>
              <a:ext uri="{FF2B5EF4-FFF2-40B4-BE49-F238E27FC236}">
                <a16:creationId xmlns:a16="http://schemas.microsoft.com/office/drawing/2014/main" id="{5F808598-0F3C-4742-BE00-E023FD21D7C0}"/>
              </a:ext>
            </a:extLst>
          </p:cNvPr>
          <p:cNvCxnSpPr>
            <a:cxnSpLocks/>
            <a:endCxn id="267" idx="1"/>
          </p:cNvCxnSpPr>
          <p:nvPr/>
        </p:nvCxnSpPr>
        <p:spPr bwMode="auto">
          <a:xfrm>
            <a:off x="1783376" y="4672351"/>
            <a:ext cx="409976" cy="1311"/>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0" name="コネクタ: カギ線 279">
            <a:extLst>
              <a:ext uri="{FF2B5EF4-FFF2-40B4-BE49-F238E27FC236}">
                <a16:creationId xmlns:a16="http://schemas.microsoft.com/office/drawing/2014/main" id="{B79F5F5A-C43B-4405-9AD4-B86B1BB164E4}"/>
              </a:ext>
            </a:extLst>
          </p:cNvPr>
          <p:cNvCxnSpPr>
            <a:cxnSpLocks/>
            <a:stCxn id="268" idx="2"/>
            <a:endCxn id="269" idx="1"/>
          </p:cNvCxnSpPr>
          <p:nvPr/>
        </p:nvCxnSpPr>
        <p:spPr bwMode="auto">
          <a:xfrm rot="16200000" flipH="1">
            <a:off x="1523681" y="4695950"/>
            <a:ext cx="104578" cy="1245397"/>
          </a:xfrm>
          <a:prstGeom prst="bentConnector2">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1" name="直線矢印コネクタ 280">
            <a:extLst>
              <a:ext uri="{FF2B5EF4-FFF2-40B4-BE49-F238E27FC236}">
                <a16:creationId xmlns:a16="http://schemas.microsoft.com/office/drawing/2014/main" id="{5C411297-0C4E-4371-9678-593F6CB22B90}"/>
              </a:ext>
            </a:extLst>
          </p:cNvPr>
          <p:cNvCxnSpPr/>
          <p:nvPr/>
        </p:nvCxnSpPr>
        <p:spPr bwMode="auto">
          <a:xfrm>
            <a:off x="2776471" y="4783274"/>
            <a:ext cx="0" cy="207104"/>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2" name="直線矢印コネクタ 281">
            <a:extLst>
              <a:ext uri="{FF2B5EF4-FFF2-40B4-BE49-F238E27FC236}">
                <a16:creationId xmlns:a16="http://schemas.microsoft.com/office/drawing/2014/main" id="{72357D08-E711-4064-A5B9-661F70F64717}"/>
              </a:ext>
            </a:extLst>
          </p:cNvPr>
          <p:cNvCxnSpPr>
            <a:cxnSpLocks/>
          </p:cNvCxnSpPr>
          <p:nvPr/>
        </p:nvCxnSpPr>
        <p:spPr bwMode="auto">
          <a:xfrm>
            <a:off x="4020117" y="4784195"/>
            <a:ext cx="0" cy="206210"/>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3" name="直線矢印コネクタ 282">
            <a:extLst>
              <a:ext uri="{FF2B5EF4-FFF2-40B4-BE49-F238E27FC236}">
                <a16:creationId xmlns:a16="http://schemas.microsoft.com/office/drawing/2014/main" id="{B658208B-B2C0-44FB-A2C6-2E478259776A}"/>
              </a:ext>
            </a:extLst>
          </p:cNvPr>
          <p:cNvCxnSpPr>
            <a:cxnSpLocks/>
          </p:cNvCxnSpPr>
          <p:nvPr/>
        </p:nvCxnSpPr>
        <p:spPr bwMode="auto">
          <a:xfrm>
            <a:off x="4757464" y="4770455"/>
            <a:ext cx="0" cy="219923"/>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4" name="直線矢印コネクタ 283">
            <a:extLst>
              <a:ext uri="{FF2B5EF4-FFF2-40B4-BE49-F238E27FC236}">
                <a16:creationId xmlns:a16="http://schemas.microsoft.com/office/drawing/2014/main" id="{C8FAA86C-9700-4507-9391-BA2F2FD38CC5}"/>
              </a:ext>
            </a:extLst>
          </p:cNvPr>
          <p:cNvCxnSpPr>
            <a:cxnSpLocks/>
          </p:cNvCxnSpPr>
          <p:nvPr/>
        </p:nvCxnSpPr>
        <p:spPr bwMode="auto">
          <a:xfrm>
            <a:off x="5452748" y="4779111"/>
            <a:ext cx="0" cy="209507"/>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5" name="直線矢印コネクタ 284">
            <a:extLst>
              <a:ext uri="{FF2B5EF4-FFF2-40B4-BE49-F238E27FC236}">
                <a16:creationId xmlns:a16="http://schemas.microsoft.com/office/drawing/2014/main" id="{F0A651D0-AF9C-4F59-8C15-EA15914C572C}"/>
              </a:ext>
            </a:extLst>
          </p:cNvPr>
          <p:cNvCxnSpPr>
            <a:cxnSpLocks/>
          </p:cNvCxnSpPr>
          <p:nvPr/>
        </p:nvCxnSpPr>
        <p:spPr bwMode="auto">
          <a:xfrm flipH="1">
            <a:off x="1783376" y="4990405"/>
            <a:ext cx="3670321" cy="0"/>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9" name="テキスト ボックス 38">
            <a:extLst>
              <a:ext uri="{FF2B5EF4-FFF2-40B4-BE49-F238E27FC236}">
                <a16:creationId xmlns:a16="http://schemas.microsoft.com/office/drawing/2014/main" id="{D64A3778-5C5E-412E-A0D7-6DA6D77D2453}"/>
              </a:ext>
            </a:extLst>
          </p:cNvPr>
          <p:cNvSpPr txBox="1"/>
          <p:nvPr/>
        </p:nvSpPr>
        <p:spPr>
          <a:xfrm>
            <a:off x="596383" y="6085957"/>
            <a:ext cx="4193903" cy="400110"/>
          </a:xfrm>
          <a:prstGeom prst="rect">
            <a:avLst/>
          </a:prstGeom>
          <a:noFill/>
        </p:spPr>
        <p:txBody>
          <a:bodyPr wrap="square" rtlCol="0">
            <a:spAutoFit/>
          </a:bodyPr>
          <a:lstStyle/>
          <a:p>
            <a:pPr fontAlgn="base"/>
            <a:r>
              <a:rPr lang="en-US" altLang="ja-JP" sz="1000" b="1" dirty="0">
                <a:solidFill>
                  <a:schemeClr val="bg1">
                    <a:lumMod val="50000"/>
                  </a:schemeClr>
                </a:solidFill>
                <a:latin typeface="BIZ UDPゴシック"/>
                <a:ea typeface="BIZ UDPゴシック"/>
              </a:rPr>
              <a:t>※</a:t>
            </a:r>
            <a:r>
              <a:rPr lang="ja-JP" altLang="en-US" sz="1000" b="1" dirty="0">
                <a:solidFill>
                  <a:schemeClr val="bg1">
                    <a:lumMod val="50000"/>
                  </a:schemeClr>
                </a:solidFill>
                <a:latin typeface="BIZ UDPゴシック"/>
                <a:ea typeface="BIZ UDPゴシック"/>
              </a:rPr>
              <a:t>１　前回セミナーでは運動アプリのみ構築しましたが、　本セミナーは</a:t>
            </a:r>
            <a:endParaRPr lang="en-US" altLang="ja-JP" sz="1000" b="1" dirty="0">
              <a:solidFill>
                <a:schemeClr val="bg1">
                  <a:lumMod val="50000"/>
                </a:schemeClr>
              </a:solidFill>
              <a:latin typeface="BIZ UDPゴシック"/>
              <a:ea typeface="BIZ UDPゴシック"/>
            </a:endParaRPr>
          </a:p>
          <a:p>
            <a:pPr fontAlgn="base"/>
            <a:r>
              <a:rPr lang="ja-JP" altLang="en-US" sz="1000" b="1" dirty="0">
                <a:solidFill>
                  <a:schemeClr val="bg1">
                    <a:lumMod val="50000"/>
                  </a:schemeClr>
                </a:solidFill>
                <a:latin typeface="BIZ UDPゴシック"/>
                <a:ea typeface="BIZ UDPゴシック"/>
              </a:rPr>
              <a:t>　　　見守りアプリも構築済みという前提でご説明します。</a:t>
            </a:r>
            <a:endParaRPr lang="en-US" altLang="ja-JP" sz="1000" b="1" dirty="0">
              <a:solidFill>
                <a:schemeClr val="bg1">
                  <a:lumMod val="50000"/>
                </a:schemeClr>
              </a:solidFill>
              <a:latin typeface="BIZ UDPゴシック"/>
              <a:ea typeface="BIZ UDPゴシック"/>
            </a:endParaRPr>
          </a:p>
        </p:txBody>
      </p:sp>
      <p:sp>
        <p:nvSpPr>
          <p:cNvPr id="59" name="テキスト ボックス 58">
            <a:extLst>
              <a:ext uri="{FF2B5EF4-FFF2-40B4-BE49-F238E27FC236}">
                <a16:creationId xmlns:a16="http://schemas.microsoft.com/office/drawing/2014/main" id="{6F15FEE4-961E-47FD-987F-69FF29A362EC}"/>
              </a:ext>
            </a:extLst>
          </p:cNvPr>
          <p:cNvSpPr txBox="1"/>
          <p:nvPr/>
        </p:nvSpPr>
        <p:spPr>
          <a:xfrm>
            <a:off x="5830865" y="2968057"/>
            <a:ext cx="1521229" cy="246221"/>
          </a:xfrm>
          <a:prstGeom prst="rect">
            <a:avLst/>
          </a:prstGeom>
          <a:noFill/>
        </p:spPr>
        <p:txBody>
          <a:bodyPr wrap="square" rtlCol="0">
            <a:spAutoFit/>
          </a:bodyPr>
          <a:lstStyle/>
          <a:p>
            <a:pPr algn="ctr" fontAlgn="base"/>
            <a:r>
              <a:rPr lang="en-US" altLang="ja-JP" sz="1000" b="1" dirty="0">
                <a:solidFill>
                  <a:srgbClr val="000000"/>
                </a:solidFill>
                <a:latin typeface="BIZ UDPゴシック"/>
                <a:ea typeface="BIZ UDPゴシック"/>
              </a:rPr>
              <a:t>A</a:t>
            </a:r>
            <a:r>
              <a:rPr lang="ja-JP" altLang="en-US" sz="1000" b="1" dirty="0">
                <a:solidFill>
                  <a:srgbClr val="000000"/>
                </a:solidFill>
                <a:latin typeface="BIZ UDPゴシック"/>
                <a:ea typeface="BIZ UDPゴシック"/>
              </a:rPr>
              <a:t>市民ポータル</a:t>
            </a:r>
            <a:endParaRPr lang="en-US" altLang="ja-JP" sz="1000" b="1" dirty="0">
              <a:solidFill>
                <a:srgbClr val="000000"/>
              </a:solidFill>
              <a:latin typeface="BIZ UDPゴシック"/>
              <a:ea typeface="BIZ UDPゴシック"/>
            </a:endParaRPr>
          </a:p>
        </p:txBody>
      </p:sp>
      <p:sp>
        <p:nvSpPr>
          <p:cNvPr id="11" name="四角形: 角を丸くする 10">
            <a:extLst>
              <a:ext uri="{FF2B5EF4-FFF2-40B4-BE49-F238E27FC236}">
                <a16:creationId xmlns:a16="http://schemas.microsoft.com/office/drawing/2014/main" id="{6472C7C4-BD22-4474-B7BC-CBF606C4EDD1}"/>
              </a:ext>
            </a:extLst>
          </p:cNvPr>
          <p:cNvSpPr/>
          <p:nvPr/>
        </p:nvSpPr>
        <p:spPr>
          <a:xfrm>
            <a:off x="6310975" y="3228731"/>
            <a:ext cx="561009" cy="33175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四角形: 角を丸くする 60">
            <a:extLst>
              <a:ext uri="{FF2B5EF4-FFF2-40B4-BE49-F238E27FC236}">
                <a16:creationId xmlns:a16="http://schemas.microsoft.com/office/drawing/2014/main" id="{630AE1EA-3CB3-47AF-9E3D-FC232FBB21E7}"/>
              </a:ext>
            </a:extLst>
          </p:cNvPr>
          <p:cNvSpPr/>
          <p:nvPr/>
        </p:nvSpPr>
        <p:spPr>
          <a:xfrm>
            <a:off x="7387852" y="3228731"/>
            <a:ext cx="561009" cy="331756"/>
          </a:xfrm>
          <a:prstGeom prst="roundRect">
            <a:avLst/>
          </a:prstGeom>
          <a:solidFill>
            <a:srgbClr val="213A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四角形: 角を丸くする 61">
            <a:extLst>
              <a:ext uri="{FF2B5EF4-FFF2-40B4-BE49-F238E27FC236}">
                <a16:creationId xmlns:a16="http://schemas.microsoft.com/office/drawing/2014/main" id="{98CC609D-35CC-4B8A-925E-4B38CF33B4B7}"/>
              </a:ext>
            </a:extLst>
          </p:cNvPr>
          <p:cNvSpPr/>
          <p:nvPr/>
        </p:nvSpPr>
        <p:spPr>
          <a:xfrm>
            <a:off x="8470123" y="3228731"/>
            <a:ext cx="561009" cy="331756"/>
          </a:xfrm>
          <a:prstGeom prst="roundRect">
            <a:avLst/>
          </a:prstGeom>
          <a:solidFill>
            <a:srgbClr val="317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四角形: 角を丸くする 62">
            <a:extLst>
              <a:ext uri="{FF2B5EF4-FFF2-40B4-BE49-F238E27FC236}">
                <a16:creationId xmlns:a16="http://schemas.microsoft.com/office/drawing/2014/main" id="{58A64DA4-815E-4ACE-8FB4-92733EA3D3CE}"/>
              </a:ext>
            </a:extLst>
          </p:cNvPr>
          <p:cNvSpPr/>
          <p:nvPr/>
        </p:nvSpPr>
        <p:spPr>
          <a:xfrm>
            <a:off x="9589836" y="3228731"/>
            <a:ext cx="561009" cy="33175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四角形: 角を丸くする 63">
            <a:extLst>
              <a:ext uri="{FF2B5EF4-FFF2-40B4-BE49-F238E27FC236}">
                <a16:creationId xmlns:a16="http://schemas.microsoft.com/office/drawing/2014/main" id="{248EF92B-DC35-4C52-B0F7-4944D9D55CC9}"/>
              </a:ext>
            </a:extLst>
          </p:cNvPr>
          <p:cNvSpPr/>
          <p:nvPr/>
        </p:nvSpPr>
        <p:spPr>
          <a:xfrm>
            <a:off x="10514003" y="3228731"/>
            <a:ext cx="561009" cy="33175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A296F8F-48FF-471E-85B5-40FB052509B9}"/>
              </a:ext>
            </a:extLst>
          </p:cNvPr>
          <p:cNvSpPr txBox="1"/>
          <p:nvPr/>
        </p:nvSpPr>
        <p:spPr>
          <a:xfrm>
            <a:off x="7196074"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流通制御</a:t>
            </a:r>
            <a:r>
              <a:rPr lang="en-US" altLang="ja-JP" sz="1000" b="1" dirty="0">
                <a:solidFill>
                  <a:srgbClr val="000000"/>
                </a:solidFill>
                <a:latin typeface="BIZ UDPゴシック"/>
                <a:ea typeface="BIZ UDPゴシック"/>
              </a:rPr>
              <a:t>SP</a:t>
            </a:r>
          </a:p>
        </p:txBody>
      </p:sp>
      <p:sp>
        <p:nvSpPr>
          <p:cNvPr id="66" name="テキスト ボックス 65">
            <a:extLst>
              <a:ext uri="{FF2B5EF4-FFF2-40B4-BE49-F238E27FC236}">
                <a16:creationId xmlns:a16="http://schemas.microsoft.com/office/drawing/2014/main" id="{DCBFF2FC-2529-416D-BCE5-167B317800E8}"/>
              </a:ext>
            </a:extLst>
          </p:cNvPr>
          <p:cNvSpPr txBox="1"/>
          <p:nvPr/>
        </p:nvSpPr>
        <p:spPr>
          <a:xfrm>
            <a:off x="8278345"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流通運営</a:t>
            </a:r>
            <a:r>
              <a:rPr lang="en-US" altLang="ja-JP" sz="1000" b="1" dirty="0">
                <a:solidFill>
                  <a:srgbClr val="000000"/>
                </a:solidFill>
                <a:latin typeface="BIZ UDPゴシック"/>
                <a:ea typeface="BIZ UDPゴシック"/>
              </a:rPr>
              <a:t>SP</a:t>
            </a:r>
          </a:p>
        </p:txBody>
      </p:sp>
      <p:sp>
        <p:nvSpPr>
          <p:cNvPr id="67" name="テキスト ボックス 66">
            <a:extLst>
              <a:ext uri="{FF2B5EF4-FFF2-40B4-BE49-F238E27FC236}">
                <a16:creationId xmlns:a16="http://schemas.microsoft.com/office/drawing/2014/main" id="{3D08B67D-3B43-4D27-AA2F-0569B13EEA77}"/>
              </a:ext>
            </a:extLst>
          </p:cNvPr>
          <p:cNvSpPr txBox="1"/>
          <p:nvPr/>
        </p:nvSpPr>
        <p:spPr>
          <a:xfrm>
            <a:off x="9398058"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見守りアプリ</a:t>
            </a:r>
            <a:endParaRPr lang="en-US" altLang="ja-JP" sz="1000" b="1" dirty="0">
              <a:solidFill>
                <a:srgbClr val="000000"/>
              </a:solidFill>
              <a:latin typeface="BIZ UDPゴシック"/>
              <a:ea typeface="BIZ UDPゴシック"/>
            </a:endParaRPr>
          </a:p>
        </p:txBody>
      </p:sp>
      <p:sp>
        <p:nvSpPr>
          <p:cNvPr id="81" name="四角形: 角を丸くする 80">
            <a:extLst>
              <a:ext uri="{FF2B5EF4-FFF2-40B4-BE49-F238E27FC236}">
                <a16:creationId xmlns:a16="http://schemas.microsoft.com/office/drawing/2014/main" id="{B86D61B6-1A3D-4257-83EA-95B52C92EF62}"/>
              </a:ext>
            </a:extLst>
          </p:cNvPr>
          <p:cNvSpPr/>
          <p:nvPr/>
        </p:nvSpPr>
        <p:spPr>
          <a:xfrm>
            <a:off x="11415764" y="3228731"/>
            <a:ext cx="561009" cy="33175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BFAABE2C-E284-4962-99A0-DCF7019A53B0}"/>
              </a:ext>
            </a:extLst>
          </p:cNvPr>
          <p:cNvSpPr txBox="1"/>
          <p:nvPr/>
        </p:nvSpPr>
        <p:spPr>
          <a:xfrm>
            <a:off x="10322225"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運動アプリ</a:t>
            </a:r>
            <a:endParaRPr lang="en-US" altLang="ja-JP" sz="1000" b="1" dirty="0">
              <a:solidFill>
                <a:srgbClr val="000000"/>
              </a:solidFill>
              <a:latin typeface="BIZ UDPゴシック"/>
              <a:ea typeface="BIZ UDPゴシック"/>
            </a:endParaRPr>
          </a:p>
        </p:txBody>
      </p:sp>
      <p:sp>
        <p:nvSpPr>
          <p:cNvPr id="83" name="テキスト ボックス 82">
            <a:extLst>
              <a:ext uri="{FF2B5EF4-FFF2-40B4-BE49-F238E27FC236}">
                <a16:creationId xmlns:a16="http://schemas.microsoft.com/office/drawing/2014/main" id="{E238E661-C4A9-4B0D-A773-5097B1FBB104}"/>
              </a:ext>
            </a:extLst>
          </p:cNvPr>
          <p:cNvSpPr txBox="1"/>
          <p:nvPr/>
        </p:nvSpPr>
        <p:spPr>
          <a:xfrm>
            <a:off x="11223986"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健康アプリ</a:t>
            </a:r>
            <a:endParaRPr lang="en-US" altLang="ja-JP" sz="1000" b="1" dirty="0">
              <a:solidFill>
                <a:srgbClr val="000000"/>
              </a:solidFill>
              <a:latin typeface="BIZ UDPゴシック"/>
              <a:ea typeface="BIZ UDPゴシック"/>
            </a:endParaRPr>
          </a:p>
        </p:txBody>
      </p:sp>
      <p:sp>
        <p:nvSpPr>
          <p:cNvPr id="98" name="正方形/長方形 97">
            <a:extLst>
              <a:ext uri="{FF2B5EF4-FFF2-40B4-BE49-F238E27FC236}">
                <a16:creationId xmlns:a16="http://schemas.microsoft.com/office/drawing/2014/main" id="{CD1E24E7-F6AA-462D-BACA-FB822A96746E}"/>
              </a:ext>
            </a:extLst>
          </p:cNvPr>
          <p:cNvSpPr/>
          <p:nvPr/>
        </p:nvSpPr>
        <p:spPr bwMode="auto">
          <a:xfrm>
            <a:off x="9326659" y="5722120"/>
            <a:ext cx="1980000" cy="221845"/>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STEP3-2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データ共有</a:t>
            </a:r>
            <a:r>
              <a:rPr kumimoji="0" lang="en-US" altLang="ja-JP" sz="1200" b="0" i="0" u="none" strike="noStrike" kern="0" cap="none" spc="0" normalizeH="0" baseline="30000" noProof="0" dirty="0">
                <a:ln>
                  <a:noFill/>
                </a:ln>
                <a:solidFill>
                  <a:srgbClr val="000000"/>
                </a:solidFill>
                <a:effectLst/>
                <a:uLnTx/>
                <a:uFillTx/>
                <a:latin typeface="BIZ UDPゴシック"/>
                <a:ea typeface="BIZ UDPゴシック"/>
              </a:rPr>
              <a:t>※</a:t>
            </a:r>
            <a:r>
              <a:rPr kumimoji="0" lang="ja-JP" altLang="en-US" sz="1200" b="0" i="0" u="none" strike="noStrike" kern="0" cap="none" spc="0" normalizeH="0" baseline="30000" noProof="0" dirty="0">
                <a:ln>
                  <a:noFill/>
                </a:ln>
                <a:solidFill>
                  <a:srgbClr val="000000"/>
                </a:solidFill>
                <a:effectLst/>
                <a:uLnTx/>
                <a:uFillTx/>
                <a:latin typeface="BIZ UDPゴシック"/>
                <a:ea typeface="BIZ UDPゴシック"/>
              </a:rPr>
              <a:t>３</a:t>
            </a:r>
          </a:p>
        </p:txBody>
      </p:sp>
      <p:cxnSp>
        <p:nvCxnSpPr>
          <p:cNvPr id="107" name="直線矢印コネクタ 106">
            <a:extLst>
              <a:ext uri="{FF2B5EF4-FFF2-40B4-BE49-F238E27FC236}">
                <a16:creationId xmlns:a16="http://schemas.microsoft.com/office/drawing/2014/main" id="{357BF625-46C8-44CF-8E25-3A0487D1D938}"/>
              </a:ext>
            </a:extLst>
          </p:cNvPr>
          <p:cNvCxnSpPr/>
          <p:nvPr/>
        </p:nvCxnSpPr>
        <p:spPr bwMode="auto">
          <a:xfrm>
            <a:off x="10804312" y="5488205"/>
            <a:ext cx="0" cy="237721"/>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7" name="正方形/長方形 96">
            <a:extLst>
              <a:ext uri="{FF2B5EF4-FFF2-40B4-BE49-F238E27FC236}">
                <a16:creationId xmlns:a16="http://schemas.microsoft.com/office/drawing/2014/main" id="{89167FA7-7ED2-492D-BC96-E6E467734C60}"/>
              </a:ext>
            </a:extLst>
          </p:cNvPr>
          <p:cNvSpPr/>
          <p:nvPr/>
        </p:nvSpPr>
        <p:spPr bwMode="auto">
          <a:xfrm>
            <a:off x="10216472" y="5079322"/>
            <a:ext cx="1144484" cy="408884"/>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STEP3-1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データ蓄積</a:t>
            </a:r>
            <a:r>
              <a:rPr kumimoji="0" lang="en-US" altLang="ja-JP" sz="1200" b="0" i="0" u="none" strike="noStrike" kern="0" cap="none" spc="0" normalizeH="0" baseline="30000" noProof="0" dirty="0">
                <a:ln>
                  <a:noFill/>
                </a:ln>
                <a:solidFill>
                  <a:srgbClr val="000000"/>
                </a:solidFill>
                <a:effectLst/>
                <a:uLnTx/>
                <a:uFillTx/>
                <a:latin typeface="BIZ UDPゴシック"/>
                <a:ea typeface="BIZ UDPゴシック"/>
              </a:rPr>
              <a:t>※</a:t>
            </a:r>
            <a:r>
              <a:rPr kumimoji="0" lang="ja-JP" altLang="en-US" sz="1200" b="0" i="0" u="none" strike="noStrike" kern="0" cap="none" spc="0" normalizeH="0" baseline="30000" noProof="0" dirty="0">
                <a:ln>
                  <a:noFill/>
                </a:ln>
                <a:solidFill>
                  <a:srgbClr val="000000"/>
                </a:solidFill>
                <a:effectLst/>
                <a:uLnTx/>
                <a:uFillTx/>
                <a:latin typeface="BIZ UDPゴシック"/>
                <a:ea typeface="BIZ UDPゴシック"/>
              </a:rPr>
              <a:t>２</a:t>
            </a:r>
          </a:p>
        </p:txBody>
      </p:sp>
      <p:sp>
        <p:nvSpPr>
          <p:cNvPr id="115" name="四角形: 角を丸くする 114">
            <a:extLst>
              <a:ext uri="{FF2B5EF4-FFF2-40B4-BE49-F238E27FC236}">
                <a16:creationId xmlns:a16="http://schemas.microsoft.com/office/drawing/2014/main" id="{45599BDE-CE1F-416B-8E05-025AE55BF8F5}"/>
              </a:ext>
            </a:extLst>
          </p:cNvPr>
          <p:cNvSpPr/>
          <p:nvPr/>
        </p:nvSpPr>
        <p:spPr>
          <a:xfrm>
            <a:off x="692049" y="3228731"/>
            <a:ext cx="561009" cy="331756"/>
          </a:xfrm>
          <a:prstGeom prst="roundRect">
            <a:avLst/>
          </a:prstGeom>
          <a:solidFill>
            <a:srgbClr val="213A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四角形: 角を丸くする 115">
            <a:extLst>
              <a:ext uri="{FF2B5EF4-FFF2-40B4-BE49-F238E27FC236}">
                <a16:creationId xmlns:a16="http://schemas.microsoft.com/office/drawing/2014/main" id="{F762FA24-0055-476E-9DD3-9A05E27F13B5}"/>
              </a:ext>
            </a:extLst>
          </p:cNvPr>
          <p:cNvSpPr/>
          <p:nvPr/>
        </p:nvSpPr>
        <p:spPr>
          <a:xfrm>
            <a:off x="2507236" y="3228731"/>
            <a:ext cx="561009" cy="331756"/>
          </a:xfrm>
          <a:prstGeom prst="roundRect">
            <a:avLst/>
          </a:prstGeom>
          <a:solidFill>
            <a:srgbClr val="317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72B8B670-1138-4B57-BA15-CB580AAA3BEC}"/>
              </a:ext>
            </a:extLst>
          </p:cNvPr>
          <p:cNvSpPr/>
          <p:nvPr/>
        </p:nvSpPr>
        <p:spPr>
          <a:xfrm>
            <a:off x="3739613" y="3228731"/>
            <a:ext cx="561009" cy="33175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四角形: 角を丸くする 117">
            <a:extLst>
              <a:ext uri="{FF2B5EF4-FFF2-40B4-BE49-F238E27FC236}">
                <a16:creationId xmlns:a16="http://schemas.microsoft.com/office/drawing/2014/main" id="{949210C7-7448-4242-B50D-B3FBD08BCE85}"/>
              </a:ext>
            </a:extLst>
          </p:cNvPr>
          <p:cNvSpPr/>
          <p:nvPr/>
        </p:nvSpPr>
        <p:spPr>
          <a:xfrm>
            <a:off x="4476960" y="3228731"/>
            <a:ext cx="561009" cy="33175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テキスト ボックス 118">
            <a:extLst>
              <a:ext uri="{FF2B5EF4-FFF2-40B4-BE49-F238E27FC236}">
                <a16:creationId xmlns:a16="http://schemas.microsoft.com/office/drawing/2014/main" id="{94B54B2B-4C3F-4E5B-8DFF-2D2EFAE221B5}"/>
              </a:ext>
            </a:extLst>
          </p:cNvPr>
          <p:cNvSpPr txBox="1"/>
          <p:nvPr/>
        </p:nvSpPr>
        <p:spPr>
          <a:xfrm>
            <a:off x="500271"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流通制御</a:t>
            </a:r>
            <a:r>
              <a:rPr lang="en-US" altLang="ja-JP" sz="1000" b="1" dirty="0">
                <a:solidFill>
                  <a:srgbClr val="000000"/>
                </a:solidFill>
                <a:latin typeface="BIZ UDPゴシック"/>
                <a:ea typeface="BIZ UDPゴシック"/>
              </a:rPr>
              <a:t>SP</a:t>
            </a:r>
          </a:p>
        </p:txBody>
      </p:sp>
      <p:sp>
        <p:nvSpPr>
          <p:cNvPr id="120" name="テキスト ボックス 119">
            <a:extLst>
              <a:ext uri="{FF2B5EF4-FFF2-40B4-BE49-F238E27FC236}">
                <a16:creationId xmlns:a16="http://schemas.microsoft.com/office/drawing/2014/main" id="{5F8DC044-434B-4295-82F6-05ECBAF12CE0}"/>
              </a:ext>
            </a:extLst>
          </p:cNvPr>
          <p:cNvSpPr txBox="1"/>
          <p:nvPr/>
        </p:nvSpPr>
        <p:spPr>
          <a:xfrm>
            <a:off x="2315458"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流通運営</a:t>
            </a:r>
            <a:r>
              <a:rPr lang="en-US" altLang="ja-JP" sz="1000" b="1" dirty="0">
                <a:solidFill>
                  <a:srgbClr val="000000"/>
                </a:solidFill>
                <a:latin typeface="BIZ UDPゴシック"/>
                <a:ea typeface="BIZ UDPゴシック"/>
              </a:rPr>
              <a:t>SP</a:t>
            </a:r>
          </a:p>
        </p:txBody>
      </p:sp>
      <p:sp>
        <p:nvSpPr>
          <p:cNvPr id="121" name="テキスト ボックス 120">
            <a:extLst>
              <a:ext uri="{FF2B5EF4-FFF2-40B4-BE49-F238E27FC236}">
                <a16:creationId xmlns:a16="http://schemas.microsoft.com/office/drawing/2014/main" id="{F44BFF4E-DD54-4017-8A06-7FFAF27403AA}"/>
              </a:ext>
            </a:extLst>
          </p:cNvPr>
          <p:cNvSpPr txBox="1"/>
          <p:nvPr/>
        </p:nvSpPr>
        <p:spPr>
          <a:xfrm>
            <a:off x="3500606" y="2968057"/>
            <a:ext cx="1039022" cy="348813"/>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見守りアプリ</a:t>
            </a:r>
            <a:r>
              <a:rPr lang="en-US" altLang="ja-JP" sz="1000" b="1" baseline="30000" dirty="0">
                <a:solidFill>
                  <a:srgbClr val="000000"/>
                </a:solidFill>
                <a:latin typeface="BIZ UDPゴシック"/>
                <a:ea typeface="BIZ UDPゴシック"/>
              </a:rPr>
              <a:t>※</a:t>
            </a:r>
            <a:r>
              <a:rPr lang="ja-JP" altLang="en-US" sz="1000" b="1" baseline="30000" dirty="0">
                <a:solidFill>
                  <a:srgbClr val="000000"/>
                </a:solidFill>
                <a:latin typeface="BIZ UDPゴシック"/>
                <a:ea typeface="BIZ UDPゴシック"/>
              </a:rPr>
              <a:t>１</a:t>
            </a:r>
            <a:endParaRPr lang="en-US" altLang="ja-JP" sz="1000" b="1" baseline="30000" dirty="0">
              <a:solidFill>
                <a:srgbClr val="000000"/>
              </a:solidFill>
              <a:latin typeface="BIZ UDPゴシック"/>
              <a:ea typeface="BIZ UDPゴシック"/>
            </a:endParaRPr>
          </a:p>
        </p:txBody>
      </p:sp>
      <p:sp>
        <p:nvSpPr>
          <p:cNvPr id="122" name="四角形: 角を丸くする 121">
            <a:extLst>
              <a:ext uri="{FF2B5EF4-FFF2-40B4-BE49-F238E27FC236}">
                <a16:creationId xmlns:a16="http://schemas.microsoft.com/office/drawing/2014/main" id="{0AC892CB-3137-41A1-8C85-134DA25AEECE}"/>
              </a:ext>
            </a:extLst>
          </p:cNvPr>
          <p:cNvSpPr/>
          <p:nvPr/>
        </p:nvSpPr>
        <p:spPr>
          <a:xfrm>
            <a:off x="5172244" y="3228731"/>
            <a:ext cx="561009" cy="33175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A38F1BFF-7CD4-41DD-9F6E-92EAFE45A38B}"/>
              </a:ext>
            </a:extLst>
          </p:cNvPr>
          <p:cNvSpPr txBox="1"/>
          <p:nvPr/>
        </p:nvSpPr>
        <p:spPr>
          <a:xfrm>
            <a:off x="4285182"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運動アプリ</a:t>
            </a:r>
            <a:endParaRPr lang="en-US" altLang="ja-JP" sz="1000" b="1" dirty="0">
              <a:solidFill>
                <a:srgbClr val="000000"/>
              </a:solidFill>
              <a:latin typeface="BIZ UDPゴシック"/>
              <a:ea typeface="BIZ UDPゴシック"/>
            </a:endParaRPr>
          </a:p>
        </p:txBody>
      </p:sp>
      <p:sp>
        <p:nvSpPr>
          <p:cNvPr id="124" name="テキスト ボックス 123">
            <a:extLst>
              <a:ext uri="{FF2B5EF4-FFF2-40B4-BE49-F238E27FC236}">
                <a16:creationId xmlns:a16="http://schemas.microsoft.com/office/drawing/2014/main" id="{83308AFE-19B0-4C48-BB9F-05810F77FE63}"/>
              </a:ext>
            </a:extLst>
          </p:cNvPr>
          <p:cNvSpPr txBox="1"/>
          <p:nvPr/>
        </p:nvSpPr>
        <p:spPr>
          <a:xfrm>
            <a:off x="4980466"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健康アプリ</a:t>
            </a:r>
            <a:endParaRPr lang="en-US" altLang="ja-JP" sz="1000" b="1" dirty="0">
              <a:solidFill>
                <a:srgbClr val="000000"/>
              </a:solidFill>
              <a:latin typeface="BIZ UDPゴシック"/>
              <a:ea typeface="BIZ UDPゴシック"/>
            </a:endParaRPr>
          </a:p>
        </p:txBody>
      </p:sp>
      <p:sp>
        <p:nvSpPr>
          <p:cNvPr id="125" name="テキスト ボックス 124">
            <a:extLst>
              <a:ext uri="{FF2B5EF4-FFF2-40B4-BE49-F238E27FC236}">
                <a16:creationId xmlns:a16="http://schemas.microsoft.com/office/drawing/2014/main" id="{F25DE450-A13E-4C45-8A1C-724053C2DC2B}"/>
              </a:ext>
            </a:extLst>
          </p:cNvPr>
          <p:cNvSpPr txBox="1"/>
          <p:nvPr/>
        </p:nvSpPr>
        <p:spPr>
          <a:xfrm>
            <a:off x="5909463" y="6085957"/>
            <a:ext cx="5342741" cy="400110"/>
          </a:xfrm>
          <a:prstGeom prst="rect">
            <a:avLst/>
          </a:prstGeom>
          <a:noFill/>
        </p:spPr>
        <p:txBody>
          <a:bodyPr wrap="square" rtlCol="0">
            <a:spAutoFit/>
          </a:bodyPr>
          <a:lstStyle/>
          <a:p>
            <a:pPr fontAlgn="base"/>
            <a:r>
              <a:rPr lang="en-US" altLang="ja-JP" sz="1000" b="1" dirty="0">
                <a:solidFill>
                  <a:schemeClr val="bg1">
                    <a:lumMod val="50000"/>
                  </a:schemeClr>
                </a:solidFill>
                <a:latin typeface="BIZ UDPゴシック"/>
                <a:ea typeface="BIZ UDPゴシック"/>
              </a:rPr>
              <a:t>※</a:t>
            </a:r>
            <a:r>
              <a:rPr lang="ja-JP" altLang="en-US" sz="1000" b="1" dirty="0">
                <a:solidFill>
                  <a:schemeClr val="bg1">
                    <a:lumMod val="50000"/>
                  </a:schemeClr>
                </a:solidFill>
                <a:latin typeface="BIZ UDPゴシック"/>
                <a:ea typeface="BIZ UDPゴシック"/>
              </a:rPr>
              <a:t>２　本セミナーでは運動アプリにおける活動量データの蓄積のみ抜粋してご説明します。</a:t>
            </a:r>
            <a:endParaRPr lang="en-US" altLang="ja-JP" sz="1000" b="1" dirty="0">
              <a:solidFill>
                <a:schemeClr val="bg1">
                  <a:lumMod val="50000"/>
                </a:schemeClr>
              </a:solidFill>
              <a:latin typeface="BIZ UDPゴシック"/>
              <a:ea typeface="BIZ UDPゴシック"/>
            </a:endParaRPr>
          </a:p>
          <a:p>
            <a:pPr fontAlgn="base"/>
            <a:r>
              <a:rPr lang="en-US" altLang="ja-JP" sz="1000" b="1" dirty="0">
                <a:solidFill>
                  <a:schemeClr val="bg1">
                    <a:lumMod val="50000"/>
                  </a:schemeClr>
                </a:solidFill>
                <a:latin typeface="BIZ UDPゴシック"/>
                <a:ea typeface="BIZ UDPゴシック"/>
              </a:rPr>
              <a:t>※</a:t>
            </a:r>
            <a:r>
              <a:rPr lang="ja-JP" altLang="en-US" sz="1000" b="1" dirty="0">
                <a:solidFill>
                  <a:schemeClr val="bg1">
                    <a:lumMod val="50000"/>
                  </a:schemeClr>
                </a:solidFill>
                <a:latin typeface="BIZ UDPゴシック"/>
                <a:ea typeface="BIZ UDPゴシック"/>
              </a:rPr>
              <a:t>３　本セミナーでは運動アプリから見守りアプリへの共有のみ抜粋してご説明します。</a:t>
            </a:r>
            <a:endParaRPr lang="en-US" altLang="ja-JP" sz="1000" b="1" dirty="0">
              <a:solidFill>
                <a:schemeClr val="bg1">
                  <a:lumMod val="50000"/>
                </a:schemeClr>
              </a:solidFill>
              <a:latin typeface="BIZ UDPゴシック"/>
              <a:ea typeface="BIZ UDPゴシック"/>
            </a:endParaRPr>
          </a:p>
        </p:txBody>
      </p:sp>
      <p:cxnSp>
        <p:nvCxnSpPr>
          <p:cNvPr id="108" name="直線矢印コネクタ 107">
            <a:extLst>
              <a:ext uri="{FF2B5EF4-FFF2-40B4-BE49-F238E27FC236}">
                <a16:creationId xmlns:a16="http://schemas.microsoft.com/office/drawing/2014/main" id="{11715EE3-B80B-4D56-A183-460B10B19F79}"/>
              </a:ext>
            </a:extLst>
          </p:cNvPr>
          <p:cNvCxnSpPr>
            <a:cxnSpLocks/>
          </p:cNvCxnSpPr>
          <p:nvPr/>
        </p:nvCxnSpPr>
        <p:spPr bwMode="auto">
          <a:xfrm>
            <a:off x="7668356" y="3998555"/>
            <a:ext cx="0" cy="346723"/>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8" name="直線矢印コネクタ 127">
            <a:extLst>
              <a:ext uri="{FF2B5EF4-FFF2-40B4-BE49-F238E27FC236}">
                <a16:creationId xmlns:a16="http://schemas.microsoft.com/office/drawing/2014/main" id="{3BD658E5-8606-43BC-9A4C-F64CAF629183}"/>
              </a:ext>
            </a:extLst>
          </p:cNvPr>
          <p:cNvCxnSpPr>
            <a:cxnSpLocks/>
          </p:cNvCxnSpPr>
          <p:nvPr/>
        </p:nvCxnSpPr>
        <p:spPr bwMode="auto">
          <a:xfrm rot="16200000">
            <a:off x="7662531" y="3074782"/>
            <a:ext cx="0" cy="2143153"/>
          </a:xfrm>
          <a:prstGeom prst="straightConnector1">
            <a:avLst/>
          </a:prstGeom>
          <a:solidFill>
            <a:srgbClr val="FFFFFF"/>
          </a:solidFill>
          <a:ln w="9525" cap="flat" cmpd="sng" algn="ctr">
            <a:solidFill>
              <a:srgbClr val="1E32A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9" name="直線矢印コネクタ 128">
            <a:extLst>
              <a:ext uri="{FF2B5EF4-FFF2-40B4-BE49-F238E27FC236}">
                <a16:creationId xmlns:a16="http://schemas.microsoft.com/office/drawing/2014/main" id="{E509F452-4651-464F-BB01-264E9B6C05E3}"/>
              </a:ext>
            </a:extLst>
          </p:cNvPr>
          <p:cNvCxnSpPr>
            <a:cxnSpLocks/>
          </p:cNvCxnSpPr>
          <p:nvPr/>
        </p:nvCxnSpPr>
        <p:spPr bwMode="auto">
          <a:xfrm>
            <a:off x="6591479" y="3994904"/>
            <a:ext cx="0" cy="158666"/>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0" name="直線矢印コネクタ 129">
            <a:extLst>
              <a:ext uri="{FF2B5EF4-FFF2-40B4-BE49-F238E27FC236}">
                <a16:creationId xmlns:a16="http://schemas.microsoft.com/office/drawing/2014/main" id="{5010BF57-131B-4213-ACE7-57FDABF48556}"/>
              </a:ext>
            </a:extLst>
          </p:cNvPr>
          <p:cNvCxnSpPr>
            <a:cxnSpLocks/>
          </p:cNvCxnSpPr>
          <p:nvPr/>
        </p:nvCxnSpPr>
        <p:spPr bwMode="auto">
          <a:xfrm>
            <a:off x="8734108" y="3994904"/>
            <a:ext cx="0" cy="158666"/>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4" name="正方形/長方形 103">
            <a:extLst>
              <a:ext uri="{FF2B5EF4-FFF2-40B4-BE49-F238E27FC236}">
                <a16:creationId xmlns:a16="http://schemas.microsoft.com/office/drawing/2014/main" id="{4C052786-2CDF-460C-A13B-13F5F04A4136}"/>
              </a:ext>
            </a:extLst>
          </p:cNvPr>
          <p:cNvSpPr/>
          <p:nvPr/>
        </p:nvSpPr>
        <p:spPr bwMode="auto">
          <a:xfrm>
            <a:off x="6216440" y="3792022"/>
            <a:ext cx="2952000" cy="221845"/>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STEP2-1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サービス利用規約同意</a:t>
            </a:r>
          </a:p>
        </p:txBody>
      </p:sp>
      <p:cxnSp>
        <p:nvCxnSpPr>
          <p:cNvPr id="131" name="直線矢印コネクタ 130">
            <a:extLst>
              <a:ext uri="{FF2B5EF4-FFF2-40B4-BE49-F238E27FC236}">
                <a16:creationId xmlns:a16="http://schemas.microsoft.com/office/drawing/2014/main" id="{B23C0F43-138E-4CDB-9032-FB8910FC80D0}"/>
              </a:ext>
            </a:extLst>
          </p:cNvPr>
          <p:cNvCxnSpPr>
            <a:cxnSpLocks/>
          </p:cNvCxnSpPr>
          <p:nvPr/>
        </p:nvCxnSpPr>
        <p:spPr bwMode="auto">
          <a:xfrm>
            <a:off x="7659562" y="4547314"/>
            <a:ext cx="0" cy="350802"/>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2" name="直線矢印コネクタ 131">
            <a:extLst>
              <a:ext uri="{FF2B5EF4-FFF2-40B4-BE49-F238E27FC236}">
                <a16:creationId xmlns:a16="http://schemas.microsoft.com/office/drawing/2014/main" id="{41A9ADFF-631B-4C3C-B4B6-9F439D7B482D}"/>
              </a:ext>
            </a:extLst>
          </p:cNvPr>
          <p:cNvCxnSpPr>
            <a:cxnSpLocks/>
          </p:cNvCxnSpPr>
          <p:nvPr/>
        </p:nvCxnSpPr>
        <p:spPr bwMode="auto">
          <a:xfrm>
            <a:off x="6582161" y="4722592"/>
            <a:ext cx="5139939" cy="0"/>
          </a:xfrm>
          <a:prstGeom prst="straightConnector1">
            <a:avLst/>
          </a:prstGeom>
          <a:solidFill>
            <a:srgbClr val="FFFFFF"/>
          </a:solidFill>
          <a:ln w="9525" cap="flat" cmpd="sng" algn="ctr">
            <a:solidFill>
              <a:srgbClr val="1E32A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3" name="直線矢印コネクタ 132">
            <a:extLst>
              <a:ext uri="{FF2B5EF4-FFF2-40B4-BE49-F238E27FC236}">
                <a16:creationId xmlns:a16="http://schemas.microsoft.com/office/drawing/2014/main" id="{78B9068B-635A-4E10-923C-52D139D95834}"/>
              </a:ext>
            </a:extLst>
          </p:cNvPr>
          <p:cNvCxnSpPr>
            <a:cxnSpLocks/>
          </p:cNvCxnSpPr>
          <p:nvPr/>
        </p:nvCxnSpPr>
        <p:spPr bwMode="auto">
          <a:xfrm>
            <a:off x="6582685" y="4490500"/>
            <a:ext cx="0" cy="232304"/>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1" name="直線矢印コネクタ 140">
            <a:extLst>
              <a:ext uri="{FF2B5EF4-FFF2-40B4-BE49-F238E27FC236}">
                <a16:creationId xmlns:a16="http://schemas.microsoft.com/office/drawing/2014/main" id="{B10114BE-9AF6-4641-98F5-DC5D83C9E861}"/>
              </a:ext>
            </a:extLst>
          </p:cNvPr>
          <p:cNvCxnSpPr>
            <a:cxnSpLocks/>
          </p:cNvCxnSpPr>
          <p:nvPr/>
        </p:nvCxnSpPr>
        <p:spPr bwMode="auto">
          <a:xfrm>
            <a:off x="9870342" y="5575811"/>
            <a:ext cx="933969" cy="0"/>
          </a:xfrm>
          <a:prstGeom prst="straightConnector1">
            <a:avLst/>
          </a:prstGeom>
          <a:solidFill>
            <a:srgbClr val="FFFFFF"/>
          </a:solidFill>
          <a:ln w="9525" cap="flat" cmpd="sng" algn="ctr">
            <a:solidFill>
              <a:srgbClr val="1E32A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2" name="直線矢印コネクタ 141">
            <a:extLst>
              <a:ext uri="{FF2B5EF4-FFF2-40B4-BE49-F238E27FC236}">
                <a16:creationId xmlns:a16="http://schemas.microsoft.com/office/drawing/2014/main" id="{E8C7754C-BD4C-4671-9727-1CD689F2AD3C}"/>
              </a:ext>
            </a:extLst>
          </p:cNvPr>
          <p:cNvCxnSpPr>
            <a:cxnSpLocks/>
          </p:cNvCxnSpPr>
          <p:nvPr/>
        </p:nvCxnSpPr>
        <p:spPr bwMode="auto">
          <a:xfrm>
            <a:off x="9870340" y="5575811"/>
            <a:ext cx="0" cy="150115"/>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5" name="正方形/長方形 94">
            <a:extLst>
              <a:ext uri="{FF2B5EF4-FFF2-40B4-BE49-F238E27FC236}">
                <a16:creationId xmlns:a16="http://schemas.microsoft.com/office/drawing/2014/main" id="{2D1B0C25-4909-4F43-A6BA-B2B46D5BA34F}"/>
              </a:ext>
            </a:extLst>
          </p:cNvPr>
          <p:cNvSpPr/>
          <p:nvPr/>
        </p:nvSpPr>
        <p:spPr bwMode="auto">
          <a:xfrm>
            <a:off x="6216440" y="4898533"/>
            <a:ext cx="1800000" cy="377149"/>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STEP2-3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蓄積同意</a:t>
            </a:r>
            <a:endParaRPr kumimoji="0" lang="en-US" altLang="ja-JP" sz="1200" b="0" i="0" u="none" strike="noStrike" kern="0" cap="none" spc="0" normalizeH="0" baseline="0" noProof="0" dirty="0">
              <a:ln>
                <a:noFill/>
              </a:ln>
              <a:solidFill>
                <a:srgbClr val="000000"/>
              </a:solidFill>
              <a:effectLst/>
              <a:uLnTx/>
              <a:uFillTx/>
              <a:latin typeface="BIZ UDPゴシック"/>
              <a:ea typeface="BIZ UDPゴシック"/>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kern="0" dirty="0">
                <a:solidFill>
                  <a:srgbClr val="000000"/>
                </a:solidFill>
                <a:latin typeface="BIZ UDPゴシック"/>
                <a:ea typeface="BIZ UDPゴシック"/>
              </a:rPr>
              <a:t>STEP2-4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共有同意</a:t>
            </a:r>
          </a:p>
        </p:txBody>
      </p:sp>
      <p:cxnSp>
        <p:nvCxnSpPr>
          <p:cNvPr id="106" name="直線矢印コネクタ 105">
            <a:extLst>
              <a:ext uri="{FF2B5EF4-FFF2-40B4-BE49-F238E27FC236}">
                <a16:creationId xmlns:a16="http://schemas.microsoft.com/office/drawing/2014/main" id="{EE8AE94D-5087-41C7-BA7F-03CBECA448DE}"/>
              </a:ext>
            </a:extLst>
          </p:cNvPr>
          <p:cNvCxnSpPr>
            <a:cxnSpLocks/>
          </p:cNvCxnSpPr>
          <p:nvPr/>
        </p:nvCxnSpPr>
        <p:spPr bwMode="auto">
          <a:xfrm>
            <a:off x="8734108" y="4490500"/>
            <a:ext cx="0" cy="232304"/>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9" name="直線矢印コネクタ 108">
            <a:extLst>
              <a:ext uri="{FF2B5EF4-FFF2-40B4-BE49-F238E27FC236}">
                <a16:creationId xmlns:a16="http://schemas.microsoft.com/office/drawing/2014/main" id="{9B4DCBBA-C94D-4DD9-98D9-096DBB92E671}"/>
              </a:ext>
            </a:extLst>
          </p:cNvPr>
          <p:cNvCxnSpPr>
            <a:cxnSpLocks/>
          </p:cNvCxnSpPr>
          <p:nvPr/>
        </p:nvCxnSpPr>
        <p:spPr bwMode="auto">
          <a:xfrm>
            <a:off x="9870340" y="4490500"/>
            <a:ext cx="0" cy="232304"/>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0" name="直線矢印コネクタ 109">
            <a:extLst>
              <a:ext uri="{FF2B5EF4-FFF2-40B4-BE49-F238E27FC236}">
                <a16:creationId xmlns:a16="http://schemas.microsoft.com/office/drawing/2014/main" id="{E1C8E241-0F1D-496D-AEC6-55E09D9D0451}"/>
              </a:ext>
            </a:extLst>
          </p:cNvPr>
          <p:cNvCxnSpPr>
            <a:cxnSpLocks/>
          </p:cNvCxnSpPr>
          <p:nvPr/>
        </p:nvCxnSpPr>
        <p:spPr bwMode="auto">
          <a:xfrm>
            <a:off x="10794507" y="4490500"/>
            <a:ext cx="0" cy="232304"/>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1" name="直線矢印コネクタ 110">
            <a:extLst>
              <a:ext uri="{FF2B5EF4-FFF2-40B4-BE49-F238E27FC236}">
                <a16:creationId xmlns:a16="http://schemas.microsoft.com/office/drawing/2014/main" id="{BEAC460A-195B-454E-8D50-178C469AFCF7}"/>
              </a:ext>
            </a:extLst>
          </p:cNvPr>
          <p:cNvCxnSpPr>
            <a:cxnSpLocks/>
          </p:cNvCxnSpPr>
          <p:nvPr/>
        </p:nvCxnSpPr>
        <p:spPr bwMode="auto">
          <a:xfrm>
            <a:off x="11696268" y="4490500"/>
            <a:ext cx="0" cy="232304"/>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4" name="正方形/長方形 93">
            <a:extLst>
              <a:ext uri="{FF2B5EF4-FFF2-40B4-BE49-F238E27FC236}">
                <a16:creationId xmlns:a16="http://schemas.microsoft.com/office/drawing/2014/main" id="{39396B3D-BF4C-4BBC-9290-C7F686FD3812}"/>
              </a:ext>
            </a:extLst>
          </p:cNvPr>
          <p:cNvSpPr/>
          <p:nvPr/>
        </p:nvSpPr>
        <p:spPr bwMode="auto">
          <a:xfrm>
            <a:off x="6216440" y="4345278"/>
            <a:ext cx="5832000" cy="221845"/>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STEP2-2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利用者</a:t>
            </a: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ID</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連携同意</a:t>
            </a:r>
          </a:p>
        </p:txBody>
      </p:sp>
    </p:spTree>
    <p:extLst>
      <p:ext uri="{BB962C8B-B14F-4D97-AF65-F5344CB8AC3E}">
        <p14:creationId xmlns:p14="http://schemas.microsoft.com/office/powerpoint/2010/main" val="4120295812"/>
      </p:ext>
    </p:extLst>
  </p:cSld>
  <p:clrMapOvr>
    <a:masterClrMapping/>
  </p:clrMapOvr>
</p:sld>
</file>

<file path=ppt/theme/theme1.xml><?xml version="1.0" encoding="utf-8"?>
<a:theme xmlns:a="http://schemas.openxmlformats.org/drawingml/2006/main" name="NEC_Theme_B_16_9_jp">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BIZ UDPゴシック">
      <a:majorFont>
        <a:latin typeface="BIZ UDPゴシック"/>
        <a:ea typeface="BIZ UDPゴシック"/>
        <a:cs typeface=""/>
      </a:majorFont>
      <a:minorFont>
        <a:latin typeface="BIZ UDPゴシック"/>
        <a:ea typeface="BIZ UDP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Theme_B_16_9_jp" id="{8D1A0C78-0828-42C2-83C1-16E376CFF2A9}" vid="{3A0EC7F2-93B2-4B5B-B61B-24D074324F18}"/>
    </a:ext>
  </a:extLst>
</a:theme>
</file>

<file path=ppt/theme/theme2.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_01_dsa_ppt_template_wide_202207.pptx" id="{9B7BC1FD-D47B-496A-8164-0DB4B1876C4F}" vid="{D637627B-DFF4-461A-BD0A-B7B7D33BDF0A}"/>
    </a:ext>
  </a:extLst>
</a:theme>
</file>

<file path=ppt/theme/theme3.xml><?xml version="1.0" encoding="utf-8"?>
<a:theme xmlns:a="http://schemas.openxmlformats.org/drawingml/2006/main" name="NEC_Theme_A_2021_jp">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FY22体制検討_v1.1</Template>
  <TotalTime>0</TotalTime>
  <Words>511</Words>
  <Application>Microsoft Office PowerPoint</Application>
  <PresentationFormat>ワイド画面</PresentationFormat>
  <Paragraphs>65</Paragraphs>
  <Slides>3</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3</vt:i4>
      </vt:variant>
      <vt:variant>
        <vt:lpstr>スライド タイトル</vt:lpstr>
      </vt:variant>
      <vt:variant>
        <vt:i4>3</vt:i4>
      </vt:variant>
    </vt:vector>
  </HeadingPairs>
  <TitlesOfParts>
    <vt:vector size="17" baseType="lpstr">
      <vt:lpstr>BIZ UDPゴシック</vt:lpstr>
      <vt:lpstr>HGP創英角ｺﾞｼｯｸUB</vt:lpstr>
      <vt:lpstr>Meiryo UI</vt:lpstr>
      <vt:lpstr>メイリオ</vt:lpstr>
      <vt:lpstr>メイリオ</vt:lpstr>
      <vt:lpstr>游ゴシック</vt:lpstr>
      <vt:lpstr>Arial</vt:lpstr>
      <vt:lpstr>Calibri</vt:lpstr>
      <vt:lpstr>Segoe UI</vt:lpstr>
      <vt:lpstr>Tahoma</vt:lpstr>
      <vt:lpstr>Wingdings</vt:lpstr>
      <vt:lpstr>NEC_Theme_B_16_9_jp</vt:lpstr>
      <vt:lpstr>Office テーマ</vt:lpstr>
      <vt:lpstr>NEC_Theme_A_2021_jp</vt:lpstr>
      <vt:lpstr>はじめに</vt:lpstr>
      <vt:lpstr>本セミナーにおける作業の全体フロー</vt:lpstr>
      <vt:lpstr>STEP毎の作業項目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2022-05-17T04:56:32Z</dcterms:created>
  <dcterms:modified xsi:type="dcterms:W3CDTF">2023-06-01T11:26:19Z</dcterms:modified>
</cp:coreProperties>
</file>