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User Spending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32-4CB3-88CB-E0CB6E70FA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32-4CB3-88CB-E0CB6E70FA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32-4CB3-88CB-E0CB6E70F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4690080"/>
        <c:axId val="584697280"/>
      </c:lineChart>
      <c:catAx>
        <c:axId val="58469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697280"/>
        <c:crosses val="autoZero"/>
        <c:auto val="1"/>
        <c:lblAlgn val="ctr"/>
        <c:lblOffset val="100"/>
        <c:noMultiLvlLbl val="0"/>
      </c:catAx>
      <c:valAx>
        <c:axId val="58469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69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31A9-FCD7-C67F-7F64-F6F677DDC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1D990-DF7C-8999-B13A-18C7B75CD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4773-10DF-D468-71B7-898FCE0B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E2A-2CE1-4129-92E4-5463B03137BE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53406-B5C1-0890-8D4C-41279AC8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B760-D4FF-7070-46EC-07761257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BB-44B0-4223-BC18-A1AD78613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49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E558-C5EF-3968-9F53-7C20FD41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5D775-566B-2675-B41B-7DE0DD7E3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DF1D0-4C62-720D-A9C8-9FC07370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E2A-2CE1-4129-92E4-5463B03137BE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AE86-B1DA-4DB2-954A-551A16AB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08252-6A81-DD31-0391-B1776CA0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BB-44B0-4223-BC18-A1AD78613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26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0A6E1-7579-6324-F944-553786865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44825-B43F-4D0C-1ED8-4522EDEBE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B2D9C-EAF8-2684-B66F-AF3809DE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E2A-2CE1-4129-92E4-5463B03137BE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EAC33-BE07-CFD5-FA09-DBC65F1A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33B6-6FDF-3A23-184B-F53AD80E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BB-44B0-4223-BC18-A1AD78613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11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A524-795F-7B26-FC03-AEA785E1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338C-45C6-B987-1447-694D82B8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CAD21-78B1-AA13-D21D-72D11725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E2A-2CE1-4129-92E4-5463B03137BE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1A5C1-016F-FA76-3247-EAAEC102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2EE50-9417-C9C3-ABAF-27E4BC6E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BB-44B0-4223-BC18-A1AD78613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06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04AA-E89A-E724-7192-2FBCD6C1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2E675-3A71-1640-3085-01D25E1A0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8A646-2FF2-53FE-518B-FDFE729D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E2A-2CE1-4129-92E4-5463B03137BE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6B6D8-6176-3D88-CDDF-D413CC55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E7066-279C-B419-B05F-E47FB6CB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BB-44B0-4223-BC18-A1AD78613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67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81CD-17FD-9444-58C1-3325F663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CB770-DB41-67B0-6ED3-704E6548B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F98C5-C4D0-84B3-FF27-D128DC749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54924-6311-0195-845A-773F1658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E2A-2CE1-4129-92E4-5463B03137BE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BD462-5830-5E68-CB19-6A8BF0C1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90177-FBAF-2296-0B14-4060852F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BB-44B0-4223-BC18-A1AD78613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08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0FA1-DD95-7AB0-2C5C-45EBD18E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35CFC-EFDC-57E2-5ABA-6C073F3B7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9918E-2224-5262-3818-A00D3E7C7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C1E95-9FCE-D637-CFE1-17F9DEFE6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104C1-1C12-B8D0-1767-7EABEEDAE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BC59D-B4A3-7727-70D8-FE6DD620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E2A-2CE1-4129-92E4-5463B03137BE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0B648-EA09-CCCA-E939-93718250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94919-D14D-6C1E-DD96-50CB84BC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BB-44B0-4223-BC18-A1AD78613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52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A0D9-8C8A-BF69-48E0-46EAFBDA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3C966-3170-901A-58B5-3869149C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E2A-2CE1-4129-92E4-5463B03137BE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A1727-4E4D-B039-0624-AB3353E4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31EF8-9DE0-D1E0-9FA4-1B181EC8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BB-44B0-4223-BC18-A1AD78613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60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48D48-75E1-CF44-D2D1-F0377CD3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E2A-2CE1-4129-92E4-5463B03137BE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A0E39-647C-B267-9656-AE039271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22EBE-C07D-EF41-136D-A503D2B3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BB-44B0-4223-BC18-A1AD78613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86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727B-FF3D-4760-646D-1D311DC8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67C8B-F20F-5BF3-1EFA-59BCEB3C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742AF-5531-50C2-F107-B10BE94EB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C77DB-BAE4-73FC-00D3-5A7DBEE1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E2A-2CE1-4129-92E4-5463B03137BE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C4A1C-2536-A9CD-19DF-17C48696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BE83F-A349-5A95-B73B-764A532A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BB-44B0-4223-BC18-A1AD78613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83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9EF2-AA05-663C-1035-777F274B4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63717-BFFA-4440-71A3-A92AA936B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7A2DE-5633-281E-A204-1704956F9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76020-515C-FF71-B00B-347DD48B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E2A-2CE1-4129-92E4-5463B03137BE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69929-4B5E-0985-967F-4DE10703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3D52E-259C-5813-12A9-622659DD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AB0BB-44B0-4223-BC18-A1AD78613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73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02AB6-CB18-4216-1A40-15F7F9CD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33D8E-EE29-5580-7D33-39B89C3A9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D03C-3A7E-4F70-4585-789E2DEFF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8AE2A-2CE1-4129-92E4-5463B03137BE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466E-413E-2EFF-CD8F-91966BC79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EE9B-FC57-A431-507F-406B83C0C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AB0BB-44B0-4223-BC18-A1AD786138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12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D243-5113-21E0-4AEB-298E6439F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69820-BC5E-E1CB-9BF9-A2BC29857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80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ED2193-09D0-3B75-AA86-B405D83A3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5615"/>
            <a:ext cx="3817750" cy="5115226"/>
          </a:xfr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AFF769E-E477-AA4D-AF0B-E80DED6559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1722484"/>
              </p:ext>
            </p:extLst>
          </p:nvPr>
        </p:nvGraphicFramePr>
        <p:xfrm>
          <a:off x="3817750" y="505615"/>
          <a:ext cx="8115817" cy="5159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E5DCDD3-0D7B-ADA2-232F-06BB42D7B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0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6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Wong Gai Zhe</dc:creator>
  <cp:lastModifiedBy>Wong Gai Zhe</cp:lastModifiedBy>
  <cp:revision>1</cp:revision>
  <dcterms:created xsi:type="dcterms:W3CDTF">2025-01-07T07:51:37Z</dcterms:created>
  <dcterms:modified xsi:type="dcterms:W3CDTF">2025-01-07T07:54:46Z</dcterms:modified>
</cp:coreProperties>
</file>