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CF57-D58E-4FF2-B9A1-D47D4E56B70D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0" y="1668282"/>
            <a:ext cx="1352550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020" y="2940057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注册用户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2629111"/>
            <a:ext cx="1352550" cy="129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29699" y="3898407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14046" y="1352164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录入喜好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31518" y="1862730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形成推荐方案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14046" y="2340207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查看推荐讲座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88702" y="4316293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查看推荐竞赛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88702" y="3328250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查看所有讲座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89476" y="2068417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录入讲座信息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88702" y="5261304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查看所有竞赛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530774" y="4005549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录入竞赛信息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89476" y="3036983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修改讲座信息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557989" y="4974115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修改竞赛信息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31518" y="3728092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保存信息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01557" y="29142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7" y="3790478"/>
            <a:ext cx="1352550" cy="12954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10007" y="5062253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未注册用户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4" idx="3"/>
            <a:endCxn id="10" idx="2"/>
          </p:cNvCxnSpPr>
          <p:nvPr/>
        </p:nvCxnSpPr>
        <p:spPr>
          <a:xfrm flipV="1">
            <a:off x="1967570" y="1662407"/>
            <a:ext cx="946476" cy="65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6"/>
            <a:endCxn id="11" idx="1"/>
          </p:cNvCxnSpPr>
          <p:nvPr/>
        </p:nvCxnSpPr>
        <p:spPr>
          <a:xfrm>
            <a:off x="4726518" y="1662407"/>
            <a:ext cx="970430" cy="2911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0"/>
            <a:endCxn id="24" idx="6"/>
          </p:cNvCxnSpPr>
          <p:nvPr/>
        </p:nvCxnSpPr>
        <p:spPr>
          <a:xfrm flipH="1" flipV="1">
            <a:off x="7014029" y="339385"/>
            <a:ext cx="4311196" cy="228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1815170" y="339385"/>
            <a:ext cx="3386387" cy="159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914046" y="6206315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直接箭头连接符 46"/>
          <p:cNvCxnSpPr>
            <a:stCxn id="4" idx="3"/>
            <a:endCxn id="12" idx="2"/>
          </p:cNvCxnSpPr>
          <p:nvPr/>
        </p:nvCxnSpPr>
        <p:spPr>
          <a:xfrm>
            <a:off x="1967570" y="2315982"/>
            <a:ext cx="946476" cy="33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" idx="3"/>
            <a:endCxn id="14" idx="2"/>
          </p:cNvCxnSpPr>
          <p:nvPr/>
        </p:nvCxnSpPr>
        <p:spPr>
          <a:xfrm>
            <a:off x="1967570" y="2315982"/>
            <a:ext cx="921132" cy="13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" idx="3"/>
            <a:endCxn id="13" idx="2"/>
          </p:cNvCxnSpPr>
          <p:nvPr/>
        </p:nvCxnSpPr>
        <p:spPr>
          <a:xfrm>
            <a:off x="1967570" y="2315982"/>
            <a:ext cx="921132" cy="231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3"/>
            <a:endCxn id="16" idx="2"/>
          </p:cNvCxnSpPr>
          <p:nvPr/>
        </p:nvCxnSpPr>
        <p:spPr>
          <a:xfrm>
            <a:off x="1967570" y="2315982"/>
            <a:ext cx="921132" cy="325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3"/>
            <a:endCxn id="14" idx="2"/>
          </p:cNvCxnSpPr>
          <p:nvPr/>
        </p:nvCxnSpPr>
        <p:spPr>
          <a:xfrm flipV="1">
            <a:off x="1962557" y="3638493"/>
            <a:ext cx="926145" cy="7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3"/>
            <a:endCxn id="16" idx="2"/>
          </p:cNvCxnSpPr>
          <p:nvPr/>
        </p:nvCxnSpPr>
        <p:spPr>
          <a:xfrm>
            <a:off x="1962557" y="4438178"/>
            <a:ext cx="926145" cy="113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0" idx="3"/>
            <a:endCxn id="45" idx="2"/>
          </p:cNvCxnSpPr>
          <p:nvPr/>
        </p:nvCxnSpPr>
        <p:spPr>
          <a:xfrm>
            <a:off x="1962557" y="4438178"/>
            <a:ext cx="951489" cy="20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4"/>
            <a:endCxn id="20" idx="0"/>
          </p:cNvCxnSpPr>
          <p:nvPr/>
        </p:nvCxnSpPr>
        <p:spPr>
          <a:xfrm>
            <a:off x="6337754" y="2483216"/>
            <a:ext cx="0" cy="12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0" idx="2"/>
            <a:endCxn id="12" idx="6"/>
          </p:cNvCxnSpPr>
          <p:nvPr/>
        </p:nvCxnSpPr>
        <p:spPr>
          <a:xfrm flipH="1" flipV="1">
            <a:off x="4726518" y="2650450"/>
            <a:ext cx="705000" cy="138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0" idx="2"/>
            <a:endCxn id="14" idx="6"/>
          </p:cNvCxnSpPr>
          <p:nvPr/>
        </p:nvCxnSpPr>
        <p:spPr>
          <a:xfrm flipH="1" flipV="1">
            <a:off x="4701174" y="3638493"/>
            <a:ext cx="730344" cy="39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2"/>
            <a:endCxn id="13" idx="6"/>
          </p:cNvCxnSpPr>
          <p:nvPr/>
        </p:nvCxnSpPr>
        <p:spPr>
          <a:xfrm flipH="1">
            <a:off x="4701174" y="4038335"/>
            <a:ext cx="730344" cy="58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16" idx="6"/>
          </p:cNvCxnSpPr>
          <p:nvPr/>
        </p:nvCxnSpPr>
        <p:spPr>
          <a:xfrm flipH="1">
            <a:off x="4701174" y="4038335"/>
            <a:ext cx="730344" cy="15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5" idx="6"/>
            <a:endCxn id="20" idx="4"/>
          </p:cNvCxnSpPr>
          <p:nvPr/>
        </p:nvCxnSpPr>
        <p:spPr>
          <a:xfrm flipV="1">
            <a:off x="4726518" y="4348578"/>
            <a:ext cx="1611236" cy="216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" idx="1"/>
            <a:endCxn id="15" idx="6"/>
          </p:cNvCxnSpPr>
          <p:nvPr/>
        </p:nvCxnSpPr>
        <p:spPr>
          <a:xfrm flipH="1" flipV="1">
            <a:off x="10301948" y="2378660"/>
            <a:ext cx="347002" cy="8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1"/>
            <a:endCxn id="18" idx="6"/>
          </p:cNvCxnSpPr>
          <p:nvPr/>
        </p:nvCxnSpPr>
        <p:spPr>
          <a:xfrm flipH="1">
            <a:off x="10301948" y="3276811"/>
            <a:ext cx="347002" cy="7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" idx="1"/>
            <a:endCxn id="17" idx="6"/>
          </p:cNvCxnSpPr>
          <p:nvPr/>
        </p:nvCxnSpPr>
        <p:spPr>
          <a:xfrm flipH="1">
            <a:off x="10343246" y="3276811"/>
            <a:ext cx="305704" cy="103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" idx="1"/>
            <a:endCxn id="19" idx="6"/>
          </p:cNvCxnSpPr>
          <p:nvPr/>
        </p:nvCxnSpPr>
        <p:spPr>
          <a:xfrm flipH="1">
            <a:off x="10370461" y="3276811"/>
            <a:ext cx="278489" cy="200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5" idx="2"/>
            <a:endCxn id="20" idx="6"/>
          </p:cNvCxnSpPr>
          <p:nvPr/>
        </p:nvCxnSpPr>
        <p:spPr>
          <a:xfrm flipH="1">
            <a:off x="7243990" y="2378660"/>
            <a:ext cx="1245486" cy="16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8" idx="2"/>
            <a:endCxn id="20" idx="6"/>
          </p:cNvCxnSpPr>
          <p:nvPr/>
        </p:nvCxnSpPr>
        <p:spPr>
          <a:xfrm flipH="1">
            <a:off x="7243990" y="3347226"/>
            <a:ext cx="1245486" cy="69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20" idx="6"/>
          </p:cNvCxnSpPr>
          <p:nvPr/>
        </p:nvCxnSpPr>
        <p:spPr>
          <a:xfrm flipH="1" flipV="1">
            <a:off x="7243990" y="4038335"/>
            <a:ext cx="1311516" cy="20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9" idx="2"/>
            <a:endCxn id="20" idx="6"/>
          </p:cNvCxnSpPr>
          <p:nvPr/>
        </p:nvCxnSpPr>
        <p:spPr>
          <a:xfrm flipH="1" flipV="1">
            <a:off x="7243990" y="4038335"/>
            <a:ext cx="1313999" cy="1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3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Zhixing Zhang</dc:creator>
  <cp:lastModifiedBy>Zhixing Zhang</cp:lastModifiedBy>
  <cp:revision>5</cp:revision>
  <dcterms:created xsi:type="dcterms:W3CDTF">2017-11-02T15:38:47Z</dcterms:created>
  <dcterms:modified xsi:type="dcterms:W3CDTF">2017-11-02T16:07:48Z</dcterms:modified>
</cp:coreProperties>
</file>