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07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5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2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6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3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3E0D-CCA9-4D49-9DE6-23DCC00D3749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31264-834B-4FFA-8B30-41AB57E7E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937" y="2239229"/>
            <a:ext cx="11594123" cy="801931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Competition &amp; Lecture Management System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4243877"/>
            <a:ext cx="9144000" cy="1655762"/>
          </a:xfrm>
        </p:spPr>
        <p:txBody>
          <a:bodyPr/>
          <a:lstStyle/>
          <a:p>
            <a:r>
              <a:rPr lang="en-US" altLang="zh-CN" dirty="0" err="1">
                <a:latin typeface="Bell MT" panose="02020503060305020303" pitchFamily="18" charset="0"/>
              </a:rPr>
              <a:t>SigmaGo</a:t>
            </a:r>
            <a:endParaRPr lang="en-US" altLang="zh-CN" dirty="0">
              <a:latin typeface="Bell MT" panose="02020503060305020303" pitchFamily="18" charset="0"/>
            </a:endParaRPr>
          </a:p>
          <a:p>
            <a:r>
              <a:rPr lang="en-US" altLang="zh-CN" dirty="0" smtClean="0">
                <a:latin typeface="Bell MT" panose="02020503060305020303" pitchFamily="18" charset="0"/>
              </a:rPr>
              <a:t>November 10, 2017</a:t>
            </a:r>
            <a:endParaRPr lang="zh-CN" altLang="en-US" dirty="0">
              <a:latin typeface="Bell MT" panose="020205030603050203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042263" y="3041160"/>
            <a:ext cx="4107472" cy="560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System Prototype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 Case Diagram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20" y="1450730"/>
            <a:ext cx="884736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1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Home Page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611" y="0"/>
            <a:ext cx="4652777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695" y="3429000"/>
            <a:ext cx="351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Bell MT" panose="02020503060305020303" pitchFamily="18" charset="0"/>
              </a:rPr>
              <a:t>Competition Recommendations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2386" y="5119048"/>
            <a:ext cx="3510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Bell MT" panose="02020503060305020303" pitchFamily="18" charset="0"/>
              </a:rPr>
              <a:t>Lecture Recommendations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22387" y="2200002"/>
            <a:ext cx="3510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Bell MT" panose="02020503060305020303" pitchFamily="18" charset="0"/>
              </a:rPr>
              <a:t>Recent Activities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9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Single Page </a:t>
            </a:r>
            <a:r>
              <a:rPr lang="en-US" altLang="zh-CN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(Lecture or competition)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717"/>
            <a:ext cx="10637318" cy="52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217" y="0"/>
            <a:ext cx="70526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List Page</a:t>
            </a:r>
            <a:endParaRPr lang="zh-CN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8827" y="766296"/>
            <a:ext cx="91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Bell MT" panose="02020503060305020303" pitchFamily="18" charset="0"/>
              </a:rPr>
              <a:t>Title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2801" y="2071811"/>
            <a:ext cx="192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Bell MT" panose="02020503060305020303" pitchFamily="18" charset="0"/>
              </a:rPr>
              <a:t>Key Words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422" y="4012734"/>
            <a:ext cx="763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Bell MT" panose="02020503060305020303" pitchFamily="18" charset="0"/>
              </a:rPr>
              <a:t>List</a:t>
            </a:r>
            <a:endParaRPr lang="zh-CN" alt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Back-end Management</a:t>
            </a:r>
            <a:endParaRPr lang="zh-CN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Version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management</a:t>
            </a:r>
            <a:endParaRPr lang="zh-CN" alt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/>
          <a:stretch/>
        </p:blipFill>
        <p:spPr>
          <a:xfrm>
            <a:off x="0" y="1482613"/>
            <a:ext cx="12192000" cy="53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Bell MT</vt:lpstr>
      <vt:lpstr>Cambria Math</vt:lpstr>
      <vt:lpstr>Office Theme</vt:lpstr>
      <vt:lpstr>Competition &amp; Lecture Management System</vt:lpstr>
      <vt:lpstr>Use Case Diagram</vt:lpstr>
      <vt:lpstr>Home Page</vt:lpstr>
      <vt:lpstr>Single Page (Lecture or competition)</vt:lpstr>
      <vt:lpstr>List Page</vt:lpstr>
      <vt:lpstr>Back-end Management</vt:lpstr>
      <vt:lpstr>Version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 &amp; Lecture Management System</dc:title>
  <dc:creator>韩益增</dc:creator>
  <cp:lastModifiedBy>韩益增</cp:lastModifiedBy>
  <cp:revision>34</cp:revision>
  <dcterms:created xsi:type="dcterms:W3CDTF">2017-11-08T10:39:44Z</dcterms:created>
  <dcterms:modified xsi:type="dcterms:W3CDTF">2017-11-08T14:46:51Z</dcterms:modified>
</cp:coreProperties>
</file>