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80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9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6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2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79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0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6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CF57-D58E-4FF2-B9A1-D47D4E56B70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1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CF57-D58E-4FF2-B9A1-D47D4E56B70D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80AF8-096C-4A85-AF3F-A2030393A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0" y="1668282"/>
            <a:ext cx="1352550" cy="129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020" y="2940057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注册用户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950" y="2629111"/>
            <a:ext cx="1352550" cy="1295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29699" y="3898407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管理员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964156" y="1738623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录入喜好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431518" y="1862730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形成推荐方案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976828" y="2607323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查看推荐讲座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51484" y="4583409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查看推荐竞赛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951484" y="3595366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查看所有讲座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519452" y="2275460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录入讲座信息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51484" y="5528420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查看所有竞赛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512419" y="3890037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录入竞赛信息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489476" y="3036983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修改讲座信息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557453" y="4740945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修改竞赛信息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431518" y="3728092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保存信息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31518" y="23825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登录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07" y="3790478"/>
            <a:ext cx="1352550" cy="12954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10007" y="5062253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未注册用户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4" idx="3"/>
            <a:endCxn id="10" idx="2"/>
          </p:cNvCxnSpPr>
          <p:nvPr/>
        </p:nvCxnSpPr>
        <p:spPr>
          <a:xfrm flipV="1">
            <a:off x="1967570" y="2048866"/>
            <a:ext cx="996586" cy="26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" idx="6"/>
            <a:endCxn id="11" idx="1"/>
          </p:cNvCxnSpPr>
          <p:nvPr/>
        </p:nvCxnSpPr>
        <p:spPr>
          <a:xfrm flipV="1">
            <a:off x="4776628" y="1953598"/>
            <a:ext cx="920320" cy="952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0"/>
            <a:endCxn id="24" idx="6"/>
          </p:cNvCxnSpPr>
          <p:nvPr/>
        </p:nvCxnSpPr>
        <p:spPr>
          <a:xfrm flipH="1" flipV="1">
            <a:off x="7243990" y="334068"/>
            <a:ext cx="4081235" cy="229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24" idx="2"/>
          </p:cNvCxnSpPr>
          <p:nvPr/>
        </p:nvCxnSpPr>
        <p:spPr>
          <a:xfrm flipV="1">
            <a:off x="1825346" y="334068"/>
            <a:ext cx="3606172" cy="158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914046" y="6206315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注册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直接箭头连接符 46"/>
          <p:cNvCxnSpPr>
            <a:stCxn id="4" idx="3"/>
            <a:endCxn id="12" idx="2"/>
          </p:cNvCxnSpPr>
          <p:nvPr/>
        </p:nvCxnSpPr>
        <p:spPr>
          <a:xfrm>
            <a:off x="1967570" y="2315982"/>
            <a:ext cx="1009258" cy="60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" idx="3"/>
            <a:endCxn id="14" idx="2"/>
          </p:cNvCxnSpPr>
          <p:nvPr/>
        </p:nvCxnSpPr>
        <p:spPr>
          <a:xfrm>
            <a:off x="1967570" y="2315982"/>
            <a:ext cx="983914" cy="158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" idx="3"/>
            <a:endCxn id="13" idx="2"/>
          </p:cNvCxnSpPr>
          <p:nvPr/>
        </p:nvCxnSpPr>
        <p:spPr>
          <a:xfrm>
            <a:off x="1967570" y="2315982"/>
            <a:ext cx="983914" cy="25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" idx="3"/>
            <a:endCxn id="16" idx="2"/>
          </p:cNvCxnSpPr>
          <p:nvPr/>
        </p:nvCxnSpPr>
        <p:spPr>
          <a:xfrm>
            <a:off x="1967570" y="2315982"/>
            <a:ext cx="983914" cy="352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0" idx="3"/>
            <a:endCxn id="14" idx="2"/>
          </p:cNvCxnSpPr>
          <p:nvPr/>
        </p:nvCxnSpPr>
        <p:spPr>
          <a:xfrm flipV="1">
            <a:off x="1962557" y="3905609"/>
            <a:ext cx="988927" cy="53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3"/>
            <a:endCxn id="16" idx="2"/>
          </p:cNvCxnSpPr>
          <p:nvPr/>
        </p:nvCxnSpPr>
        <p:spPr>
          <a:xfrm>
            <a:off x="1962557" y="4438178"/>
            <a:ext cx="988927" cy="140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0" idx="3"/>
            <a:endCxn id="45" idx="2"/>
          </p:cNvCxnSpPr>
          <p:nvPr/>
        </p:nvCxnSpPr>
        <p:spPr>
          <a:xfrm>
            <a:off x="1962557" y="4438178"/>
            <a:ext cx="951489" cy="20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1" idx="4"/>
            <a:endCxn id="20" idx="0"/>
          </p:cNvCxnSpPr>
          <p:nvPr/>
        </p:nvCxnSpPr>
        <p:spPr>
          <a:xfrm>
            <a:off x="6337754" y="2483216"/>
            <a:ext cx="0" cy="124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12" idx="6"/>
          </p:cNvCxnSpPr>
          <p:nvPr/>
        </p:nvCxnSpPr>
        <p:spPr>
          <a:xfrm flipH="1" flipV="1">
            <a:off x="4789300" y="2917566"/>
            <a:ext cx="705000" cy="138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endCxn id="14" idx="6"/>
          </p:cNvCxnSpPr>
          <p:nvPr/>
        </p:nvCxnSpPr>
        <p:spPr>
          <a:xfrm flipH="1" flipV="1">
            <a:off x="4763956" y="3905609"/>
            <a:ext cx="730344" cy="39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endCxn id="13" idx="6"/>
          </p:cNvCxnSpPr>
          <p:nvPr/>
        </p:nvCxnSpPr>
        <p:spPr>
          <a:xfrm flipH="1">
            <a:off x="4763956" y="4305451"/>
            <a:ext cx="730344" cy="58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16" idx="6"/>
          </p:cNvCxnSpPr>
          <p:nvPr/>
        </p:nvCxnSpPr>
        <p:spPr>
          <a:xfrm flipH="1">
            <a:off x="4763956" y="4305451"/>
            <a:ext cx="730344" cy="153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5" idx="6"/>
            <a:endCxn id="20" idx="4"/>
          </p:cNvCxnSpPr>
          <p:nvPr/>
        </p:nvCxnSpPr>
        <p:spPr>
          <a:xfrm flipV="1">
            <a:off x="4726518" y="4348578"/>
            <a:ext cx="1611236" cy="216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" idx="1"/>
            <a:endCxn id="15" idx="6"/>
          </p:cNvCxnSpPr>
          <p:nvPr/>
        </p:nvCxnSpPr>
        <p:spPr>
          <a:xfrm flipH="1" flipV="1">
            <a:off x="10331924" y="2585703"/>
            <a:ext cx="317026" cy="69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" idx="1"/>
            <a:endCxn id="18" idx="6"/>
          </p:cNvCxnSpPr>
          <p:nvPr/>
        </p:nvCxnSpPr>
        <p:spPr>
          <a:xfrm flipH="1">
            <a:off x="10301948" y="3276811"/>
            <a:ext cx="347002" cy="7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" idx="1"/>
            <a:endCxn id="17" idx="6"/>
          </p:cNvCxnSpPr>
          <p:nvPr/>
        </p:nvCxnSpPr>
        <p:spPr>
          <a:xfrm flipH="1">
            <a:off x="10324891" y="3276811"/>
            <a:ext cx="324059" cy="92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" idx="1"/>
            <a:endCxn id="19" idx="6"/>
          </p:cNvCxnSpPr>
          <p:nvPr/>
        </p:nvCxnSpPr>
        <p:spPr>
          <a:xfrm flipH="1">
            <a:off x="10369925" y="3276811"/>
            <a:ext cx="279025" cy="177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5" idx="2"/>
            <a:endCxn id="20" idx="6"/>
          </p:cNvCxnSpPr>
          <p:nvPr/>
        </p:nvCxnSpPr>
        <p:spPr>
          <a:xfrm flipH="1">
            <a:off x="7243990" y="2585703"/>
            <a:ext cx="1275462" cy="145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8" idx="2"/>
            <a:endCxn id="20" idx="6"/>
          </p:cNvCxnSpPr>
          <p:nvPr/>
        </p:nvCxnSpPr>
        <p:spPr>
          <a:xfrm flipH="1">
            <a:off x="7243990" y="3347226"/>
            <a:ext cx="1245486" cy="69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endCxn id="20" idx="6"/>
          </p:cNvCxnSpPr>
          <p:nvPr/>
        </p:nvCxnSpPr>
        <p:spPr>
          <a:xfrm flipH="1" flipV="1">
            <a:off x="7243990" y="4038335"/>
            <a:ext cx="1311516" cy="20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9" idx="2"/>
            <a:endCxn id="20" idx="6"/>
          </p:cNvCxnSpPr>
          <p:nvPr/>
        </p:nvCxnSpPr>
        <p:spPr>
          <a:xfrm flipH="1" flipV="1">
            <a:off x="7243990" y="4038335"/>
            <a:ext cx="1313463" cy="101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5431518" y="710366"/>
            <a:ext cx="1812472" cy="6204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登出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直接箭头连接符 37"/>
          <p:cNvCxnSpPr>
            <a:endCxn id="60" idx="2"/>
          </p:cNvCxnSpPr>
          <p:nvPr/>
        </p:nvCxnSpPr>
        <p:spPr>
          <a:xfrm flipV="1">
            <a:off x="1825346" y="1020609"/>
            <a:ext cx="3606172" cy="89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0"/>
            <a:endCxn id="60" idx="6"/>
          </p:cNvCxnSpPr>
          <p:nvPr/>
        </p:nvCxnSpPr>
        <p:spPr>
          <a:xfrm flipH="1" flipV="1">
            <a:off x="7243990" y="1020609"/>
            <a:ext cx="4081235" cy="160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3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Zhixing Zhang</dc:creator>
  <cp:lastModifiedBy>Zhixing Zhang</cp:lastModifiedBy>
  <cp:revision>7</cp:revision>
  <dcterms:created xsi:type="dcterms:W3CDTF">2017-11-02T15:38:47Z</dcterms:created>
  <dcterms:modified xsi:type="dcterms:W3CDTF">2017-11-08T13:15:44Z</dcterms:modified>
</cp:coreProperties>
</file>