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e5e704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e5e704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1243f4e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1243f4e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1243f4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1243f4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1243f4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1243f4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1243f4e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1243f4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1243f4e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1243f4e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1243f4e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1243f4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1243f4e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1243f4e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1243f4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1243f4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1243f4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1243f4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d28f25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d28f25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1243f4e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1243f4e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1243f4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1243f4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1243f4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1243f4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1243f4e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1243f4e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1243f4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1243f4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1243f4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1243f4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e5e704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e5e704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9d28f25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9d28f25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e5e70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e5e70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e5e704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e5e704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9d28f2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9d28f2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9d28f2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9d28f2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9d28f25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9d28f25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Q8gr7JUuywo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in Game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1425" y="2742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Gud Games Inc.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11975" y="4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Cues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outside the FOV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did it happen?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it happen to?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 and Bit Depth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5" y="0"/>
            <a:ext cx="88432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393575" y="22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797750"/>
            <a:ext cx="48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Sound is a wave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order to digitally capture sound, we must convert it from the original analog audio to digital.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Digitally capturing sound creates an approximation of the wave rather than the actual wave.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why some prefer vinyl to CD because it is generally the most accurate representation of the recording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 is the frequency that a sample is captured in order to replicate a sound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rate is usually measured in KHz (How many thousand samples taken per second)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more frequently we sample a sound, the better we are able to reproduce 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83775"/>
            <a:ext cx="76419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 Comparison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Depth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64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sample captured is stored as a series of 1s and 0s.  The amount of 1s and 0s is called the bit depth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audio bit depths are 16, and 24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more bits we have, the more accurately we can represent the sound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Depth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63" y="1122775"/>
            <a:ext cx="6330475" cy="28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Size Matter?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Counterexample: Does Size Matter?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Might You Want Lower Bit Depth and Sample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Size Matters!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Phone Games, Lots of Audio Files,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90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Importance of Music</a:t>
            </a:r>
            <a:endParaRPr sz="2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77275" y="1435750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Sounds, </a:t>
            </a:r>
            <a:r>
              <a:rPr b="1" lang="en" sz="1800"/>
              <a:t>including music</a:t>
            </a:r>
            <a:r>
              <a:rPr lang="en" sz="1800"/>
              <a:t> brings the player closer to what's happening on screen.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 gives the game a extra layer of life. Making a convincing virtual world.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Music can create atmosphere, reinforce emotion, convey meaning, and provide structure.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Find one the most famous video game sound effect in the history. This is the metal gear solid alert sound effect and ringtone.&#10;&#10;Link to download Android ringtone (mp3 sound) :  https://drive.google.com/open?id=1axRRFwwU5SRylJv5fUiPo5SZpL7g-xyk&#10;Link to download Iphone ringtone (m4r sound) : https://drive.google.com/open?id=0BwaA0vvwNgcBUDR1WjJXa1FzNWs&#10;&#10;I hope you'll like it and have fun&#10;Tell me what sound do you need ;)&#10;See you soon" id="62" name="Google Shape;62;p14" title="[Metal Gear Solid] Alert Sound Effect [Free Ringtone Download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775" y="1183425"/>
            <a:ext cx="1311600" cy="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Files in Unity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Supports the following Audio File Types</a:t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0" y="1114413"/>
            <a:ext cx="46863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gained popularity because its ability to be compressed.  It made sharing easier and allowed for more songs to be stored.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MP3 compresses audio files by reducing accuracy of frequencies considered not perceptible by most human hearing.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Uncompressed, sound unaffected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Higher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Supported In 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compressed and converted to MP3 if necessary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to WAV Comparison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Conversion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Freesound.org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VLC - Converting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Audacity - Editing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Worldbuilding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scale orchestras can make the world feel massive and monumental</a:t>
            </a:r>
            <a:br>
              <a:rPr lang="en"/>
            </a:br>
            <a:r>
              <a:rPr lang="en"/>
              <a:t>(Dark Souls)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soundtrack in the </a:t>
            </a:r>
            <a:r>
              <a:rPr lang="en" sz="1700"/>
              <a:t>Fallout series paints a picture of the world before the nuclear war.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reepy background music can make an e</a:t>
            </a:r>
            <a:r>
              <a:rPr lang="en"/>
              <a:t>erie\sinister </a:t>
            </a:r>
            <a:r>
              <a:rPr lang="en"/>
              <a:t>environment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Cultural music for specific locations can make an area feel authentic. </a:t>
            </a:r>
            <a:r>
              <a:rPr lang="en"/>
              <a:t>(Zydeco in New Orleans or other cultures that could be foreign)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Music c</a:t>
            </a:r>
            <a:r>
              <a:rPr lang="en" sz="1700"/>
              <a:t>an try to set the pace of the game.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and Moods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Ambient music that plays in the background usually isn't noticed but can set a mood for a specific environment.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Tense music can warn the player to stay alert, warning the player of an unseen threat.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Intense music can keep player in an alert state as a fight drags on longer than expected.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Music can help the player stay engaged longer in a game.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Imagine the Pokemon music as you enter a fight, it induces anxiety.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Music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69250" y="112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soundtracks that can change depending on how the user plays.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Deus Ex had different versions of the same location songs.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Ambient (exploration)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Stressed (stealth)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Hardfight (combat)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Doom(2016) focused on a songwriting approach where chords, </a:t>
            </a:r>
            <a:r>
              <a:rPr lang="en"/>
              <a:t>transitions,</a:t>
            </a:r>
            <a:r>
              <a:rPr lang="en"/>
              <a:t> and verses would play based on the speed of combat and </a:t>
            </a:r>
            <a:r>
              <a:rPr lang="en"/>
              <a:t>intensity.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of Music on the Body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processing begins in the brainstem, which also controls heart-rate and respiration.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What does this mean?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Our body reacts to music involuntarily.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Music can release dopamine, which makes people feel engaged and motivated.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Music can ease stress, pain, and anxiety. Factors such as familiarity and </a:t>
            </a:r>
            <a:r>
              <a:rPr lang="en" sz="1700"/>
              <a:t>predictability in music increases the effects.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Source: https://www.health.harvard.edu/heart-health/tuning-in-how-music-may-affect-your-heart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Bad Music in Games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put, good music </a:t>
            </a:r>
            <a:r>
              <a:rPr lang="en"/>
              <a:t>succeeds</a:t>
            </a:r>
            <a:r>
              <a:rPr lang="en"/>
              <a:t> in its goal of building atmosphere without getting in the way and bad music sticks out like a sore thumb and </a:t>
            </a:r>
            <a:r>
              <a:rPr lang="en"/>
              <a:t>doesn't</a:t>
            </a:r>
            <a:r>
              <a:rPr lang="en"/>
              <a:t> belong where its 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Personally, </a:t>
            </a:r>
            <a:r>
              <a:rPr lang="en"/>
              <a:t>it's</a:t>
            </a:r>
            <a:r>
              <a:rPr lang="en"/>
              <a:t> hard to judge music. But music in a game should not overshadow the game itself, the soundtrack should complement the game’s theme and setting.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Time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time is the interval between </a:t>
            </a:r>
            <a:r>
              <a:rPr lang="en"/>
              <a:t>stimulus </a:t>
            </a:r>
            <a:r>
              <a:rPr lang="en"/>
              <a:t>and a voluntary response.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8-10ms for auditory stimulus to reach the brain.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20-40ms for </a:t>
            </a:r>
            <a:r>
              <a:rPr lang="en"/>
              <a:t>visual</a:t>
            </a:r>
            <a:r>
              <a:rPr lang="en"/>
              <a:t> stimulus to reach the brain.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Source:</a:t>
            </a:r>
            <a:br>
              <a:rPr lang="en"/>
            </a:br>
            <a:r>
              <a:rPr lang="en" sz="1100"/>
              <a:t>http://www.sjosm.org/article.asp?issn=1319-6308;year=2014;volume=14;issue=1;spage=35;epage=38;aulast=Ghuntla#ref13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Overload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25" y="1113225"/>
            <a:ext cx="6557551" cy="36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