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49" r:id="rId1"/>
  </p:sldMasterIdLst>
  <p:notesMasterIdLst>
    <p:notesMasterId r:id="rId19"/>
  </p:notesMasterIdLst>
  <p:handoutMasterIdLst>
    <p:handoutMasterId r:id="rId20"/>
  </p:handoutMasterIdLst>
  <p:sldIdLst>
    <p:sldId id="257" r:id="rId2"/>
    <p:sldId id="259" r:id="rId3"/>
    <p:sldId id="269" r:id="rId4"/>
    <p:sldId id="303" r:id="rId5"/>
    <p:sldId id="270" r:id="rId6"/>
    <p:sldId id="271" r:id="rId7"/>
    <p:sldId id="310" r:id="rId8"/>
    <p:sldId id="286" r:id="rId9"/>
    <p:sldId id="288" r:id="rId10"/>
    <p:sldId id="291" r:id="rId11"/>
    <p:sldId id="302" r:id="rId12"/>
    <p:sldId id="304" r:id="rId13"/>
    <p:sldId id="305" r:id="rId14"/>
    <p:sldId id="306" r:id="rId15"/>
    <p:sldId id="307" r:id="rId16"/>
    <p:sldId id="308" r:id="rId17"/>
    <p:sldId id="309" r:id="rId18"/>
  </p:sldIdLst>
  <p:sldSz cx="9906000" cy="6858000" type="A4"/>
  <p:notesSz cx="6821488" cy="9969500"/>
  <p:custDataLst>
    <p:tags r:id="rId21"/>
  </p:custDataLst>
  <p:defaultTextStyle>
    <a:defPPr>
      <a:defRPr lang="ja-JP"/>
    </a:defPPr>
    <a:lvl1pPr algn="l" rtl="0" fontAlgn="base">
      <a:spcBef>
        <a:spcPct val="0"/>
      </a:spcBef>
      <a:spcAft>
        <a:spcPct val="0"/>
      </a:spcAft>
      <a:defRPr kumimoji="1" kern="1200">
        <a:solidFill>
          <a:schemeClr val="tx1"/>
        </a:solidFill>
        <a:latin typeface="Arial" charset="0"/>
        <a:ea typeface="ＭＳ Ｐゴシック" pitchFamily="50" charset="-128"/>
        <a:cs typeface="+mn-cs"/>
      </a:defRPr>
    </a:lvl1pPr>
    <a:lvl2pPr marL="457200" algn="l" rtl="0" fontAlgn="base">
      <a:spcBef>
        <a:spcPct val="0"/>
      </a:spcBef>
      <a:spcAft>
        <a:spcPct val="0"/>
      </a:spcAft>
      <a:defRPr kumimoji="1" kern="1200">
        <a:solidFill>
          <a:schemeClr val="tx1"/>
        </a:solidFill>
        <a:latin typeface="Arial" charset="0"/>
        <a:ea typeface="ＭＳ Ｐゴシック" pitchFamily="50" charset="-128"/>
        <a:cs typeface="+mn-cs"/>
      </a:defRPr>
    </a:lvl2pPr>
    <a:lvl3pPr marL="914400" algn="l" rtl="0" fontAlgn="base">
      <a:spcBef>
        <a:spcPct val="0"/>
      </a:spcBef>
      <a:spcAft>
        <a:spcPct val="0"/>
      </a:spcAft>
      <a:defRPr kumimoji="1" kern="1200">
        <a:solidFill>
          <a:schemeClr val="tx1"/>
        </a:solidFill>
        <a:latin typeface="Arial" charset="0"/>
        <a:ea typeface="ＭＳ Ｐゴシック" pitchFamily="50" charset="-128"/>
        <a:cs typeface="+mn-cs"/>
      </a:defRPr>
    </a:lvl3pPr>
    <a:lvl4pPr marL="1371600" algn="l" rtl="0" fontAlgn="base">
      <a:spcBef>
        <a:spcPct val="0"/>
      </a:spcBef>
      <a:spcAft>
        <a:spcPct val="0"/>
      </a:spcAft>
      <a:defRPr kumimoji="1" kern="1200">
        <a:solidFill>
          <a:schemeClr val="tx1"/>
        </a:solidFill>
        <a:latin typeface="Arial" charset="0"/>
        <a:ea typeface="ＭＳ Ｐゴシック" pitchFamily="50" charset="-128"/>
        <a:cs typeface="+mn-cs"/>
      </a:defRPr>
    </a:lvl4pPr>
    <a:lvl5pPr marL="1828800" algn="l" rtl="0" fontAlgn="base">
      <a:spcBef>
        <a:spcPct val="0"/>
      </a:spcBef>
      <a:spcAft>
        <a:spcPct val="0"/>
      </a:spcAft>
      <a:defRPr kumimoji="1" kern="1200">
        <a:solidFill>
          <a:schemeClr val="tx1"/>
        </a:solidFill>
        <a:latin typeface="Arial" charset="0"/>
        <a:ea typeface="ＭＳ Ｐゴシック" pitchFamily="50" charset="-128"/>
        <a:cs typeface="+mn-cs"/>
      </a:defRPr>
    </a:lvl5pPr>
    <a:lvl6pPr marL="2286000" algn="l" defTabSz="914400" rtl="0" eaLnBrk="1" latinLnBrk="0" hangingPunct="1">
      <a:defRPr kumimoji="1" kern="1200">
        <a:solidFill>
          <a:schemeClr val="tx1"/>
        </a:solidFill>
        <a:latin typeface="Arial" charset="0"/>
        <a:ea typeface="ＭＳ Ｐゴシック" pitchFamily="50" charset="-128"/>
        <a:cs typeface="+mn-cs"/>
      </a:defRPr>
    </a:lvl6pPr>
    <a:lvl7pPr marL="2743200" algn="l" defTabSz="914400" rtl="0" eaLnBrk="1" latinLnBrk="0" hangingPunct="1">
      <a:defRPr kumimoji="1" kern="1200">
        <a:solidFill>
          <a:schemeClr val="tx1"/>
        </a:solidFill>
        <a:latin typeface="Arial" charset="0"/>
        <a:ea typeface="ＭＳ Ｐゴシック" pitchFamily="50" charset="-128"/>
        <a:cs typeface="+mn-cs"/>
      </a:defRPr>
    </a:lvl7pPr>
    <a:lvl8pPr marL="3200400" algn="l" defTabSz="914400" rtl="0" eaLnBrk="1" latinLnBrk="0" hangingPunct="1">
      <a:defRPr kumimoji="1" kern="1200">
        <a:solidFill>
          <a:schemeClr val="tx1"/>
        </a:solidFill>
        <a:latin typeface="Arial" charset="0"/>
        <a:ea typeface="ＭＳ Ｐゴシック" pitchFamily="50" charset="-128"/>
        <a:cs typeface="+mn-cs"/>
      </a:defRPr>
    </a:lvl8pPr>
    <a:lvl9pPr marL="3657600" algn="l" defTabSz="914400" rtl="0" eaLnBrk="1" latinLnBrk="0" hangingPunct="1">
      <a:defRPr kumimoji="1" kern="1200">
        <a:solidFill>
          <a:schemeClr val="tx1"/>
        </a:solidFill>
        <a:latin typeface="Arial" charset="0"/>
        <a:ea typeface="ＭＳ Ｐゴシック" pitchFamily="50" charset="-128"/>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15:guide id="1" orient="horz" pos="3140">
          <p15:clr>
            <a:srgbClr val="A4A3A4"/>
          </p15:clr>
        </p15:guide>
        <p15:guide id="2" pos="214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7AD30"/>
    <a:srgbClr val="0072BE"/>
    <a:srgbClr val="DA5319"/>
    <a:srgbClr val="EEB220"/>
    <a:srgbClr val="7E2F8E"/>
    <a:srgbClr val="4DBFEF"/>
    <a:srgbClr val="A3142F"/>
    <a:srgbClr val="4D4D4D"/>
    <a:srgbClr val="5F5F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070" autoAdjust="0"/>
    <p:restoredTop sz="94660"/>
  </p:normalViewPr>
  <p:slideViewPr>
    <p:cSldViewPr snapToObjects="1">
      <p:cViewPr>
        <p:scale>
          <a:sx n="66" d="100"/>
          <a:sy n="66" d="100"/>
        </p:scale>
        <p:origin x="1530" y="162"/>
      </p:cViewPr>
      <p:guideLst>
        <p:guide orient="horz" pos="2160"/>
        <p:guide pos="3120"/>
      </p:guideLst>
    </p:cSldViewPr>
  </p:slideViewPr>
  <p:notesTextViewPr>
    <p:cViewPr>
      <p:scale>
        <a:sx n="1" d="1"/>
        <a:sy n="1" d="1"/>
      </p:scale>
      <p:origin x="0" y="0"/>
    </p:cViewPr>
  </p:notesTextViewPr>
  <p:sorterViewPr>
    <p:cViewPr>
      <p:scale>
        <a:sx n="100" d="100"/>
        <a:sy n="100" d="100"/>
      </p:scale>
      <p:origin x="0" y="0"/>
    </p:cViewPr>
  </p:sorterViewPr>
  <p:notesViewPr>
    <p:cSldViewPr snapToObjects="1">
      <p:cViewPr varScale="1">
        <p:scale>
          <a:sx n="89" d="100"/>
          <a:sy n="89" d="100"/>
        </p:scale>
        <p:origin x="-3774" y="-120"/>
      </p:cViewPr>
      <p:guideLst>
        <p:guide orient="horz" pos="3140"/>
        <p:guide pos="214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0"/>
            <a:ext cx="2955978" cy="49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ja-JP"/>
          </a:p>
        </p:txBody>
      </p:sp>
      <p:sp>
        <p:nvSpPr>
          <p:cNvPr id="10243" name="Rectangle 3"/>
          <p:cNvSpPr>
            <a:spLocks noGrp="1" noChangeArrowheads="1"/>
          </p:cNvSpPr>
          <p:nvPr>
            <p:ph type="dt" sz="quarter" idx="1"/>
          </p:nvPr>
        </p:nvSpPr>
        <p:spPr bwMode="auto">
          <a:xfrm>
            <a:off x="3863931" y="0"/>
            <a:ext cx="2955978" cy="49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ja-JP"/>
          </a:p>
        </p:txBody>
      </p:sp>
      <p:sp>
        <p:nvSpPr>
          <p:cNvPr id="10244" name="Rectangle 4"/>
          <p:cNvSpPr>
            <a:spLocks noGrp="1" noChangeArrowheads="1"/>
          </p:cNvSpPr>
          <p:nvPr>
            <p:ph type="ftr" sz="quarter" idx="2"/>
          </p:nvPr>
        </p:nvSpPr>
        <p:spPr bwMode="auto">
          <a:xfrm>
            <a:off x="0" y="9469295"/>
            <a:ext cx="2955978" cy="49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ja-JP"/>
          </a:p>
        </p:txBody>
      </p:sp>
      <p:sp>
        <p:nvSpPr>
          <p:cNvPr id="10245" name="Rectangle 5"/>
          <p:cNvSpPr>
            <a:spLocks noGrp="1" noChangeArrowheads="1"/>
          </p:cNvSpPr>
          <p:nvPr>
            <p:ph type="sldNum" sz="quarter" idx="3"/>
          </p:nvPr>
        </p:nvSpPr>
        <p:spPr bwMode="auto">
          <a:xfrm>
            <a:off x="3863931" y="9469295"/>
            <a:ext cx="2955978" cy="49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61A89CF7-34A1-4F4A-82F4-69DC8D066ADD}" type="slidenum">
              <a:rPr lang="en-US" altLang="ja-JP"/>
              <a:pPr/>
              <a:t>‹#›</a:t>
            </a:fld>
            <a:endParaRPr lang="en-US" altLang="ja-JP"/>
          </a:p>
        </p:txBody>
      </p:sp>
    </p:spTree>
    <p:extLst>
      <p:ext uri="{BB962C8B-B14F-4D97-AF65-F5344CB8AC3E}">
        <p14:creationId xmlns:p14="http://schemas.microsoft.com/office/powerpoint/2010/main" val="30221989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55978" cy="49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ja-JP"/>
          </a:p>
        </p:txBody>
      </p:sp>
      <p:sp>
        <p:nvSpPr>
          <p:cNvPr id="9219" name="Rectangle 3"/>
          <p:cNvSpPr>
            <a:spLocks noGrp="1" noChangeArrowheads="1"/>
          </p:cNvSpPr>
          <p:nvPr>
            <p:ph type="dt" idx="1"/>
          </p:nvPr>
        </p:nvSpPr>
        <p:spPr bwMode="auto">
          <a:xfrm>
            <a:off x="3863931" y="0"/>
            <a:ext cx="2955978" cy="49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ja-JP"/>
          </a:p>
        </p:txBody>
      </p:sp>
      <p:sp>
        <p:nvSpPr>
          <p:cNvPr id="9220" name="Rectangle 4"/>
          <p:cNvSpPr>
            <a:spLocks noGrp="1" noRot="1" noChangeAspect="1" noChangeArrowheads="1" noTextEdit="1"/>
          </p:cNvSpPr>
          <p:nvPr>
            <p:ph type="sldImg" idx="2"/>
          </p:nvPr>
        </p:nvSpPr>
        <p:spPr bwMode="auto">
          <a:xfrm>
            <a:off x="711200" y="747713"/>
            <a:ext cx="5399088" cy="3738562"/>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221" name="Rectangle 5"/>
          <p:cNvSpPr>
            <a:spLocks noGrp="1" noChangeArrowheads="1"/>
          </p:cNvSpPr>
          <p:nvPr>
            <p:ph type="body" sz="quarter" idx="3"/>
          </p:nvPr>
        </p:nvSpPr>
        <p:spPr bwMode="auto">
          <a:xfrm>
            <a:off x="682149" y="4735513"/>
            <a:ext cx="5457190" cy="448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9222" name="Rectangle 6"/>
          <p:cNvSpPr>
            <a:spLocks noGrp="1" noChangeArrowheads="1"/>
          </p:cNvSpPr>
          <p:nvPr>
            <p:ph type="ftr" sz="quarter" idx="4"/>
          </p:nvPr>
        </p:nvSpPr>
        <p:spPr bwMode="auto">
          <a:xfrm>
            <a:off x="0" y="9469295"/>
            <a:ext cx="2955978" cy="49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ja-JP"/>
          </a:p>
        </p:txBody>
      </p:sp>
      <p:sp>
        <p:nvSpPr>
          <p:cNvPr id="9223" name="Rectangle 7"/>
          <p:cNvSpPr>
            <a:spLocks noGrp="1" noChangeArrowheads="1"/>
          </p:cNvSpPr>
          <p:nvPr>
            <p:ph type="sldNum" sz="quarter" idx="5"/>
          </p:nvPr>
        </p:nvSpPr>
        <p:spPr bwMode="auto">
          <a:xfrm>
            <a:off x="3863931" y="9469295"/>
            <a:ext cx="2955978" cy="49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83C03934-2B65-4887-BED9-6DF7CD723B42}" type="slidenum">
              <a:rPr lang="en-US" altLang="ja-JP"/>
              <a:pPr/>
              <a:t>‹#›</a:t>
            </a:fld>
            <a:endParaRPr lang="en-US" altLang="ja-JP"/>
          </a:p>
        </p:txBody>
      </p:sp>
    </p:spTree>
    <p:extLst>
      <p:ext uri="{BB962C8B-B14F-4D97-AF65-F5344CB8AC3E}">
        <p14:creationId xmlns:p14="http://schemas.microsoft.com/office/powerpoint/2010/main" val="2402063394"/>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Arial" charset="0"/>
        <a:ea typeface="ＭＳ Ｐ明朝" pitchFamily="18" charset="-128"/>
        <a:cs typeface="+mn-cs"/>
      </a:defRPr>
    </a:lvl1pPr>
    <a:lvl2pPr marL="457200" algn="l" rtl="0" fontAlgn="base">
      <a:spcBef>
        <a:spcPct val="30000"/>
      </a:spcBef>
      <a:spcAft>
        <a:spcPct val="0"/>
      </a:spcAft>
      <a:defRPr kumimoji="1" sz="1200" kern="1200">
        <a:solidFill>
          <a:schemeClr val="tx1"/>
        </a:solidFill>
        <a:latin typeface="Arial" charset="0"/>
        <a:ea typeface="ＭＳ Ｐ明朝" pitchFamily="18" charset="-128"/>
        <a:cs typeface="+mn-cs"/>
      </a:defRPr>
    </a:lvl2pPr>
    <a:lvl3pPr marL="914400" algn="l" rtl="0" fontAlgn="base">
      <a:spcBef>
        <a:spcPct val="30000"/>
      </a:spcBef>
      <a:spcAft>
        <a:spcPct val="0"/>
      </a:spcAft>
      <a:defRPr kumimoji="1" sz="1200" kern="1200">
        <a:solidFill>
          <a:schemeClr val="tx1"/>
        </a:solidFill>
        <a:latin typeface="Arial" charset="0"/>
        <a:ea typeface="ＭＳ Ｐ明朝" pitchFamily="18" charset="-128"/>
        <a:cs typeface="+mn-cs"/>
      </a:defRPr>
    </a:lvl3pPr>
    <a:lvl4pPr marL="1371600" algn="l" rtl="0" fontAlgn="base">
      <a:spcBef>
        <a:spcPct val="30000"/>
      </a:spcBef>
      <a:spcAft>
        <a:spcPct val="0"/>
      </a:spcAft>
      <a:defRPr kumimoji="1" sz="1200" kern="1200">
        <a:solidFill>
          <a:schemeClr val="tx1"/>
        </a:solidFill>
        <a:latin typeface="Arial" charset="0"/>
        <a:ea typeface="ＭＳ Ｐ明朝" pitchFamily="18" charset="-128"/>
        <a:cs typeface="+mn-cs"/>
      </a:defRPr>
    </a:lvl4pPr>
    <a:lvl5pPr marL="1828800" algn="l" rtl="0" fontAlgn="base">
      <a:spcBef>
        <a:spcPct val="30000"/>
      </a:spcBef>
      <a:spcAft>
        <a:spcPct val="0"/>
      </a:spcAft>
      <a:defRPr kumimoji="1" sz="1200" kern="1200">
        <a:solidFill>
          <a:schemeClr val="tx1"/>
        </a:solidFill>
        <a:latin typeface="Arial" charset="0"/>
        <a:ea typeface="ＭＳ Ｐ明朝"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49A4FDA-B9FF-4F7D-B1DA-89AA63B426E6}" type="slidenum">
              <a:rPr lang="en-US" altLang="ja-JP"/>
              <a:pPr/>
              <a:t>0</a:t>
            </a:fld>
            <a:endParaRPr lang="en-US" altLang="ja-JP"/>
          </a:p>
        </p:txBody>
      </p:sp>
      <p:sp>
        <p:nvSpPr>
          <p:cNvPr id="285698" name="Rectangle 2"/>
          <p:cNvSpPr>
            <a:spLocks noGrp="1" noRot="1" noChangeAspect="1" noChangeArrowheads="1" noTextEdit="1"/>
          </p:cNvSpPr>
          <p:nvPr>
            <p:ph type="sldImg"/>
          </p:nvPr>
        </p:nvSpPr>
        <p:spPr>
          <a:ln/>
        </p:spPr>
      </p:sp>
      <p:sp>
        <p:nvSpPr>
          <p:cNvPr id="285699" name="Rectangle 3"/>
          <p:cNvSpPr>
            <a:spLocks noGrp="1" noChangeArrowheads="1"/>
          </p:cNvSpPr>
          <p:nvPr>
            <p:ph type="body" idx="1"/>
          </p:nvPr>
        </p:nvSpPr>
        <p:spPr/>
        <p:txBody>
          <a:bodyPr/>
          <a:lstStyle/>
          <a:p>
            <a:endParaRPr lang="ja-JP" altLang="ja-JP"/>
          </a:p>
        </p:txBody>
      </p:sp>
    </p:spTree>
    <p:extLst>
      <p:ext uri="{BB962C8B-B14F-4D97-AF65-F5344CB8AC3E}">
        <p14:creationId xmlns:p14="http://schemas.microsoft.com/office/powerpoint/2010/main" val="17557238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83C03934-2B65-4887-BED9-6DF7CD723B42}" type="slidenum">
              <a:rPr lang="en-US" altLang="ja-JP" smtClean="0"/>
              <a:pPr/>
              <a:t>1</a:t>
            </a:fld>
            <a:endParaRPr lang="en-US" altLang="ja-JP"/>
          </a:p>
        </p:txBody>
      </p:sp>
    </p:spTree>
    <p:extLst>
      <p:ext uri="{BB962C8B-B14F-4D97-AF65-F5344CB8AC3E}">
        <p14:creationId xmlns:p14="http://schemas.microsoft.com/office/powerpoint/2010/main" val="5514203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i-FI" dirty="0"/>
          </a:p>
        </p:txBody>
      </p:sp>
      <p:sp>
        <p:nvSpPr>
          <p:cNvPr id="4" name="Slide Number Placeholder 3"/>
          <p:cNvSpPr>
            <a:spLocks noGrp="1"/>
          </p:cNvSpPr>
          <p:nvPr>
            <p:ph type="sldNum" sz="quarter" idx="10"/>
          </p:nvPr>
        </p:nvSpPr>
        <p:spPr/>
        <p:txBody>
          <a:bodyPr/>
          <a:lstStyle/>
          <a:p>
            <a:fld id="{83C03934-2B65-4887-BED9-6DF7CD723B42}" type="slidenum">
              <a:rPr lang="en-US" altLang="ja-JP" smtClean="0"/>
              <a:pPr/>
              <a:t>7</a:t>
            </a:fld>
            <a:endParaRPr lang="en-US" altLang="ja-JP"/>
          </a:p>
        </p:txBody>
      </p:sp>
    </p:spTree>
    <p:extLst>
      <p:ext uri="{BB962C8B-B14F-4D97-AF65-F5344CB8AC3E}">
        <p14:creationId xmlns:p14="http://schemas.microsoft.com/office/powerpoint/2010/main" val="31994718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742950" y="1268413"/>
            <a:ext cx="8420100" cy="1800225"/>
          </a:xfrm>
        </p:spPr>
        <p:txBody>
          <a:bodyPr/>
          <a:lstStyle>
            <a:lvl1pPr algn="ctr">
              <a:defRPr/>
            </a:lvl1pPr>
          </a:lstStyle>
          <a:p>
            <a:pPr lvl="0"/>
            <a:r>
              <a:rPr lang="en-US" altLang="ja-JP" noProof="0" smtClean="0"/>
              <a:t>Click to edit Master title style</a:t>
            </a:r>
            <a:endParaRPr lang="ja-JP" altLang="en-US" noProof="0" dirty="0" smtClean="0"/>
          </a:p>
        </p:txBody>
      </p:sp>
      <p:sp>
        <p:nvSpPr>
          <p:cNvPr id="4099" name="Rectangle 3"/>
          <p:cNvSpPr>
            <a:spLocks noGrp="1" noChangeArrowheads="1"/>
          </p:cNvSpPr>
          <p:nvPr>
            <p:ph type="subTitle" idx="1"/>
          </p:nvPr>
        </p:nvSpPr>
        <p:spPr>
          <a:xfrm>
            <a:off x="1485900" y="4076700"/>
            <a:ext cx="6934200" cy="1584325"/>
          </a:xfrm>
        </p:spPr>
        <p:txBody>
          <a:bodyPr/>
          <a:lstStyle>
            <a:lvl1pPr marL="0" indent="0" algn="ctr">
              <a:buFontTx/>
              <a:buNone/>
              <a:defRPr sz="2400"/>
            </a:lvl1pPr>
          </a:lstStyle>
          <a:p>
            <a:pPr lvl="0"/>
            <a:r>
              <a:rPr lang="en-US" altLang="ja-JP" noProof="0" smtClean="0"/>
              <a:t>Click to edit Master subtitle style</a:t>
            </a:r>
            <a:endParaRPr lang="ja-JP" altLang="en-US" noProof="0" smtClean="0"/>
          </a:p>
        </p:txBody>
      </p:sp>
      <p:sp>
        <p:nvSpPr>
          <p:cNvPr id="4105" name="Rectangle 9"/>
          <p:cNvSpPr>
            <a:spLocks noChangeArrowheads="1"/>
          </p:cNvSpPr>
          <p:nvPr/>
        </p:nvSpPr>
        <p:spPr bwMode="auto">
          <a:xfrm>
            <a:off x="273050" y="3321050"/>
            <a:ext cx="9359900" cy="10795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4113" name="Rectangle 17"/>
          <p:cNvSpPr>
            <a:spLocks noGrp="1" noChangeArrowheads="1"/>
          </p:cNvSpPr>
          <p:nvPr>
            <p:ph type="ftr" sz="quarter" idx="3"/>
          </p:nvPr>
        </p:nvSpPr>
        <p:spPr/>
        <p:txBody>
          <a:bodyPr/>
          <a:lstStyle>
            <a:lvl1pPr>
              <a:defRPr/>
            </a:lvl1pPr>
          </a:lstStyle>
          <a:p>
            <a:r>
              <a:rPr lang="ja-JP" altLang="en-US" smtClean="0"/>
              <a:t>研究室ゼミ</a:t>
            </a:r>
            <a:endParaRPr lang="en-US" altLang="ja-JP"/>
          </a:p>
        </p:txBody>
      </p:sp>
      <p:sp>
        <p:nvSpPr>
          <p:cNvPr id="4114" name="Rectangle 18"/>
          <p:cNvSpPr>
            <a:spLocks noGrp="1" noChangeArrowheads="1"/>
          </p:cNvSpPr>
          <p:nvPr>
            <p:ph type="dt" sz="quarter" idx="2"/>
          </p:nvPr>
        </p:nvSpPr>
        <p:spPr bwMode="auto">
          <a:xfrm>
            <a:off x="3802063" y="5805488"/>
            <a:ext cx="23114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2000">
                <a:latin typeface="+mn-ea"/>
              </a:defRPr>
            </a:lvl1pPr>
          </a:lstStyle>
          <a:p>
            <a:r>
              <a:rPr lang="en-US" altLang="ja-JP" smtClean="0"/>
              <a:t>2015</a:t>
            </a:r>
            <a:r>
              <a:rPr lang="ja-JP" altLang="en-US" smtClean="0"/>
              <a:t>年</a:t>
            </a:r>
            <a:r>
              <a:rPr lang="en-US" altLang="ja-JP" smtClean="0"/>
              <a:t>5</a:t>
            </a:r>
            <a:r>
              <a:rPr lang="ja-JP" altLang="en-US" smtClean="0"/>
              <a:t>月</a:t>
            </a:r>
            <a:r>
              <a:rPr lang="en-US" altLang="ja-JP" smtClean="0"/>
              <a:t>11</a:t>
            </a:r>
            <a:r>
              <a:rPr lang="ja-JP" altLang="en-US" smtClean="0"/>
              <a:t>日</a:t>
            </a:r>
            <a:endParaRPr lang="en-US" altLang="ja-JP" dirty="0"/>
          </a:p>
        </p:txBody>
      </p:sp>
      <p:sp>
        <p:nvSpPr>
          <p:cNvPr id="8" name="Text Box 13"/>
          <p:cNvSpPr txBox="1">
            <a:spLocks noChangeArrowheads="1"/>
          </p:cNvSpPr>
          <p:nvPr userDrawn="1"/>
        </p:nvSpPr>
        <p:spPr bwMode="auto">
          <a:xfrm>
            <a:off x="7068235" y="6534345"/>
            <a:ext cx="2220912" cy="27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ja-JP" sz="1200" dirty="0" err="1"/>
              <a:t>Kawamata</a:t>
            </a:r>
            <a:r>
              <a:rPr lang="en-US" altLang="ja-JP" sz="1200" dirty="0"/>
              <a:t> Lab., Tohoku Univ.</a:t>
            </a: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タイトルと(1x2)x2のコンテンツ_キャプション">
    <p:spTree>
      <p:nvGrpSpPr>
        <p:cNvPr id="1" name=""/>
        <p:cNvGrpSpPr/>
        <p:nvPr/>
      </p:nvGrpSpPr>
      <p:grpSpPr>
        <a:xfrm>
          <a:off x="0" y="0"/>
          <a:ext cx="0" cy="0"/>
          <a:chOff x="0" y="0"/>
          <a:chExt cx="0" cy="0"/>
        </a:xfrm>
      </p:grpSpPr>
      <p:sp>
        <p:nvSpPr>
          <p:cNvPr id="7" name="タイトル 1"/>
          <p:cNvSpPr>
            <a:spLocks noGrp="1"/>
          </p:cNvSpPr>
          <p:nvPr>
            <p:ph type="title"/>
          </p:nvPr>
        </p:nvSpPr>
        <p:spPr>
          <a:xfrm>
            <a:off x="273050" y="173038"/>
            <a:ext cx="9270460" cy="519112"/>
          </a:xfrm>
        </p:spPr>
        <p:txBody>
          <a:bodyPr/>
          <a:lstStyle/>
          <a:p>
            <a:r>
              <a:rPr lang="en-US" altLang="ja-JP" smtClean="0"/>
              <a:t>Click to edit Master title style</a:t>
            </a:r>
            <a:endParaRPr lang="ja-JP" altLang="en-US"/>
          </a:p>
        </p:txBody>
      </p:sp>
      <p:sp>
        <p:nvSpPr>
          <p:cNvPr id="8" name="スライド番号プレースホルダー 4"/>
          <p:cNvSpPr>
            <a:spLocks noGrp="1"/>
          </p:cNvSpPr>
          <p:nvPr>
            <p:ph type="sldNum" sz="quarter" idx="11"/>
          </p:nvPr>
        </p:nvSpPr>
        <p:spPr>
          <a:xfrm>
            <a:off x="9183470" y="6534345"/>
            <a:ext cx="449480" cy="276999"/>
          </a:xfrm>
        </p:spPr>
        <p:txBody>
          <a:bodyPr/>
          <a:lstStyle>
            <a:lvl1pPr>
              <a:defRPr/>
            </a:lvl1pPr>
          </a:lstStyle>
          <a:p>
            <a:fld id="{87D0AC98-BE4D-4AA9-9598-A155CF901337}" type="slidenum">
              <a:rPr lang="en-US" altLang="ja-JP"/>
              <a:pPr/>
              <a:t>‹#›</a:t>
            </a:fld>
            <a:endParaRPr lang="en-US" altLang="ja-JP"/>
          </a:p>
        </p:txBody>
      </p:sp>
      <p:sp>
        <p:nvSpPr>
          <p:cNvPr id="9" name="フッター プレースホルダー 1"/>
          <p:cNvSpPr>
            <a:spLocks noGrp="1"/>
          </p:cNvSpPr>
          <p:nvPr>
            <p:ph type="ftr" sz="quarter" idx="10"/>
          </p:nvPr>
        </p:nvSpPr>
        <p:spPr>
          <a:xfrm>
            <a:off x="303213" y="6534000"/>
            <a:ext cx="6765022" cy="277200"/>
          </a:xfrm>
        </p:spPr>
        <p:txBody>
          <a:bodyPr/>
          <a:lstStyle>
            <a:lvl1pPr>
              <a:defRPr/>
            </a:lvl1pPr>
          </a:lstStyle>
          <a:p>
            <a:r>
              <a:rPr lang="ja-JP" altLang="en-US" smtClean="0"/>
              <a:t>研究室ゼミ</a:t>
            </a:r>
            <a:endParaRPr lang="en-US" altLang="ja-JP"/>
          </a:p>
        </p:txBody>
      </p:sp>
      <p:sp>
        <p:nvSpPr>
          <p:cNvPr id="10" name="コンテンツ プレースホルダー 3"/>
          <p:cNvSpPr>
            <a:spLocks noGrp="1"/>
          </p:cNvSpPr>
          <p:nvPr>
            <p:ph sz="half" idx="2"/>
          </p:nvPr>
        </p:nvSpPr>
        <p:spPr>
          <a:xfrm>
            <a:off x="495300" y="4869160"/>
            <a:ext cx="8915400" cy="1439565"/>
          </a:xfrm>
        </p:spPr>
        <p:txBody>
          <a:bodyPr/>
          <a:lstStyle>
            <a:lvl1pPr>
              <a:defRPr sz="2400"/>
            </a:lvl1pPr>
            <a:lvl2pPr>
              <a:defRPr sz="2000"/>
            </a:lvl2pPr>
            <a:lvl3pPr>
              <a:defRPr sz="1800"/>
            </a:lvl3pPr>
            <a:lvl4pPr>
              <a:defRPr sz="1600"/>
            </a:lvl4pPr>
            <a:lvl5pPr>
              <a:defRPr sz="1400"/>
            </a:lvl5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dirty="0"/>
          </a:p>
        </p:txBody>
      </p:sp>
      <p:sp>
        <p:nvSpPr>
          <p:cNvPr id="11" name="コンテンツ プレースホルダー 2"/>
          <p:cNvSpPr>
            <a:spLocks noGrp="1"/>
          </p:cNvSpPr>
          <p:nvPr>
            <p:ph sz="quarter" idx="1"/>
          </p:nvPr>
        </p:nvSpPr>
        <p:spPr>
          <a:xfrm>
            <a:off x="495300" y="908050"/>
            <a:ext cx="4381500" cy="3961110"/>
          </a:xfr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
        <p:nvSpPr>
          <p:cNvPr id="12" name="コンテンツ プレースホルダー 3"/>
          <p:cNvSpPr>
            <a:spLocks noGrp="1"/>
          </p:cNvSpPr>
          <p:nvPr>
            <p:ph sz="quarter" idx="12"/>
          </p:nvPr>
        </p:nvSpPr>
        <p:spPr>
          <a:xfrm>
            <a:off x="5029200" y="908050"/>
            <a:ext cx="4381500" cy="3961110"/>
          </a:xfr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Tree>
    <p:extLst>
      <p:ext uri="{BB962C8B-B14F-4D97-AF65-F5344CB8AC3E}">
        <p14:creationId xmlns:p14="http://schemas.microsoft.com/office/powerpoint/2010/main" val="178705346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タイトルと2x2のコンテンツ">
    <p:spTree>
      <p:nvGrpSpPr>
        <p:cNvPr id="1" name=""/>
        <p:cNvGrpSpPr/>
        <p:nvPr/>
      </p:nvGrpSpPr>
      <p:grpSpPr>
        <a:xfrm>
          <a:off x="0" y="0"/>
          <a:ext cx="0" cy="0"/>
          <a:chOff x="0" y="0"/>
          <a:chExt cx="0" cy="0"/>
        </a:xfrm>
      </p:grpSpPr>
      <p:sp>
        <p:nvSpPr>
          <p:cNvPr id="3" name="コンテンツ プレースホルダー 2"/>
          <p:cNvSpPr>
            <a:spLocks noGrp="1"/>
          </p:cNvSpPr>
          <p:nvPr>
            <p:ph sz="quarter" idx="1"/>
          </p:nvPr>
        </p:nvSpPr>
        <p:spPr>
          <a:xfrm>
            <a:off x="495300" y="908050"/>
            <a:ext cx="4381500" cy="2624138"/>
          </a:xfr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
        <p:nvSpPr>
          <p:cNvPr id="4" name="コンテンツ プレースホルダー 3"/>
          <p:cNvSpPr>
            <a:spLocks noGrp="1"/>
          </p:cNvSpPr>
          <p:nvPr>
            <p:ph sz="quarter" idx="2"/>
          </p:nvPr>
        </p:nvSpPr>
        <p:spPr>
          <a:xfrm>
            <a:off x="5029200" y="908050"/>
            <a:ext cx="4381500" cy="2624138"/>
          </a:xfr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
        <p:nvSpPr>
          <p:cNvPr id="5" name="コンテンツ プレースホルダー 4"/>
          <p:cNvSpPr>
            <a:spLocks noGrp="1"/>
          </p:cNvSpPr>
          <p:nvPr>
            <p:ph sz="quarter" idx="3"/>
          </p:nvPr>
        </p:nvSpPr>
        <p:spPr>
          <a:xfrm>
            <a:off x="495300" y="3684588"/>
            <a:ext cx="4381500" cy="2624137"/>
          </a:xfr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
        <p:nvSpPr>
          <p:cNvPr id="6" name="コンテンツ プレースホルダー 5"/>
          <p:cNvSpPr>
            <a:spLocks noGrp="1"/>
          </p:cNvSpPr>
          <p:nvPr>
            <p:ph sz="quarter" idx="4"/>
          </p:nvPr>
        </p:nvSpPr>
        <p:spPr>
          <a:xfrm>
            <a:off x="5029200" y="3684588"/>
            <a:ext cx="4381500" cy="2624137"/>
          </a:xfr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
        <p:nvSpPr>
          <p:cNvPr id="9" name="タイトル 1"/>
          <p:cNvSpPr>
            <a:spLocks noGrp="1"/>
          </p:cNvSpPr>
          <p:nvPr>
            <p:ph type="title"/>
          </p:nvPr>
        </p:nvSpPr>
        <p:spPr>
          <a:xfrm>
            <a:off x="273050" y="173038"/>
            <a:ext cx="9270460" cy="519112"/>
          </a:xfrm>
        </p:spPr>
        <p:txBody>
          <a:bodyPr/>
          <a:lstStyle/>
          <a:p>
            <a:r>
              <a:rPr lang="en-US" altLang="ja-JP" smtClean="0"/>
              <a:t>Click to edit Master title style</a:t>
            </a:r>
            <a:endParaRPr lang="ja-JP" altLang="en-US"/>
          </a:p>
        </p:txBody>
      </p:sp>
      <p:sp>
        <p:nvSpPr>
          <p:cNvPr id="10" name="スライド番号プレースホルダー 4"/>
          <p:cNvSpPr>
            <a:spLocks noGrp="1"/>
          </p:cNvSpPr>
          <p:nvPr>
            <p:ph type="sldNum" sz="quarter" idx="11"/>
          </p:nvPr>
        </p:nvSpPr>
        <p:spPr>
          <a:xfrm>
            <a:off x="9183470" y="6534345"/>
            <a:ext cx="449480" cy="276999"/>
          </a:xfrm>
        </p:spPr>
        <p:txBody>
          <a:bodyPr/>
          <a:lstStyle>
            <a:lvl1pPr>
              <a:defRPr/>
            </a:lvl1pPr>
          </a:lstStyle>
          <a:p>
            <a:fld id="{87D0AC98-BE4D-4AA9-9598-A155CF901337}" type="slidenum">
              <a:rPr lang="en-US" altLang="ja-JP"/>
              <a:pPr/>
              <a:t>‹#›</a:t>
            </a:fld>
            <a:endParaRPr lang="en-US" altLang="ja-JP"/>
          </a:p>
        </p:txBody>
      </p:sp>
      <p:sp>
        <p:nvSpPr>
          <p:cNvPr id="11" name="フッター プレースホルダー 1"/>
          <p:cNvSpPr>
            <a:spLocks noGrp="1"/>
          </p:cNvSpPr>
          <p:nvPr>
            <p:ph type="ftr" sz="quarter" idx="10"/>
          </p:nvPr>
        </p:nvSpPr>
        <p:spPr>
          <a:xfrm>
            <a:off x="303213" y="6534000"/>
            <a:ext cx="6765022" cy="277200"/>
          </a:xfrm>
        </p:spPr>
        <p:txBody>
          <a:bodyPr/>
          <a:lstStyle>
            <a:lvl1pPr>
              <a:defRPr/>
            </a:lvl1pPr>
          </a:lstStyle>
          <a:p>
            <a:r>
              <a:rPr lang="ja-JP" altLang="en-US" smtClean="0"/>
              <a:t>研究室ゼミ</a:t>
            </a:r>
            <a:endParaRPr lang="en-US" altLang="ja-JP"/>
          </a:p>
        </p:txBody>
      </p:sp>
    </p:spTree>
    <p:extLst>
      <p:ext uri="{BB962C8B-B14F-4D97-AF65-F5344CB8AC3E}">
        <p14:creationId xmlns:p14="http://schemas.microsoft.com/office/powerpoint/2010/main" val="43968831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タイトルと2x2のコンテンツ_キャプション">
    <p:spTree>
      <p:nvGrpSpPr>
        <p:cNvPr id="1" name=""/>
        <p:cNvGrpSpPr/>
        <p:nvPr/>
      </p:nvGrpSpPr>
      <p:grpSpPr>
        <a:xfrm>
          <a:off x="0" y="0"/>
          <a:ext cx="0" cy="0"/>
          <a:chOff x="0" y="0"/>
          <a:chExt cx="0" cy="0"/>
        </a:xfrm>
      </p:grpSpPr>
      <p:sp>
        <p:nvSpPr>
          <p:cNvPr id="3" name="コンテンツ プレースホルダー 2"/>
          <p:cNvSpPr>
            <a:spLocks noGrp="1"/>
          </p:cNvSpPr>
          <p:nvPr>
            <p:ph sz="quarter" idx="1"/>
          </p:nvPr>
        </p:nvSpPr>
        <p:spPr>
          <a:xfrm>
            <a:off x="495300" y="908050"/>
            <a:ext cx="4381500" cy="3961110"/>
          </a:xfr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dirty="0"/>
          </a:p>
        </p:txBody>
      </p:sp>
      <p:sp>
        <p:nvSpPr>
          <p:cNvPr id="4" name="コンテンツ プレースホルダー 3"/>
          <p:cNvSpPr>
            <a:spLocks noGrp="1"/>
          </p:cNvSpPr>
          <p:nvPr>
            <p:ph sz="quarter" idx="2"/>
          </p:nvPr>
        </p:nvSpPr>
        <p:spPr>
          <a:xfrm>
            <a:off x="5029200" y="908050"/>
            <a:ext cx="4381500" cy="3961110"/>
          </a:xfr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
        <p:nvSpPr>
          <p:cNvPr id="5" name="コンテンツ プレースホルダー 4"/>
          <p:cNvSpPr>
            <a:spLocks noGrp="1"/>
          </p:cNvSpPr>
          <p:nvPr>
            <p:ph sz="quarter" idx="3"/>
          </p:nvPr>
        </p:nvSpPr>
        <p:spPr>
          <a:xfrm>
            <a:off x="495300" y="4869160"/>
            <a:ext cx="4381500" cy="1439565"/>
          </a:xfrm>
        </p:spPr>
        <p:txBody>
          <a:bodyPr/>
          <a:lstStyle>
            <a:lvl1pPr>
              <a:defRPr sz="2400"/>
            </a:lvl1pPr>
            <a:lvl2pPr>
              <a:defRPr sz="2000"/>
            </a:lvl2pPr>
            <a:lvl3pPr>
              <a:defRPr sz="1800"/>
            </a:lvl3pPr>
            <a:lvl4pPr>
              <a:defRPr sz="1600"/>
            </a:lvl4pPr>
            <a:lvl5pPr>
              <a:defRPr sz="1400"/>
            </a:lvl5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dirty="0"/>
          </a:p>
        </p:txBody>
      </p:sp>
      <p:sp>
        <p:nvSpPr>
          <p:cNvPr id="6" name="コンテンツ プレースホルダー 5"/>
          <p:cNvSpPr>
            <a:spLocks noGrp="1"/>
          </p:cNvSpPr>
          <p:nvPr>
            <p:ph sz="quarter" idx="4"/>
          </p:nvPr>
        </p:nvSpPr>
        <p:spPr>
          <a:xfrm>
            <a:off x="5029200" y="4869160"/>
            <a:ext cx="4381500" cy="1439565"/>
          </a:xfrm>
        </p:spPr>
        <p:txBody>
          <a:bodyPr/>
          <a:lstStyle>
            <a:lvl1pPr>
              <a:defRPr sz="2400"/>
            </a:lvl1pPr>
            <a:lvl2pPr>
              <a:defRPr sz="2000"/>
            </a:lvl2pPr>
            <a:lvl3pPr>
              <a:defRPr sz="1800"/>
            </a:lvl3pPr>
            <a:lvl4pPr>
              <a:defRPr sz="1600"/>
            </a:lvl4pPr>
            <a:lvl5pPr>
              <a:defRPr sz="1400"/>
            </a:lvl5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dirty="0"/>
          </a:p>
        </p:txBody>
      </p:sp>
      <p:sp>
        <p:nvSpPr>
          <p:cNvPr id="9" name="タイトル 1"/>
          <p:cNvSpPr>
            <a:spLocks noGrp="1"/>
          </p:cNvSpPr>
          <p:nvPr>
            <p:ph type="title"/>
          </p:nvPr>
        </p:nvSpPr>
        <p:spPr>
          <a:xfrm>
            <a:off x="273050" y="173038"/>
            <a:ext cx="9270460" cy="519112"/>
          </a:xfrm>
        </p:spPr>
        <p:txBody>
          <a:bodyPr/>
          <a:lstStyle/>
          <a:p>
            <a:r>
              <a:rPr lang="en-US" altLang="ja-JP" smtClean="0"/>
              <a:t>Click to edit Master title style</a:t>
            </a:r>
            <a:endParaRPr lang="ja-JP" altLang="en-US"/>
          </a:p>
        </p:txBody>
      </p:sp>
      <p:sp>
        <p:nvSpPr>
          <p:cNvPr id="10" name="スライド番号プレースホルダー 4"/>
          <p:cNvSpPr>
            <a:spLocks noGrp="1"/>
          </p:cNvSpPr>
          <p:nvPr>
            <p:ph type="sldNum" sz="quarter" idx="11"/>
          </p:nvPr>
        </p:nvSpPr>
        <p:spPr>
          <a:xfrm>
            <a:off x="9183470" y="6534345"/>
            <a:ext cx="449480" cy="276999"/>
          </a:xfrm>
        </p:spPr>
        <p:txBody>
          <a:bodyPr/>
          <a:lstStyle>
            <a:lvl1pPr>
              <a:defRPr/>
            </a:lvl1pPr>
          </a:lstStyle>
          <a:p>
            <a:fld id="{87D0AC98-BE4D-4AA9-9598-A155CF901337}" type="slidenum">
              <a:rPr lang="en-US" altLang="ja-JP"/>
              <a:pPr/>
              <a:t>‹#›</a:t>
            </a:fld>
            <a:endParaRPr lang="en-US" altLang="ja-JP"/>
          </a:p>
        </p:txBody>
      </p:sp>
      <p:sp>
        <p:nvSpPr>
          <p:cNvPr id="11" name="フッター プレースホルダー 1"/>
          <p:cNvSpPr>
            <a:spLocks noGrp="1"/>
          </p:cNvSpPr>
          <p:nvPr>
            <p:ph type="ftr" sz="quarter" idx="10"/>
          </p:nvPr>
        </p:nvSpPr>
        <p:spPr>
          <a:xfrm>
            <a:off x="303213" y="6534000"/>
            <a:ext cx="6765022" cy="277200"/>
          </a:xfrm>
        </p:spPr>
        <p:txBody>
          <a:bodyPr/>
          <a:lstStyle>
            <a:lvl1pPr>
              <a:defRPr/>
            </a:lvl1pPr>
          </a:lstStyle>
          <a:p>
            <a:r>
              <a:rPr lang="ja-JP" altLang="en-US" dirty="0" smtClean="0"/>
              <a:t>研究室ゼミ</a:t>
            </a:r>
            <a:endParaRPr lang="en-US" altLang="ja-JP" dirty="0"/>
          </a:p>
        </p:txBody>
      </p:sp>
    </p:spTree>
    <p:extLst>
      <p:ext uri="{BB962C8B-B14F-4D97-AF65-F5344CB8AC3E}">
        <p14:creationId xmlns:p14="http://schemas.microsoft.com/office/powerpoint/2010/main" val="1053463806"/>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mtClean="0"/>
              <a:t>Click to edit Master title style</a:t>
            </a:r>
            <a:endParaRPr lang="ja-JP" altLang="en-US"/>
          </a:p>
        </p:txBody>
      </p:sp>
      <p:sp>
        <p:nvSpPr>
          <p:cNvPr id="3" name="フッター プレースホルダー 2"/>
          <p:cNvSpPr>
            <a:spLocks noGrp="1"/>
          </p:cNvSpPr>
          <p:nvPr>
            <p:ph type="ftr" sz="quarter" idx="10"/>
          </p:nvPr>
        </p:nvSpPr>
        <p:spPr/>
        <p:txBody>
          <a:bodyPr/>
          <a:lstStyle>
            <a:lvl1pPr>
              <a:defRPr/>
            </a:lvl1pPr>
          </a:lstStyle>
          <a:p>
            <a:r>
              <a:rPr lang="ja-JP" altLang="en-US" smtClean="0"/>
              <a:t>研究室ゼミ</a:t>
            </a:r>
            <a:endParaRPr lang="en-US" altLang="ja-JP"/>
          </a:p>
        </p:txBody>
      </p:sp>
      <p:sp>
        <p:nvSpPr>
          <p:cNvPr id="4" name="スライド番号プレースホルダー 3"/>
          <p:cNvSpPr>
            <a:spLocks noGrp="1"/>
          </p:cNvSpPr>
          <p:nvPr>
            <p:ph type="sldNum" sz="quarter" idx="11"/>
          </p:nvPr>
        </p:nvSpPr>
        <p:spPr/>
        <p:txBody>
          <a:bodyPr/>
          <a:lstStyle>
            <a:lvl1pPr>
              <a:defRPr/>
            </a:lvl1pPr>
          </a:lstStyle>
          <a:p>
            <a:fld id="{C910A64F-5FA4-4BB5-8FE5-6E90393AA66F}" type="slidenum">
              <a:rPr lang="en-US" altLang="ja-JP"/>
              <a:pPr/>
              <a:t>‹#›</a:t>
            </a:fld>
            <a:endParaRPr lang="en-US" altLang="ja-JP"/>
          </a:p>
        </p:txBody>
      </p:sp>
    </p:spTree>
    <p:extLst>
      <p:ext uri="{BB962C8B-B14F-4D97-AF65-F5344CB8AC3E}">
        <p14:creationId xmlns:p14="http://schemas.microsoft.com/office/powerpoint/2010/main" val="23890300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p:txBody>
          <a:bodyPr/>
          <a:lstStyle>
            <a:lvl1pPr>
              <a:defRPr/>
            </a:lvl1pPr>
          </a:lstStyle>
          <a:p>
            <a:r>
              <a:rPr lang="ja-JP" altLang="en-US" smtClean="0"/>
              <a:t>研究室ゼミ</a:t>
            </a:r>
            <a:endParaRPr lang="en-US" altLang="ja-JP"/>
          </a:p>
        </p:txBody>
      </p:sp>
      <p:sp>
        <p:nvSpPr>
          <p:cNvPr id="3" name="スライド番号プレースホルダー 2"/>
          <p:cNvSpPr>
            <a:spLocks noGrp="1"/>
          </p:cNvSpPr>
          <p:nvPr>
            <p:ph type="sldNum" sz="quarter" idx="11"/>
          </p:nvPr>
        </p:nvSpPr>
        <p:spPr/>
        <p:txBody>
          <a:bodyPr/>
          <a:lstStyle>
            <a:lvl1pPr>
              <a:defRPr/>
            </a:lvl1pPr>
          </a:lstStyle>
          <a:p>
            <a:fld id="{70A18FDB-BD42-44B1-947D-CBD7F559EA54}" type="slidenum">
              <a:rPr lang="en-US" altLang="ja-JP"/>
              <a:pPr/>
              <a:t>‹#›</a:t>
            </a:fld>
            <a:endParaRPr lang="en-US" altLang="ja-JP"/>
          </a:p>
        </p:txBody>
      </p:sp>
    </p:spTree>
    <p:extLst>
      <p:ext uri="{BB962C8B-B14F-4D97-AF65-F5344CB8AC3E}">
        <p14:creationId xmlns:p14="http://schemas.microsoft.com/office/powerpoint/2010/main" val="375215837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mtClean="0"/>
              <a:t>Click to edit Master title style</a:t>
            </a:r>
            <a:endParaRPr lang="ja-JP" altLang="en-US"/>
          </a:p>
        </p:txBody>
      </p:sp>
      <p:sp>
        <p:nvSpPr>
          <p:cNvPr id="3" name="コンテンツ プレースホルダー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
        <p:nvSpPr>
          <p:cNvPr id="4" name="フッター プレースホルダー 3"/>
          <p:cNvSpPr>
            <a:spLocks noGrp="1"/>
          </p:cNvSpPr>
          <p:nvPr>
            <p:ph type="ftr" sz="quarter" idx="10"/>
          </p:nvPr>
        </p:nvSpPr>
        <p:spPr/>
        <p:txBody>
          <a:bodyPr/>
          <a:lstStyle>
            <a:lvl1pPr>
              <a:defRPr/>
            </a:lvl1pPr>
          </a:lstStyle>
          <a:p>
            <a:r>
              <a:rPr lang="ja-JP" altLang="en-US" smtClean="0"/>
              <a:t>研究室ゼミ</a:t>
            </a:r>
            <a:endParaRPr lang="en-US" altLang="ja-JP"/>
          </a:p>
        </p:txBody>
      </p:sp>
      <p:sp>
        <p:nvSpPr>
          <p:cNvPr id="5" name="スライド番号プレースホルダー 4"/>
          <p:cNvSpPr>
            <a:spLocks noGrp="1"/>
          </p:cNvSpPr>
          <p:nvPr>
            <p:ph type="sldNum" sz="quarter" idx="11"/>
          </p:nvPr>
        </p:nvSpPr>
        <p:spPr/>
        <p:txBody>
          <a:bodyPr/>
          <a:lstStyle>
            <a:lvl1pPr>
              <a:defRPr/>
            </a:lvl1pPr>
          </a:lstStyle>
          <a:p>
            <a:fld id="{87D0AC98-BE4D-4AA9-9598-A155CF901337}" type="slidenum">
              <a:rPr lang="en-US" altLang="ja-JP"/>
              <a:pPr/>
              <a:t>‹#›</a:t>
            </a:fld>
            <a:endParaRPr lang="en-US" altLang="ja-JP"/>
          </a:p>
        </p:txBody>
      </p:sp>
    </p:spTree>
    <p:extLst>
      <p:ext uri="{BB962C8B-B14F-4D97-AF65-F5344CB8AC3E}">
        <p14:creationId xmlns:p14="http://schemas.microsoft.com/office/powerpoint/2010/main" val="223684376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タイトルと1x2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mtClean="0"/>
              <a:t>Click to edit Master title style</a:t>
            </a:r>
            <a:endParaRPr lang="ja-JP" altLang="en-US"/>
          </a:p>
        </p:txBody>
      </p:sp>
      <p:sp>
        <p:nvSpPr>
          <p:cNvPr id="3" name="コンテンツ プレースホルダー 2"/>
          <p:cNvSpPr>
            <a:spLocks noGrp="1"/>
          </p:cNvSpPr>
          <p:nvPr>
            <p:ph sz="half" idx="1"/>
          </p:nvPr>
        </p:nvSpPr>
        <p:spPr>
          <a:xfrm>
            <a:off x="495300" y="908050"/>
            <a:ext cx="4381500" cy="5400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
        <p:nvSpPr>
          <p:cNvPr id="4" name="コンテンツ プレースホルダー 3"/>
          <p:cNvSpPr>
            <a:spLocks noGrp="1"/>
          </p:cNvSpPr>
          <p:nvPr>
            <p:ph sz="half" idx="2"/>
          </p:nvPr>
        </p:nvSpPr>
        <p:spPr>
          <a:xfrm>
            <a:off x="5029200" y="908050"/>
            <a:ext cx="4381500" cy="5400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
        <p:nvSpPr>
          <p:cNvPr id="5" name="フッター プレースホルダー 4"/>
          <p:cNvSpPr>
            <a:spLocks noGrp="1"/>
          </p:cNvSpPr>
          <p:nvPr>
            <p:ph type="ftr" sz="quarter" idx="10"/>
          </p:nvPr>
        </p:nvSpPr>
        <p:spPr/>
        <p:txBody>
          <a:bodyPr/>
          <a:lstStyle>
            <a:lvl1pPr>
              <a:defRPr/>
            </a:lvl1pPr>
          </a:lstStyle>
          <a:p>
            <a:r>
              <a:rPr lang="ja-JP" altLang="en-US" smtClean="0"/>
              <a:t>研究室ゼミ</a:t>
            </a:r>
            <a:endParaRPr lang="en-US" altLang="ja-JP"/>
          </a:p>
        </p:txBody>
      </p:sp>
      <p:sp>
        <p:nvSpPr>
          <p:cNvPr id="6" name="スライド番号プレースホルダー 5"/>
          <p:cNvSpPr>
            <a:spLocks noGrp="1"/>
          </p:cNvSpPr>
          <p:nvPr>
            <p:ph type="sldNum" sz="quarter" idx="11"/>
          </p:nvPr>
        </p:nvSpPr>
        <p:spPr/>
        <p:txBody>
          <a:bodyPr/>
          <a:lstStyle>
            <a:lvl1pPr>
              <a:defRPr/>
            </a:lvl1pPr>
          </a:lstStyle>
          <a:p>
            <a:fld id="{3822643B-6949-49E6-9CB4-343131C550B7}" type="slidenum">
              <a:rPr lang="en-US" altLang="ja-JP"/>
              <a:pPr/>
              <a:t>‹#›</a:t>
            </a:fld>
            <a:endParaRPr lang="en-US" altLang="ja-JP"/>
          </a:p>
        </p:txBody>
      </p:sp>
    </p:spTree>
    <p:extLst>
      <p:ext uri="{BB962C8B-B14F-4D97-AF65-F5344CB8AC3E}">
        <p14:creationId xmlns:p14="http://schemas.microsoft.com/office/powerpoint/2010/main" val="88482968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タイトルと1x(2x1)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mtClean="0"/>
              <a:t>Click to edit Master title style</a:t>
            </a:r>
            <a:endParaRPr lang="ja-JP" altLang="en-US"/>
          </a:p>
        </p:txBody>
      </p:sp>
      <p:sp>
        <p:nvSpPr>
          <p:cNvPr id="3" name="コンテンツ プレースホルダー 2"/>
          <p:cNvSpPr>
            <a:spLocks noGrp="1"/>
          </p:cNvSpPr>
          <p:nvPr>
            <p:ph sz="half" idx="1"/>
          </p:nvPr>
        </p:nvSpPr>
        <p:spPr>
          <a:xfrm>
            <a:off x="495300" y="908050"/>
            <a:ext cx="4381500" cy="5400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
        <p:nvSpPr>
          <p:cNvPr id="5" name="フッター プレースホルダー 4"/>
          <p:cNvSpPr>
            <a:spLocks noGrp="1"/>
          </p:cNvSpPr>
          <p:nvPr>
            <p:ph type="ftr" sz="quarter" idx="10"/>
          </p:nvPr>
        </p:nvSpPr>
        <p:spPr/>
        <p:txBody>
          <a:bodyPr/>
          <a:lstStyle>
            <a:lvl1pPr>
              <a:defRPr/>
            </a:lvl1pPr>
          </a:lstStyle>
          <a:p>
            <a:r>
              <a:rPr lang="ja-JP" altLang="en-US" smtClean="0"/>
              <a:t>研究室ゼミ</a:t>
            </a:r>
            <a:endParaRPr lang="en-US" altLang="ja-JP"/>
          </a:p>
        </p:txBody>
      </p:sp>
      <p:sp>
        <p:nvSpPr>
          <p:cNvPr id="6" name="スライド番号プレースホルダー 5"/>
          <p:cNvSpPr>
            <a:spLocks noGrp="1"/>
          </p:cNvSpPr>
          <p:nvPr>
            <p:ph type="sldNum" sz="quarter" idx="11"/>
          </p:nvPr>
        </p:nvSpPr>
        <p:spPr/>
        <p:txBody>
          <a:bodyPr/>
          <a:lstStyle>
            <a:lvl1pPr>
              <a:defRPr/>
            </a:lvl1pPr>
          </a:lstStyle>
          <a:p>
            <a:fld id="{3822643B-6949-49E6-9CB4-343131C550B7}" type="slidenum">
              <a:rPr lang="en-US" altLang="ja-JP"/>
              <a:pPr/>
              <a:t>‹#›</a:t>
            </a:fld>
            <a:endParaRPr lang="en-US" altLang="ja-JP"/>
          </a:p>
        </p:txBody>
      </p:sp>
      <p:sp>
        <p:nvSpPr>
          <p:cNvPr id="7" name="コンテンツ プレースホルダー 3"/>
          <p:cNvSpPr>
            <a:spLocks noGrp="1"/>
          </p:cNvSpPr>
          <p:nvPr>
            <p:ph sz="quarter" idx="2"/>
          </p:nvPr>
        </p:nvSpPr>
        <p:spPr>
          <a:xfrm>
            <a:off x="5029200" y="908050"/>
            <a:ext cx="4381500" cy="2624138"/>
          </a:xfr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
        <p:nvSpPr>
          <p:cNvPr id="8" name="コンテンツ プレースホルダー 5"/>
          <p:cNvSpPr>
            <a:spLocks noGrp="1"/>
          </p:cNvSpPr>
          <p:nvPr>
            <p:ph sz="quarter" idx="4"/>
          </p:nvPr>
        </p:nvSpPr>
        <p:spPr>
          <a:xfrm>
            <a:off x="5029200" y="3684588"/>
            <a:ext cx="4381500" cy="2624137"/>
          </a:xfr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Tree>
    <p:extLst>
      <p:ext uri="{BB962C8B-B14F-4D97-AF65-F5344CB8AC3E}">
        <p14:creationId xmlns:p14="http://schemas.microsoft.com/office/powerpoint/2010/main" val="312777772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タイトルと(2x1)x1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mtClean="0"/>
              <a:t>Click to edit Master title style</a:t>
            </a:r>
            <a:endParaRPr lang="ja-JP" altLang="en-US"/>
          </a:p>
        </p:txBody>
      </p:sp>
      <p:sp>
        <p:nvSpPr>
          <p:cNvPr id="4" name="コンテンツ プレースホルダー 3"/>
          <p:cNvSpPr>
            <a:spLocks noGrp="1"/>
          </p:cNvSpPr>
          <p:nvPr>
            <p:ph sz="half" idx="2"/>
          </p:nvPr>
        </p:nvSpPr>
        <p:spPr>
          <a:xfrm>
            <a:off x="5029200" y="908050"/>
            <a:ext cx="4381500" cy="5400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
        <p:nvSpPr>
          <p:cNvPr id="5" name="フッター プレースホルダー 4"/>
          <p:cNvSpPr>
            <a:spLocks noGrp="1"/>
          </p:cNvSpPr>
          <p:nvPr>
            <p:ph type="ftr" sz="quarter" idx="10"/>
          </p:nvPr>
        </p:nvSpPr>
        <p:spPr/>
        <p:txBody>
          <a:bodyPr/>
          <a:lstStyle>
            <a:lvl1pPr>
              <a:defRPr/>
            </a:lvl1pPr>
          </a:lstStyle>
          <a:p>
            <a:r>
              <a:rPr lang="ja-JP" altLang="en-US" smtClean="0"/>
              <a:t>研究室ゼミ</a:t>
            </a:r>
            <a:endParaRPr lang="en-US" altLang="ja-JP"/>
          </a:p>
        </p:txBody>
      </p:sp>
      <p:sp>
        <p:nvSpPr>
          <p:cNvPr id="6" name="スライド番号プレースホルダー 5"/>
          <p:cNvSpPr>
            <a:spLocks noGrp="1"/>
          </p:cNvSpPr>
          <p:nvPr>
            <p:ph type="sldNum" sz="quarter" idx="11"/>
          </p:nvPr>
        </p:nvSpPr>
        <p:spPr/>
        <p:txBody>
          <a:bodyPr/>
          <a:lstStyle>
            <a:lvl1pPr>
              <a:defRPr/>
            </a:lvl1pPr>
          </a:lstStyle>
          <a:p>
            <a:fld id="{3822643B-6949-49E6-9CB4-343131C550B7}" type="slidenum">
              <a:rPr lang="en-US" altLang="ja-JP"/>
              <a:pPr/>
              <a:t>‹#›</a:t>
            </a:fld>
            <a:endParaRPr lang="en-US" altLang="ja-JP"/>
          </a:p>
        </p:txBody>
      </p:sp>
      <p:sp>
        <p:nvSpPr>
          <p:cNvPr id="7" name="コンテンツ プレースホルダー 2"/>
          <p:cNvSpPr>
            <a:spLocks noGrp="1"/>
          </p:cNvSpPr>
          <p:nvPr>
            <p:ph sz="quarter" idx="1"/>
          </p:nvPr>
        </p:nvSpPr>
        <p:spPr>
          <a:xfrm>
            <a:off x="495300" y="908050"/>
            <a:ext cx="4381500" cy="2624138"/>
          </a:xfr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
        <p:nvSpPr>
          <p:cNvPr id="8" name="コンテンツ プレースホルダー 4"/>
          <p:cNvSpPr>
            <a:spLocks noGrp="1"/>
          </p:cNvSpPr>
          <p:nvPr>
            <p:ph sz="quarter" idx="3"/>
          </p:nvPr>
        </p:nvSpPr>
        <p:spPr>
          <a:xfrm>
            <a:off x="495300" y="3684588"/>
            <a:ext cx="4381500" cy="2624137"/>
          </a:xfr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Tree>
    <p:extLst>
      <p:ext uri="{BB962C8B-B14F-4D97-AF65-F5344CB8AC3E}">
        <p14:creationId xmlns:p14="http://schemas.microsoft.com/office/powerpoint/2010/main" val="26975120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タイトルと2x1のコンテンツ">
    <p:spTree>
      <p:nvGrpSpPr>
        <p:cNvPr id="1" name=""/>
        <p:cNvGrpSpPr/>
        <p:nvPr/>
      </p:nvGrpSpPr>
      <p:grpSpPr>
        <a:xfrm>
          <a:off x="0" y="0"/>
          <a:ext cx="0" cy="0"/>
          <a:chOff x="0" y="0"/>
          <a:chExt cx="0" cy="0"/>
        </a:xfrm>
      </p:grpSpPr>
      <p:sp>
        <p:nvSpPr>
          <p:cNvPr id="3" name="コンテンツ プレースホルダー 2"/>
          <p:cNvSpPr>
            <a:spLocks noGrp="1"/>
          </p:cNvSpPr>
          <p:nvPr>
            <p:ph sz="half" idx="1"/>
          </p:nvPr>
        </p:nvSpPr>
        <p:spPr>
          <a:xfrm>
            <a:off x="495300" y="908050"/>
            <a:ext cx="8915400" cy="2624138"/>
          </a:xfr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
        <p:nvSpPr>
          <p:cNvPr id="7" name="タイトル 1"/>
          <p:cNvSpPr>
            <a:spLocks noGrp="1"/>
          </p:cNvSpPr>
          <p:nvPr>
            <p:ph type="title"/>
          </p:nvPr>
        </p:nvSpPr>
        <p:spPr>
          <a:xfrm>
            <a:off x="273050" y="173038"/>
            <a:ext cx="9270460" cy="519112"/>
          </a:xfrm>
        </p:spPr>
        <p:txBody>
          <a:bodyPr/>
          <a:lstStyle/>
          <a:p>
            <a:r>
              <a:rPr lang="en-US" altLang="ja-JP" smtClean="0"/>
              <a:t>Click to edit Master title style</a:t>
            </a:r>
            <a:endParaRPr lang="ja-JP" altLang="en-US"/>
          </a:p>
        </p:txBody>
      </p:sp>
      <p:sp>
        <p:nvSpPr>
          <p:cNvPr id="8" name="スライド番号プレースホルダー 4"/>
          <p:cNvSpPr>
            <a:spLocks noGrp="1"/>
          </p:cNvSpPr>
          <p:nvPr>
            <p:ph type="sldNum" sz="quarter" idx="11"/>
          </p:nvPr>
        </p:nvSpPr>
        <p:spPr>
          <a:xfrm>
            <a:off x="9183470" y="6534345"/>
            <a:ext cx="449480" cy="276999"/>
          </a:xfrm>
        </p:spPr>
        <p:txBody>
          <a:bodyPr/>
          <a:lstStyle>
            <a:lvl1pPr>
              <a:defRPr/>
            </a:lvl1pPr>
          </a:lstStyle>
          <a:p>
            <a:fld id="{87D0AC98-BE4D-4AA9-9598-A155CF901337}" type="slidenum">
              <a:rPr lang="en-US" altLang="ja-JP"/>
              <a:pPr/>
              <a:t>‹#›</a:t>
            </a:fld>
            <a:endParaRPr lang="en-US" altLang="ja-JP"/>
          </a:p>
        </p:txBody>
      </p:sp>
      <p:sp>
        <p:nvSpPr>
          <p:cNvPr id="9" name="フッター プレースホルダー 1"/>
          <p:cNvSpPr>
            <a:spLocks noGrp="1"/>
          </p:cNvSpPr>
          <p:nvPr>
            <p:ph type="ftr" sz="quarter" idx="10"/>
          </p:nvPr>
        </p:nvSpPr>
        <p:spPr>
          <a:xfrm>
            <a:off x="303213" y="6534000"/>
            <a:ext cx="6765022" cy="277200"/>
          </a:xfrm>
        </p:spPr>
        <p:txBody>
          <a:bodyPr/>
          <a:lstStyle>
            <a:lvl1pPr>
              <a:defRPr/>
            </a:lvl1pPr>
          </a:lstStyle>
          <a:p>
            <a:r>
              <a:rPr lang="ja-JP" altLang="en-US" smtClean="0"/>
              <a:t>研究室ゼミ</a:t>
            </a:r>
            <a:endParaRPr lang="en-US" altLang="ja-JP"/>
          </a:p>
        </p:txBody>
      </p:sp>
      <p:sp>
        <p:nvSpPr>
          <p:cNvPr id="10" name="コンテンツ プレースホルダー 3"/>
          <p:cNvSpPr>
            <a:spLocks noGrp="1"/>
          </p:cNvSpPr>
          <p:nvPr>
            <p:ph sz="half" idx="2"/>
          </p:nvPr>
        </p:nvSpPr>
        <p:spPr>
          <a:xfrm>
            <a:off x="495300" y="3684588"/>
            <a:ext cx="8915400" cy="2624137"/>
          </a:xfr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Tree>
    <p:extLst>
      <p:ext uri="{BB962C8B-B14F-4D97-AF65-F5344CB8AC3E}">
        <p14:creationId xmlns:p14="http://schemas.microsoft.com/office/powerpoint/2010/main" val="328756585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タイトルと2x1のコンテンツ_キャプション">
    <p:spTree>
      <p:nvGrpSpPr>
        <p:cNvPr id="1" name=""/>
        <p:cNvGrpSpPr/>
        <p:nvPr/>
      </p:nvGrpSpPr>
      <p:grpSpPr>
        <a:xfrm>
          <a:off x="0" y="0"/>
          <a:ext cx="0" cy="0"/>
          <a:chOff x="0" y="0"/>
          <a:chExt cx="0" cy="0"/>
        </a:xfrm>
      </p:grpSpPr>
      <p:sp>
        <p:nvSpPr>
          <p:cNvPr id="3" name="コンテンツ プレースホルダー 2"/>
          <p:cNvSpPr>
            <a:spLocks noGrp="1"/>
          </p:cNvSpPr>
          <p:nvPr>
            <p:ph sz="half" idx="1"/>
          </p:nvPr>
        </p:nvSpPr>
        <p:spPr>
          <a:xfrm>
            <a:off x="495300" y="908050"/>
            <a:ext cx="8915400" cy="3961110"/>
          </a:xfr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
        <p:nvSpPr>
          <p:cNvPr id="7" name="タイトル 1"/>
          <p:cNvSpPr>
            <a:spLocks noGrp="1"/>
          </p:cNvSpPr>
          <p:nvPr>
            <p:ph type="title"/>
          </p:nvPr>
        </p:nvSpPr>
        <p:spPr>
          <a:xfrm>
            <a:off x="273050" y="173038"/>
            <a:ext cx="9270460" cy="519112"/>
          </a:xfrm>
        </p:spPr>
        <p:txBody>
          <a:bodyPr/>
          <a:lstStyle/>
          <a:p>
            <a:r>
              <a:rPr lang="en-US" altLang="ja-JP" smtClean="0"/>
              <a:t>Click to edit Master title style</a:t>
            </a:r>
            <a:endParaRPr lang="ja-JP" altLang="en-US"/>
          </a:p>
        </p:txBody>
      </p:sp>
      <p:sp>
        <p:nvSpPr>
          <p:cNvPr id="8" name="スライド番号プレースホルダー 4"/>
          <p:cNvSpPr>
            <a:spLocks noGrp="1"/>
          </p:cNvSpPr>
          <p:nvPr>
            <p:ph type="sldNum" sz="quarter" idx="11"/>
          </p:nvPr>
        </p:nvSpPr>
        <p:spPr>
          <a:xfrm>
            <a:off x="9183470" y="6534345"/>
            <a:ext cx="449480" cy="276999"/>
          </a:xfrm>
        </p:spPr>
        <p:txBody>
          <a:bodyPr/>
          <a:lstStyle>
            <a:lvl1pPr>
              <a:defRPr/>
            </a:lvl1pPr>
          </a:lstStyle>
          <a:p>
            <a:fld id="{87D0AC98-BE4D-4AA9-9598-A155CF901337}" type="slidenum">
              <a:rPr lang="en-US" altLang="ja-JP"/>
              <a:pPr/>
              <a:t>‹#›</a:t>
            </a:fld>
            <a:endParaRPr lang="en-US" altLang="ja-JP"/>
          </a:p>
        </p:txBody>
      </p:sp>
      <p:sp>
        <p:nvSpPr>
          <p:cNvPr id="9" name="フッター プレースホルダー 1"/>
          <p:cNvSpPr>
            <a:spLocks noGrp="1"/>
          </p:cNvSpPr>
          <p:nvPr>
            <p:ph type="ftr" sz="quarter" idx="10"/>
          </p:nvPr>
        </p:nvSpPr>
        <p:spPr>
          <a:xfrm>
            <a:off x="303213" y="6534000"/>
            <a:ext cx="6765022" cy="277200"/>
          </a:xfrm>
        </p:spPr>
        <p:txBody>
          <a:bodyPr/>
          <a:lstStyle>
            <a:lvl1pPr>
              <a:defRPr/>
            </a:lvl1pPr>
          </a:lstStyle>
          <a:p>
            <a:r>
              <a:rPr lang="ja-JP" altLang="en-US" smtClean="0"/>
              <a:t>研究室ゼミ</a:t>
            </a:r>
            <a:endParaRPr lang="en-US" altLang="ja-JP"/>
          </a:p>
        </p:txBody>
      </p:sp>
      <p:sp>
        <p:nvSpPr>
          <p:cNvPr id="10" name="コンテンツ プレースホルダー 3"/>
          <p:cNvSpPr>
            <a:spLocks noGrp="1"/>
          </p:cNvSpPr>
          <p:nvPr>
            <p:ph sz="half" idx="2"/>
          </p:nvPr>
        </p:nvSpPr>
        <p:spPr>
          <a:xfrm>
            <a:off x="495300" y="4869160"/>
            <a:ext cx="8915400" cy="1439565"/>
          </a:xfrm>
        </p:spPr>
        <p:txBody>
          <a:bodyPr/>
          <a:lstStyle>
            <a:lvl1pPr>
              <a:defRPr sz="2400"/>
            </a:lvl1pPr>
            <a:lvl2pPr>
              <a:defRPr sz="2000"/>
            </a:lvl2pPr>
            <a:lvl3pPr>
              <a:defRPr sz="1800"/>
            </a:lvl3pPr>
            <a:lvl4pPr>
              <a:defRPr sz="1600"/>
            </a:lvl4pPr>
            <a:lvl5pPr>
              <a:defRPr sz="1400"/>
            </a:lvl5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dirty="0"/>
          </a:p>
        </p:txBody>
      </p:sp>
    </p:spTree>
    <p:extLst>
      <p:ext uri="{BB962C8B-B14F-4D97-AF65-F5344CB8AC3E}">
        <p14:creationId xmlns:p14="http://schemas.microsoft.com/office/powerpoint/2010/main" val="270429829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タイトルと2x(1x2)のコンテンツ">
    <p:spTree>
      <p:nvGrpSpPr>
        <p:cNvPr id="1" name=""/>
        <p:cNvGrpSpPr/>
        <p:nvPr/>
      </p:nvGrpSpPr>
      <p:grpSpPr>
        <a:xfrm>
          <a:off x="0" y="0"/>
          <a:ext cx="0" cy="0"/>
          <a:chOff x="0" y="0"/>
          <a:chExt cx="0" cy="0"/>
        </a:xfrm>
      </p:grpSpPr>
      <p:sp>
        <p:nvSpPr>
          <p:cNvPr id="3" name="コンテンツ プレースホルダー 2"/>
          <p:cNvSpPr>
            <a:spLocks noGrp="1"/>
          </p:cNvSpPr>
          <p:nvPr>
            <p:ph sz="half" idx="1"/>
          </p:nvPr>
        </p:nvSpPr>
        <p:spPr>
          <a:xfrm>
            <a:off x="495300" y="908050"/>
            <a:ext cx="8915400" cy="2624138"/>
          </a:xfr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
        <p:nvSpPr>
          <p:cNvPr id="7" name="タイトル 1"/>
          <p:cNvSpPr>
            <a:spLocks noGrp="1"/>
          </p:cNvSpPr>
          <p:nvPr>
            <p:ph type="title"/>
          </p:nvPr>
        </p:nvSpPr>
        <p:spPr>
          <a:xfrm>
            <a:off x="273050" y="173038"/>
            <a:ext cx="9270460" cy="519112"/>
          </a:xfrm>
        </p:spPr>
        <p:txBody>
          <a:bodyPr/>
          <a:lstStyle/>
          <a:p>
            <a:r>
              <a:rPr lang="en-US" altLang="ja-JP" smtClean="0"/>
              <a:t>Click to edit Master title style</a:t>
            </a:r>
            <a:endParaRPr lang="ja-JP" altLang="en-US"/>
          </a:p>
        </p:txBody>
      </p:sp>
      <p:sp>
        <p:nvSpPr>
          <p:cNvPr id="8" name="スライド番号プレースホルダー 4"/>
          <p:cNvSpPr>
            <a:spLocks noGrp="1"/>
          </p:cNvSpPr>
          <p:nvPr>
            <p:ph type="sldNum" sz="quarter" idx="11"/>
          </p:nvPr>
        </p:nvSpPr>
        <p:spPr>
          <a:xfrm>
            <a:off x="9183470" y="6534345"/>
            <a:ext cx="449480" cy="276999"/>
          </a:xfrm>
        </p:spPr>
        <p:txBody>
          <a:bodyPr/>
          <a:lstStyle>
            <a:lvl1pPr>
              <a:defRPr/>
            </a:lvl1pPr>
          </a:lstStyle>
          <a:p>
            <a:fld id="{87D0AC98-BE4D-4AA9-9598-A155CF901337}" type="slidenum">
              <a:rPr lang="en-US" altLang="ja-JP"/>
              <a:pPr/>
              <a:t>‹#›</a:t>
            </a:fld>
            <a:endParaRPr lang="en-US" altLang="ja-JP"/>
          </a:p>
        </p:txBody>
      </p:sp>
      <p:sp>
        <p:nvSpPr>
          <p:cNvPr id="9" name="フッター プレースホルダー 1"/>
          <p:cNvSpPr>
            <a:spLocks noGrp="1"/>
          </p:cNvSpPr>
          <p:nvPr>
            <p:ph type="ftr" sz="quarter" idx="10"/>
          </p:nvPr>
        </p:nvSpPr>
        <p:spPr>
          <a:xfrm>
            <a:off x="303213" y="6534000"/>
            <a:ext cx="6765022" cy="277200"/>
          </a:xfrm>
        </p:spPr>
        <p:txBody>
          <a:bodyPr/>
          <a:lstStyle>
            <a:lvl1pPr>
              <a:defRPr/>
            </a:lvl1pPr>
          </a:lstStyle>
          <a:p>
            <a:r>
              <a:rPr lang="ja-JP" altLang="en-US" smtClean="0"/>
              <a:t>研究室ゼミ</a:t>
            </a:r>
            <a:endParaRPr lang="en-US" altLang="ja-JP"/>
          </a:p>
        </p:txBody>
      </p:sp>
      <p:sp>
        <p:nvSpPr>
          <p:cNvPr id="11" name="コンテンツ プレースホルダー 4"/>
          <p:cNvSpPr>
            <a:spLocks noGrp="1"/>
          </p:cNvSpPr>
          <p:nvPr>
            <p:ph sz="quarter" idx="3"/>
          </p:nvPr>
        </p:nvSpPr>
        <p:spPr>
          <a:xfrm>
            <a:off x="495300" y="3684588"/>
            <a:ext cx="4381500" cy="2624137"/>
          </a:xfr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
        <p:nvSpPr>
          <p:cNvPr id="12" name="コンテンツ プレースホルダー 5"/>
          <p:cNvSpPr>
            <a:spLocks noGrp="1"/>
          </p:cNvSpPr>
          <p:nvPr>
            <p:ph sz="quarter" idx="4"/>
          </p:nvPr>
        </p:nvSpPr>
        <p:spPr>
          <a:xfrm>
            <a:off x="5029200" y="3684588"/>
            <a:ext cx="4381500" cy="2624137"/>
          </a:xfr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Tree>
    <p:extLst>
      <p:ext uri="{BB962C8B-B14F-4D97-AF65-F5344CB8AC3E}">
        <p14:creationId xmlns:p14="http://schemas.microsoft.com/office/powerpoint/2010/main" val="73897088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タイトルと(1x2)x2のコンテンツ">
    <p:spTree>
      <p:nvGrpSpPr>
        <p:cNvPr id="1" name=""/>
        <p:cNvGrpSpPr/>
        <p:nvPr/>
      </p:nvGrpSpPr>
      <p:grpSpPr>
        <a:xfrm>
          <a:off x="0" y="0"/>
          <a:ext cx="0" cy="0"/>
          <a:chOff x="0" y="0"/>
          <a:chExt cx="0" cy="0"/>
        </a:xfrm>
      </p:grpSpPr>
      <p:sp>
        <p:nvSpPr>
          <p:cNvPr id="7" name="タイトル 1"/>
          <p:cNvSpPr>
            <a:spLocks noGrp="1"/>
          </p:cNvSpPr>
          <p:nvPr>
            <p:ph type="title"/>
          </p:nvPr>
        </p:nvSpPr>
        <p:spPr>
          <a:xfrm>
            <a:off x="273050" y="173038"/>
            <a:ext cx="9270460" cy="519112"/>
          </a:xfrm>
        </p:spPr>
        <p:txBody>
          <a:bodyPr/>
          <a:lstStyle/>
          <a:p>
            <a:r>
              <a:rPr lang="en-US" altLang="ja-JP" smtClean="0"/>
              <a:t>Click to edit Master title style</a:t>
            </a:r>
            <a:endParaRPr lang="ja-JP" altLang="en-US"/>
          </a:p>
        </p:txBody>
      </p:sp>
      <p:sp>
        <p:nvSpPr>
          <p:cNvPr id="8" name="スライド番号プレースホルダー 4"/>
          <p:cNvSpPr>
            <a:spLocks noGrp="1"/>
          </p:cNvSpPr>
          <p:nvPr>
            <p:ph type="sldNum" sz="quarter" idx="11"/>
          </p:nvPr>
        </p:nvSpPr>
        <p:spPr>
          <a:xfrm>
            <a:off x="9183470" y="6534345"/>
            <a:ext cx="449480" cy="276999"/>
          </a:xfrm>
        </p:spPr>
        <p:txBody>
          <a:bodyPr/>
          <a:lstStyle>
            <a:lvl1pPr>
              <a:defRPr/>
            </a:lvl1pPr>
          </a:lstStyle>
          <a:p>
            <a:fld id="{87D0AC98-BE4D-4AA9-9598-A155CF901337}" type="slidenum">
              <a:rPr lang="en-US" altLang="ja-JP"/>
              <a:pPr/>
              <a:t>‹#›</a:t>
            </a:fld>
            <a:endParaRPr lang="en-US" altLang="ja-JP"/>
          </a:p>
        </p:txBody>
      </p:sp>
      <p:sp>
        <p:nvSpPr>
          <p:cNvPr id="9" name="フッター プレースホルダー 1"/>
          <p:cNvSpPr>
            <a:spLocks noGrp="1"/>
          </p:cNvSpPr>
          <p:nvPr>
            <p:ph type="ftr" sz="quarter" idx="10"/>
          </p:nvPr>
        </p:nvSpPr>
        <p:spPr>
          <a:xfrm>
            <a:off x="303213" y="6534000"/>
            <a:ext cx="6765022" cy="277200"/>
          </a:xfrm>
        </p:spPr>
        <p:txBody>
          <a:bodyPr/>
          <a:lstStyle>
            <a:lvl1pPr>
              <a:defRPr/>
            </a:lvl1pPr>
          </a:lstStyle>
          <a:p>
            <a:r>
              <a:rPr lang="ja-JP" altLang="en-US" smtClean="0"/>
              <a:t>研究室ゼミ</a:t>
            </a:r>
            <a:endParaRPr lang="en-US" altLang="ja-JP"/>
          </a:p>
        </p:txBody>
      </p:sp>
      <p:sp>
        <p:nvSpPr>
          <p:cNvPr id="10" name="コンテンツ プレースホルダー 3"/>
          <p:cNvSpPr>
            <a:spLocks noGrp="1"/>
          </p:cNvSpPr>
          <p:nvPr>
            <p:ph sz="half" idx="2"/>
          </p:nvPr>
        </p:nvSpPr>
        <p:spPr>
          <a:xfrm>
            <a:off x="495300" y="3684588"/>
            <a:ext cx="8915400" cy="2624137"/>
          </a:xfr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
        <p:nvSpPr>
          <p:cNvPr id="11" name="コンテンツ プレースホルダー 2"/>
          <p:cNvSpPr>
            <a:spLocks noGrp="1"/>
          </p:cNvSpPr>
          <p:nvPr>
            <p:ph sz="quarter" idx="1"/>
          </p:nvPr>
        </p:nvSpPr>
        <p:spPr>
          <a:xfrm>
            <a:off x="495300" y="908050"/>
            <a:ext cx="4381500" cy="2624138"/>
          </a:xfr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
        <p:nvSpPr>
          <p:cNvPr id="12" name="コンテンツ プレースホルダー 3"/>
          <p:cNvSpPr>
            <a:spLocks noGrp="1"/>
          </p:cNvSpPr>
          <p:nvPr>
            <p:ph sz="quarter" idx="12"/>
          </p:nvPr>
        </p:nvSpPr>
        <p:spPr>
          <a:xfrm>
            <a:off x="5029200" y="908050"/>
            <a:ext cx="4381500" cy="2624138"/>
          </a:xfr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Tree>
    <p:extLst>
      <p:ext uri="{BB962C8B-B14F-4D97-AF65-F5344CB8AC3E}">
        <p14:creationId xmlns:p14="http://schemas.microsoft.com/office/powerpoint/2010/main" val="89680544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gray">
          <a:xfrm>
            <a:off x="273050" y="173038"/>
            <a:ext cx="927046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r>
              <a:rPr lang="ja-JP" altLang="en-US" smtClean="0"/>
              <a:t>マスタ タイトルの書式設定</a:t>
            </a:r>
          </a:p>
        </p:txBody>
      </p:sp>
      <p:sp>
        <p:nvSpPr>
          <p:cNvPr id="3075" name="Rectangle 3"/>
          <p:cNvSpPr>
            <a:spLocks noGrp="1" noChangeArrowheads="1"/>
          </p:cNvSpPr>
          <p:nvPr>
            <p:ph type="body" idx="1"/>
          </p:nvPr>
        </p:nvSpPr>
        <p:spPr bwMode="gray">
          <a:xfrm>
            <a:off x="495300" y="908050"/>
            <a:ext cx="8915400" cy="540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3077" name="Rectangle 5"/>
          <p:cNvSpPr>
            <a:spLocks noGrp="1" noChangeArrowheads="1"/>
          </p:cNvSpPr>
          <p:nvPr>
            <p:ph type="ftr" sz="quarter" idx="3"/>
          </p:nvPr>
        </p:nvSpPr>
        <p:spPr bwMode="gray">
          <a:xfrm>
            <a:off x="303213" y="6534000"/>
            <a:ext cx="6765022" cy="27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lvl1pPr>
              <a:defRPr sz="1200"/>
            </a:lvl1pPr>
          </a:lstStyle>
          <a:p>
            <a:r>
              <a:rPr lang="ja-JP" altLang="en-US" smtClean="0"/>
              <a:t>研究室ゼミ</a:t>
            </a:r>
            <a:endParaRPr lang="en-US" altLang="ja-JP"/>
          </a:p>
        </p:txBody>
      </p:sp>
      <p:sp>
        <p:nvSpPr>
          <p:cNvPr id="3078" name="Rectangle 6"/>
          <p:cNvSpPr>
            <a:spLocks noGrp="1" noChangeArrowheads="1"/>
          </p:cNvSpPr>
          <p:nvPr>
            <p:ph type="sldNum" sz="quarter" idx="4"/>
          </p:nvPr>
        </p:nvSpPr>
        <p:spPr bwMode="gray">
          <a:xfrm>
            <a:off x="9183470" y="6534345"/>
            <a:ext cx="44948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lvl1pPr algn="r">
              <a:defRPr sz="1200"/>
            </a:lvl1pPr>
          </a:lstStyle>
          <a:p>
            <a:fld id="{643FAE94-BD15-4DE8-8E45-48100741B5A1}" type="slidenum">
              <a:rPr lang="en-US" altLang="ja-JP" smtClean="0"/>
              <a:pPr/>
              <a:t>‹#›</a:t>
            </a:fld>
            <a:endParaRPr lang="en-US" altLang="ja-JP" dirty="0"/>
          </a:p>
        </p:txBody>
      </p:sp>
      <p:sp>
        <p:nvSpPr>
          <p:cNvPr id="3083" name="Rectangle 11"/>
          <p:cNvSpPr>
            <a:spLocks noChangeArrowheads="1"/>
          </p:cNvSpPr>
          <p:nvPr/>
        </p:nvSpPr>
        <p:spPr bwMode="auto">
          <a:xfrm>
            <a:off x="273050" y="692150"/>
            <a:ext cx="9359900" cy="71438"/>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3084" name="Rectangle 12"/>
          <p:cNvSpPr>
            <a:spLocks noChangeArrowheads="1"/>
          </p:cNvSpPr>
          <p:nvPr/>
        </p:nvSpPr>
        <p:spPr bwMode="auto">
          <a:xfrm>
            <a:off x="273620" y="6462908"/>
            <a:ext cx="9359900" cy="71437"/>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3085" name="Text Box 13"/>
          <p:cNvSpPr txBox="1">
            <a:spLocks noChangeArrowheads="1"/>
          </p:cNvSpPr>
          <p:nvPr/>
        </p:nvSpPr>
        <p:spPr bwMode="auto">
          <a:xfrm>
            <a:off x="7068235" y="6534345"/>
            <a:ext cx="2220912" cy="27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ja-JP" sz="1200" dirty="0" err="1"/>
              <a:t>Kawamata</a:t>
            </a:r>
            <a:r>
              <a:rPr lang="en-US" altLang="ja-JP" sz="1200" dirty="0"/>
              <a:t> Lab., Tohoku Univ.</a:t>
            </a: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3" r:id="rId3"/>
    <p:sldLayoutId id="2147483663" r:id="rId4"/>
    <p:sldLayoutId id="2147483664" r:id="rId5"/>
    <p:sldLayoutId id="2147483662" r:id="rId6"/>
    <p:sldLayoutId id="2147483669" r:id="rId7"/>
    <p:sldLayoutId id="2147483665" r:id="rId8"/>
    <p:sldLayoutId id="2147483666" r:id="rId9"/>
    <p:sldLayoutId id="2147483668" r:id="rId10"/>
    <p:sldLayoutId id="2147483661" r:id="rId11"/>
    <p:sldLayoutId id="2147483667" r:id="rId12"/>
    <p:sldLayoutId id="2147483655" r:id="rId13"/>
    <p:sldLayoutId id="2147483656" r:id="rId14"/>
  </p:sldLayoutIdLst>
  <p:timing>
    <p:tnLst>
      <p:par>
        <p:cTn id="1" dur="indefinite" restart="never" nodeType="tmRoot"/>
      </p:par>
    </p:tnLst>
  </p:timing>
  <p:hf hdr="0"/>
  <p:txStyles>
    <p:titleStyle>
      <a:lvl1pPr algn="l" rtl="0" eaLnBrk="1" fontAlgn="base" hangingPunct="1">
        <a:spcBef>
          <a:spcPct val="0"/>
        </a:spcBef>
        <a:spcAft>
          <a:spcPct val="0"/>
        </a:spcAft>
        <a:defRPr kumimoji="1" sz="2800">
          <a:solidFill>
            <a:schemeClr val="tx2"/>
          </a:solidFill>
          <a:latin typeface="+mj-lt"/>
          <a:ea typeface="+mj-ea"/>
          <a:cs typeface="+mj-cs"/>
        </a:defRPr>
      </a:lvl1pPr>
      <a:lvl2pPr algn="l" rtl="0" eaLnBrk="1" fontAlgn="base" hangingPunct="1">
        <a:spcBef>
          <a:spcPct val="0"/>
        </a:spcBef>
        <a:spcAft>
          <a:spcPct val="0"/>
        </a:spcAft>
        <a:defRPr kumimoji="1" sz="2800">
          <a:solidFill>
            <a:schemeClr val="tx2"/>
          </a:solidFill>
          <a:latin typeface="Arial" charset="0"/>
          <a:ea typeface="ＭＳ Ｐゴシック" pitchFamily="50" charset="-128"/>
        </a:defRPr>
      </a:lvl2pPr>
      <a:lvl3pPr algn="l" rtl="0" eaLnBrk="1" fontAlgn="base" hangingPunct="1">
        <a:spcBef>
          <a:spcPct val="0"/>
        </a:spcBef>
        <a:spcAft>
          <a:spcPct val="0"/>
        </a:spcAft>
        <a:defRPr kumimoji="1" sz="2800">
          <a:solidFill>
            <a:schemeClr val="tx2"/>
          </a:solidFill>
          <a:latin typeface="Arial" charset="0"/>
          <a:ea typeface="ＭＳ Ｐゴシック" pitchFamily="50" charset="-128"/>
        </a:defRPr>
      </a:lvl3pPr>
      <a:lvl4pPr algn="l" rtl="0" eaLnBrk="1" fontAlgn="base" hangingPunct="1">
        <a:spcBef>
          <a:spcPct val="0"/>
        </a:spcBef>
        <a:spcAft>
          <a:spcPct val="0"/>
        </a:spcAft>
        <a:defRPr kumimoji="1" sz="2800">
          <a:solidFill>
            <a:schemeClr val="tx2"/>
          </a:solidFill>
          <a:latin typeface="Arial" charset="0"/>
          <a:ea typeface="ＭＳ Ｐゴシック" pitchFamily="50" charset="-128"/>
        </a:defRPr>
      </a:lvl4pPr>
      <a:lvl5pPr algn="l" rtl="0" eaLnBrk="1" fontAlgn="base" hangingPunct="1">
        <a:spcBef>
          <a:spcPct val="0"/>
        </a:spcBef>
        <a:spcAft>
          <a:spcPct val="0"/>
        </a:spcAft>
        <a:defRPr kumimoji="1" sz="2800">
          <a:solidFill>
            <a:schemeClr val="tx2"/>
          </a:solidFill>
          <a:latin typeface="Arial" charset="0"/>
          <a:ea typeface="ＭＳ Ｐゴシック" pitchFamily="50" charset="-128"/>
        </a:defRPr>
      </a:lvl5pPr>
      <a:lvl6pPr marL="457200" algn="l" rtl="0" eaLnBrk="1" fontAlgn="base" hangingPunct="1">
        <a:spcBef>
          <a:spcPct val="0"/>
        </a:spcBef>
        <a:spcAft>
          <a:spcPct val="0"/>
        </a:spcAft>
        <a:defRPr kumimoji="1" sz="2800">
          <a:solidFill>
            <a:schemeClr val="tx2"/>
          </a:solidFill>
          <a:latin typeface="Arial" charset="0"/>
          <a:ea typeface="ＭＳ Ｐゴシック" pitchFamily="50" charset="-128"/>
        </a:defRPr>
      </a:lvl6pPr>
      <a:lvl7pPr marL="914400" algn="l" rtl="0" eaLnBrk="1" fontAlgn="base" hangingPunct="1">
        <a:spcBef>
          <a:spcPct val="0"/>
        </a:spcBef>
        <a:spcAft>
          <a:spcPct val="0"/>
        </a:spcAft>
        <a:defRPr kumimoji="1" sz="2800">
          <a:solidFill>
            <a:schemeClr val="tx2"/>
          </a:solidFill>
          <a:latin typeface="Arial" charset="0"/>
          <a:ea typeface="ＭＳ Ｐゴシック" pitchFamily="50" charset="-128"/>
        </a:defRPr>
      </a:lvl7pPr>
      <a:lvl8pPr marL="1371600" algn="l" rtl="0" eaLnBrk="1" fontAlgn="base" hangingPunct="1">
        <a:spcBef>
          <a:spcPct val="0"/>
        </a:spcBef>
        <a:spcAft>
          <a:spcPct val="0"/>
        </a:spcAft>
        <a:defRPr kumimoji="1" sz="2800">
          <a:solidFill>
            <a:schemeClr val="tx2"/>
          </a:solidFill>
          <a:latin typeface="Arial" charset="0"/>
          <a:ea typeface="ＭＳ Ｐゴシック" pitchFamily="50" charset="-128"/>
        </a:defRPr>
      </a:lvl8pPr>
      <a:lvl9pPr marL="1828800" algn="l" rtl="0" eaLnBrk="1" fontAlgn="base" hangingPunct="1">
        <a:spcBef>
          <a:spcPct val="0"/>
        </a:spcBef>
        <a:spcAft>
          <a:spcPct val="0"/>
        </a:spcAft>
        <a:defRPr kumimoji="1" sz="2800">
          <a:solidFill>
            <a:schemeClr val="tx2"/>
          </a:solidFill>
          <a:latin typeface="Arial" charset="0"/>
          <a:ea typeface="ＭＳ Ｐゴシック" pitchFamily="50" charset="-128"/>
        </a:defRPr>
      </a:lvl9pPr>
    </p:titleStyle>
    <p:bodyStyle>
      <a:lvl1pPr marL="342900" indent="-342900" algn="l" rtl="0" eaLnBrk="1" fontAlgn="base" hangingPunct="1">
        <a:spcBef>
          <a:spcPct val="20000"/>
        </a:spcBef>
        <a:spcAft>
          <a:spcPct val="0"/>
        </a:spcAft>
        <a:buBlip>
          <a:blip r:embed="rId16"/>
        </a:buBlip>
        <a:defRPr kumimoji="1" sz="2800">
          <a:solidFill>
            <a:schemeClr val="tx1"/>
          </a:solidFill>
          <a:latin typeface="+mn-lt"/>
          <a:ea typeface="+mn-ea"/>
          <a:cs typeface="+mn-cs"/>
        </a:defRPr>
      </a:lvl1pPr>
      <a:lvl2pPr marL="742950" indent="-285750" algn="l" rtl="0" eaLnBrk="1" fontAlgn="base" hangingPunct="1">
        <a:spcBef>
          <a:spcPct val="20000"/>
        </a:spcBef>
        <a:spcAft>
          <a:spcPct val="0"/>
        </a:spcAft>
        <a:buBlip>
          <a:blip r:embed="rId16"/>
        </a:buBlip>
        <a:defRPr kumimoji="1" sz="2400">
          <a:solidFill>
            <a:schemeClr val="tx1"/>
          </a:solidFill>
          <a:latin typeface="+mn-lt"/>
          <a:ea typeface="+mn-ea"/>
        </a:defRPr>
      </a:lvl2pPr>
      <a:lvl3pPr marL="1143000" indent="-228600" algn="l" rtl="0" eaLnBrk="1" fontAlgn="base" hangingPunct="1">
        <a:spcBef>
          <a:spcPct val="20000"/>
        </a:spcBef>
        <a:spcAft>
          <a:spcPct val="0"/>
        </a:spcAft>
        <a:buBlip>
          <a:blip r:embed="rId16"/>
        </a:buBlip>
        <a:defRPr kumimoji="1" sz="2000">
          <a:solidFill>
            <a:schemeClr val="tx1"/>
          </a:solidFill>
          <a:latin typeface="+mn-lt"/>
          <a:ea typeface="+mn-ea"/>
        </a:defRPr>
      </a:lvl3pPr>
      <a:lvl4pPr marL="1600200" indent="-228600" algn="l" rtl="0" eaLnBrk="1" fontAlgn="base" hangingPunct="1">
        <a:spcBef>
          <a:spcPct val="20000"/>
        </a:spcBef>
        <a:spcAft>
          <a:spcPct val="0"/>
        </a:spcAft>
        <a:buBlip>
          <a:blip r:embed="rId16"/>
        </a:buBlip>
        <a:defRPr kumimoji="1">
          <a:solidFill>
            <a:schemeClr val="tx1"/>
          </a:solidFill>
          <a:latin typeface="+mn-lt"/>
          <a:ea typeface="+mn-ea"/>
        </a:defRPr>
      </a:lvl4pPr>
      <a:lvl5pPr marL="2057400" indent="-228600" algn="l" rtl="0" eaLnBrk="1" fontAlgn="base" hangingPunct="1">
        <a:spcBef>
          <a:spcPct val="20000"/>
        </a:spcBef>
        <a:spcAft>
          <a:spcPct val="0"/>
        </a:spcAft>
        <a:buBlip>
          <a:blip r:embed="rId16"/>
        </a:buBlip>
        <a:defRPr kumimoji="1" sz="1600">
          <a:solidFill>
            <a:schemeClr val="tx1"/>
          </a:solidFill>
          <a:latin typeface="+mn-lt"/>
          <a:ea typeface="+mn-ea"/>
        </a:defRPr>
      </a:lvl5pPr>
      <a:lvl6pPr marL="2514600" indent="-228600" algn="l" rtl="0" eaLnBrk="1" fontAlgn="base" hangingPunct="1">
        <a:spcBef>
          <a:spcPct val="20000"/>
        </a:spcBef>
        <a:spcAft>
          <a:spcPct val="0"/>
        </a:spcAft>
        <a:buBlip>
          <a:blip r:embed="rId16"/>
        </a:buBlip>
        <a:defRPr kumimoji="1" sz="1600">
          <a:solidFill>
            <a:schemeClr val="tx1"/>
          </a:solidFill>
          <a:latin typeface="+mn-lt"/>
          <a:ea typeface="+mn-ea"/>
        </a:defRPr>
      </a:lvl6pPr>
      <a:lvl7pPr marL="2971800" indent="-228600" algn="l" rtl="0" eaLnBrk="1" fontAlgn="base" hangingPunct="1">
        <a:spcBef>
          <a:spcPct val="20000"/>
        </a:spcBef>
        <a:spcAft>
          <a:spcPct val="0"/>
        </a:spcAft>
        <a:buBlip>
          <a:blip r:embed="rId16"/>
        </a:buBlip>
        <a:defRPr kumimoji="1" sz="1600">
          <a:solidFill>
            <a:schemeClr val="tx1"/>
          </a:solidFill>
          <a:latin typeface="+mn-lt"/>
          <a:ea typeface="+mn-ea"/>
        </a:defRPr>
      </a:lvl7pPr>
      <a:lvl8pPr marL="3429000" indent="-228600" algn="l" rtl="0" eaLnBrk="1" fontAlgn="base" hangingPunct="1">
        <a:spcBef>
          <a:spcPct val="20000"/>
        </a:spcBef>
        <a:spcAft>
          <a:spcPct val="0"/>
        </a:spcAft>
        <a:buBlip>
          <a:blip r:embed="rId16"/>
        </a:buBlip>
        <a:defRPr kumimoji="1" sz="1600">
          <a:solidFill>
            <a:schemeClr val="tx1"/>
          </a:solidFill>
          <a:latin typeface="+mn-lt"/>
          <a:ea typeface="+mn-ea"/>
        </a:defRPr>
      </a:lvl8pPr>
      <a:lvl9pPr marL="3886200" indent="-228600" algn="l" rtl="0" eaLnBrk="1" fontAlgn="base" hangingPunct="1">
        <a:spcBef>
          <a:spcPct val="20000"/>
        </a:spcBef>
        <a:spcAft>
          <a:spcPct val="0"/>
        </a:spcAft>
        <a:buBlip>
          <a:blip r:embed="rId16"/>
        </a:buBlip>
        <a:defRPr kumimoji="1" sz="16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3.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7"/>
          <p:cNvSpPr>
            <a:spLocks noGrp="1" noChangeArrowheads="1"/>
          </p:cNvSpPr>
          <p:nvPr>
            <p:ph type="ftr" sz="quarter" idx="3"/>
          </p:nvPr>
        </p:nvSpPr>
        <p:spPr/>
        <p:txBody>
          <a:bodyPr/>
          <a:lstStyle/>
          <a:p>
            <a:r>
              <a:rPr lang="ja-JP" altLang="en-US" smtClean="0"/>
              <a:t>研究室ゼミ</a:t>
            </a:r>
            <a:endParaRPr lang="en-US" altLang="ja-JP"/>
          </a:p>
        </p:txBody>
      </p:sp>
      <p:sp>
        <p:nvSpPr>
          <p:cNvPr id="5" name="Rectangle 18"/>
          <p:cNvSpPr>
            <a:spLocks noGrp="1" noChangeArrowheads="1"/>
          </p:cNvSpPr>
          <p:nvPr>
            <p:ph type="dt" sz="quarter" idx="2"/>
          </p:nvPr>
        </p:nvSpPr>
        <p:spPr/>
        <p:txBody>
          <a:bodyPr/>
          <a:lstStyle/>
          <a:p>
            <a:r>
              <a:rPr lang="en-US" altLang="ja-JP" dirty="0" smtClean="0"/>
              <a:t>2016</a:t>
            </a:r>
            <a:r>
              <a:rPr lang="ja-JP" altLang="en-US" dirty="0" smtClean="0"/>
              <a:t>年</a:t>
            </a:r>
            <a:r>
              <a:rPr lang="en-US" altLang="ja-JP" dirty="0" smtClean="0"/>
              <a:t>02</a:t>
            </a:r>
            <a:r>
              <a:rPr lang="ja-JP" altLang="en-US" dirty="0" smtClean="0"/>
              <a:t>月</a:t>
            </a:r>
            <a:r>
              <a:rPr lang="en-US" altLang="ja-JP" dirty="0" smtClean="0"/>
              <a:t>26</a:t>
            </a:r>
            <a:r>
              <a:rPr lang="ja-JP" altLang="en-US" dirty="0" smtClean="0"/>
              <a:t>日</a:t>
            </a:r>
            <a:endParaRPr lang="en-US" altLang="ja-JP" dirty="0"/>
          </a:p>
        </p:txBody>
      </p:sp>
      <p:sp>
        <p:nvSpPr>
          <p:cNvPr id="6146" name="Rectangle 2"/>
          <p:cNvSpPr>
            <a:spLocks noGrp="1" noChangeArrowheads="1"/>
          </p:cNvSpPr>
          <p:nvPr>
            <p:ph type="ctrTitle"/>
          </p:nvPr>
        </p:nvSpPr>
        <p:spPr>
          <a:xfrm>
            <a:off x="742950" y="1410146"/>
            <a:ext cx="8420100" cy="1384995"/>
          </a:xfrm>
        </p:spPr>
        <p:txBody>
          <a:bodyPr/>
          <a:lstStyle/>
          <a:p>
            <a:r>
              <a:rPr lang="fi-FI" altLang="ja-JP" dirty="0">
                <a:solidFill>
                  <a:srgbClr val="000000"/>
                </a:solidFill>
                <a:highlight>
                  <a:scrgbClr r="0" g="0" b="0">
                    <a:alpha val="0"/>
                  </a:scrgbClr>
                </a:highlight>
                <a:ea typeface="ＭＳ Ｐゴシック" pitchFamily="50"/>
              </a:rPr>
              <a:t>Preprocessing </a:t>
            </a:r>
            <a:r>
              <a:rPr lang="fi-FI" altLang="ja-JP" dirty="0" smtClean="0">
                <a:solidFill>
                  <a:srgbClr val="000000"/>
                </a:solidFill>
                <a:highlight>
                  <a:scrgbClr r="0" g="0" b="0">
                    <a:alpha val="0"/>
                  </a:scrgbClr>
                </a:highlight>
                <a:ea typeface="ＭＳ Ｐゴシック" pitchFamily="50"/>
              </a:rPr>
              <a:t>&amp; Layout Analysis for </a:t>
            </a:r>
            <a:r>
              <a:rPr lang="fi-FI" altLang="ja-JP" dirty="0">
                <a:solidFill>
                  <a:srgbClr val="000000"/>
                </a:solidFill>
                <a:highlight>
                  <a:scrgbClr r="0" g="0" b="0">
                    <a:alpha val="0"/>
                  </a:scrgbClr>
                </a:highlight>
                <a:ea typeface="ＭＳ Ｐゴシック" pitchFamily="50"/>
              </a:rPr>
              <a:t/>
            </a:r>
            <a:br>
              <a:rPr lang="fi-FI" altLang="ja-JP" dirty="0">
                <a:solidFill>
                  <a:srgbClr val="000000"/>
                </a:solidFill>
                <a:highlight>
                  <a:scrgbClr r="0" g="0" b="0">
                    <a:alpha val="0"/>
                  </a:scrgbClr>
                </a:highlight>
                <a:ea typeface="ＭＳ Ｐゴシック" pitchFamily="50"/>
              </a:rPr>
            </a:br>
            <a:r>
              <a:rPr lang="fi-FI" altLang="ja-JP" dirty="0" smtClean="0">
                <a:solidFill>
                  <a:srgbClr val="000000"/>
                </a:solidFill>
                <a:highlight>
                  <a:scrgbClr r="0" g="0" b="0">
                    <a:alpha val="0"/>
                  </a:scrgbClr>
                </a:highlight>
                <a:ea typeface="ＭＳ Ｐゴシック" pitchFamily="50"/>
              </a:rPr>
              <a:t>Offline Handwriting </a:t>
            </a:r>
            <a:r>
              <a:rPr lang="fi-FI" altLang="ja-JP" dirty="0">
                <a:solidFill>
                  <a:srgbClr val="000000"/>
                </a:solidFill>
                <a:highlight>
                  <a:scrgbClr r="0" g="0" b="0">
                    <a:alpha val="0"/>
                  </a:scrgbClr>
                </a:highlight>
                <a:ea typeface="ＭＳ Ｐゴシック" pitchFamily="50"/>
              </a:rPr>
              <a:t>Recognition</a:t>
            </a:r>
            <a:r>
              <a:rPr lang="en-US" altLang="ja-JP" dirty="0" smtClean="0"/>
              <a:t/>
            </a:r>
            <a:br>
              <a:rPr lang="en-US" altLang="ja-JP" dirty="0" smtClean="0"/>
            </a:br>
            <a:endParaRPr lang="ja-JP" altLang="en-US" dirty="0"/>
          </a:p>
        </p:txBody>
      </p:sp>
      <p:sp>
        <p:nvSpPr>
          <p:cNvPr id="6147" name="Rectangle 3"/>
          <p:cNvSpPr>
            <a:spLocks noGrp="1" noChangeArrowheads="1"/>
          </p:cNvSpPr>
          <p:nvPr>
            <p:ph type="subTitle" idx="1"/>
          </p:nvPr>
        </p:nvSpPr>
        <p:spPr/>
        <p:txBody>
          <a:bodyPr/>
          <a:lstStyle/>
          <a:p>
            <a:r>
              <a:rPr lang="ja-JP" altLang="en-US" dirty="0" smtClean="0"/>
              <a:t>東北大学大学院工学研究科</a:t>
            </a:r>
            <a:endParaRPr lang="en-US" altLang="ja-JP" dirty="0" smtClean="0"/>
          </a:p>
          <a:p>
            <a:r>
              <a:rPr lang="ja-JP" altLang="en-US" dirty="0"/>
              <a:t>電子工学</a:t>
            </a:r>
            <a:r>
              <a:rPr lang="ja-JP" altLang="en-US" dirty="0" smtClean="0"/>
              <a:t>専攻川又研究室</a:t>
            </a:r>
            <a:endParaRPr lang="en-US" altLang="ja-JP" dirty="0" smtClean="0"/>
          </a:p>
          <a:p>
            <a:r>
              <a:rPr lang="fi-FI" altLang="ja-JP" dirty="0" smtClean="0"/>
              <a:t>Perttu Pitkänen</a:t>
            </a:r>
            <a:endParaRPr lang="ja-JP" altLang="en-US" dirty="0"/>
          </a:p>
        </p:txBody>
      </p:sp>
    </p:spTree>
    <p:extLst>
      <p:ext uri="{BB962C8B-B14F-4D97-AF65-F5344CB8AC3E}">
        <p14:creationId xmlns:p14="http://schemas.microsoft.com/office/powerpoint/2010/main" val="33588067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smtClean="0"/>
              <a:t>Future </a:t>
            </a:r>
            <a:r>
              <a:rPr lang="fi-FI" dirty="0" smtClean="0"/>
              <a:t>work</a:t>
            </a:r>
            <a:endParaRPr lang="fi-FI" dirty="0"/>
          </a:p>
        </p:txBody>
      </p:sp>
      <p:sp>
        <p:nvSpPr>
          <p:cNvPr id="3" name="Content Placeholder 2"/>
          <p:cNvSpPr>
            <a:spLocks noGrp="1"/>
          </p:cNvSpPr>
          <p:nvPr>
            <p:ph idx="1"/>
          </p:nvPr>
        </p:nvSpPr>
        <p:spPr/>
        <p:txBody>
          <a:bodyPr/>
          <a:lstStyle/>
          <a:p>
            <a:r>
              <a:rPr lang="fi-FI" dirty="0" smtClean="0"/>
              <a:t>öäöå</a:t>
            </a:r>
            <a:endParaRPr lang="fi-FI" dirty="0" smtClean="0"/>
          </a:p>
          <a:p>
            <a:pPr lvl="1"/>
            <a:endParaRPr lang="fi-FI" dirty="0"/>
          </a:p>
          <a:p>
            <a:endParaRPr lang="fi-FI" dirty="0"/>
          </a:p>
        </p:txBody>
      </p:sp>
      <p:sp>
        <p:nvSpPr>
          <p:cNvPr id="4" name="Footer Placeholder 3"/>
          <p:cNvSpPr>
            <a:spLocks noGrp="1"/>
          </p:cNvSpPr>
          <p:nvPr>
            <p:ph type="ftr" sz="quarter" idx="10"/>
          </p:nvPr>
        </p:nvSpPr>
        <p:spPr/>
        <p:txBody>
          <a:bodyPr/>
          <a:lstStyle/>
          <a:p>
            <a:r>
              <a:rPr lang="ja-JP" altLang="en-US" smtClean="0"/>
              <a:t>研究室ゼミ</a:t>
            </a:r>
            <a:endParaRPr lang="en-US" altLang="ja-JP"/>
          </a:p>
        </p:txBody>
      </p:sp>
      <p:sp>
        <p:nvSpPr>
          <p:cNvPr id="5" name="Slide Number Placeholder 4"/>
          <p:cNvSpPr>
            <a:spLocks noGrp="1"/>
          </p:cNvSpPr>
          <p:nvPr>
            <p:ph type="sldNum" sz="quarter" idx="11"/>
          </p:nvPr>
        </p:nvSpPr>
        <p:spPr/>
        <p:txBody>
          <a:bodyPr/>
          <a:lstStyle/>
          <a:p>
            <a:fld id="{87D0AC98-BE4D-4AA9-9598-A155CF901337}" type="slidenum">
              <a:rPr lang="en-US" altLang="ja-JP" smtClean="0"/>
              <a:pPr/>
              <a:t>9</a:t>
            </a:fld>
            <a:endParaRPr lang="en-US" altLang="ja-JP"/>
          </a:p>
        </p:txBody>
      </p:sp>
    </p:spTree>
    <p:extLst>
      <p:ext uri="{BB962C8B-B14F-4D97-AF65-F5344CB8AC3E}">
        <p14:creationId xmlns:p14="http://schemas.microsoft.com/office/powerpoint/2010/main" val="22239906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smtClean="0"/>
              <a:t>Example entry in IAM handwriting database.</a:t>
            </a:r>
            <a:endParaRPr lang="fi-FI" dirty="0"/>
          </a:p>
        </p:txBody>
      </p:sp>
      <p:pic>
        <p:nvPicPr>
          <p:cNvPr id="6" name="Content Placeholder 5"/>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b="41188"/>
          <a:stretch/>
        </p:blipFill>
        <p:spPr>
          <a:xfrm>
            <a:off x="1866735" y="836713"/>
            <a:ext cx="6083090" cy="5112568"/>
          </a:xfrm>
        </p:spPr>
      </p:pic>
      <p:sp>
        <p:nvSpPr>
          <p:cNvPr id="4" name="Footer Placeholder 3"/>
          <p:cNvSpPr>
            <a:spLocks noGrp="1"/>
          </p:cNvSpPr>
          <p:nvPr>
            <p:ph type="ftr" sz="quarter" idx="10"/>
          </p:nvPr>
        </p:nvSpPr>
        <p:spPr/>
        <p:txBody>
          <a:bodyPr/>
          <a:lstStyle/>
          <a:p>
            <a:r>
              <a:rPr lang="ja-JP" altLang="en-US" smtClean="0"/>
              <a:t>研究室ゼミ</a:t>
            </a:r>
            <a:endParaRPr lang="en-US" altLang="ja-JP"/>
          </a:p>
        </p:txBody>
      </p:sp>
      <p:sp>
        <p:nvSpPr>
          <p:cNvPr id="5" name="Slide Number Placeholder 4"/>
          <p:cNvSpPr>
            <a:spLocks noGrp="1"/>
          </p:cNvSpPr>
          <p:nvPr>
            <p:ph type="sldNum" sz="quarter" idx="11"/>
          </p:nvPr>
        </p:nvSpPr>
        <p:spPr/>
        <p:txBody>
          <a:bodyPr/>
          <a:lstStyle/>
          <a:p>
            <a:fld id="{87D0AC98-BE4D-4AA9-9598-A155CF901337}" type="slidenum">
              <a:rPr lang="en-US" altLang="ja-JP" smtClean="0"/>
              <a:pPr/>
              <a:t>10</a:t>
            </a:fld>
            <a:endParaRPr lang="en-US" altLang="ja-JP"/>
          </a:p>
        </p:txBody>
      </p:sp>
    </p:spTree>
    <p:extLst>
      <p:ext uri="{BB962C8B-B14F-4D97-AF65-F5344CB8AC3E}">
        <p14:creationId xmlns:p14="http://schemas.microsoft.com/office/powerpoint/2010/main" val="28826165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smtClean="0"/>
              <a:t>Questions and Answers 1</a:t>
            </a:r>
            <a:endParaRPr lang="fi-FI" dirty="0"/>
          </a:p>
        </p:txBody>
      </p:sp>
      <p:sp>
        <p:nvSpPr>
          <p:cNvPr id="3" name="Content Placeholder 2"/>
          <p:cNvSpPr>
            <a:spLocks noGrp="1"/>
          </p:cNvSpPr>
          <p:nvPr>
            <p:ph idx="1"/>
          </p:nvPr>
        </p:nvSpPr>
        <p:spPr>
          <a:xfrm>
            <a:off x="495300" y="908050"/>
            <a:ext cx="9137650" cy="5400675"/>
          </a:xfrm>
        </p:spPr>
        <p:txBody>
          <a:bodyPr/>
          <a:lstStyle/>
          <a:p>
            <a:r>
              <a:rPr lang="fi-FI" sz="2400" dirty="0" smtClean="0"/>
              <a:t>Presentation time:</a:t>
            </a:r>
          </a:p>
          <a:p>
            <a:pPr lvl="1"/>
            <a:r>
              <a:rPr lang="fi-FI" sz="1800" dirty="0" smtClean="0"/>
              <a:t>Presentation: 16:36</a:t>
            </a:r>
          </a:p>
          <a:p>
            <a:pPr lvl="1"/>
            <a:r>
              <a:rPr lang="fi-FI" sz="1800" dirty="0" smtClean="0"/>
              <a:t>Questions: 20:04</a:t>
            </a:r>
          </a:p>
          <a:p>
            <a:r>
              <a:rPr lang="en-US" sz="2400" dirty="0"/>
              <a:t>Okubo : What is the meaning of the hole of the object</a:t>
            </a:r>
            <a:r>
              <a:rPr lang="en-US" sz="2400" dirty="0" smtClean="0"/>
              <a:t>?</a:t>
            </a:r>
          </a:p>
          <a:p>
            <a:pPr lvl="1"/>
            <a:r>
              <a:rPr lang="en-US" sz="1800" dirty="0" smtClean="0"/>
              <a:t>In binary image hole is black area (zeros) which is completely surrounded by white pixels (ones). For example ideally the letter O should have one hole. In some cases binary images have many small holes due to noise.</a:t>
            </a:r>
            <a:endParaRPr lang="en-US" sz="1800" dirty="0"/>
          </a:p>
          <a:p>
            <a:r>
              <a:rPr lang="en-US" sz="2400" dirty="0" smtClean="0"/>
              <a:t>Okubo: </a:t>
            </a:r>
            <a:r>
              <a:rPr lang="en-US" sz="2400" dirty="0"/>
              <a:t>The </a:t>
            </a:r>
            <a:r>
              <a:rPr lang="en-US" sz="2400" dirty="0" smtClean="0"/>
              <a:t>character </a:t>
            </a:r>
            <a:r>
              <a:rPr lang="en-US" sz="2400" dirty="0"/>
              <a:t>"E". You could detect it in some case and in other case not. What is the difference between that</a:t>
            </a:r>
            <a:r>
              <a:rPr lang="en-US" sz="2400" dirty="0" smtClean="0"/>
              <a:t>?</a:t>
            </a:r>
          </a:p>
          <a:p>
            <a:pPr lvl="1"/>
            <a:r>
              <a:rPr lang="en-US" sz="1800" dirty="0" smtClean="0"/>
              <a:t>In slide 23 the two character “E”s have different amount of tiny holes in them.  Objects with number of holes is removed and the other letter E has too many small holes.</a:t>
            </a:r>
          </a:p>
          <a:p>
            <a:r>
              <a:rPr lang="en-US" sz="2400" dirty="0" smtClean="0"/>
              <a:t>Sone: </a:t>
            </a:r>
            <a:r>
              <a:rPr lang="en-US" sz="2400" dirty="0"/>
              <a:t>What is the meaning of the red pixel? p.13</a:t>
            </a:r>
          </a:p>
          <a:p>
            <a:pPr lvl="1"/>
            <a:r>
              <a:rPr lang="en-US" sz="1800" dirty="0"/>
              <a:t>Red boxes are drawn around detected regions. In the image there is over 22 000 </a:t>
            </a:r>
            <a:r>
              <a:rPr lang="en-US" sz="1800" dirty="0" smtClean="0"/>
              <a:t>objects. Many of them look like </a:t>
            </a:r>
            <a:r>
              <a:rPr lang="en-US" sz="1800" smtClean="0"/>
              <a:t>just random red pixels.</a:t>
            </a:r>
            <a:endParaRPr lang="en-US" sz="1800" dirty="0"/>
          </a:p>
        </p:txBody>
      </p:sp>
      <p:sp>
        <p:nvSpPr>
          <p:cNvPr id="4" name="Footer Placeholder 3"/>
          <p:cNvSpPr>
            <a:spLocks noGrp="1"/>
          </p:cNvSpPr>
          <p:nvPr>
            <p:ph type="ftr" sz="quarter" idx="10"/>
          </p:nvPr>
        </p:nvSpPr>
        <p:spPr/>
        <p:txBody>
          <a:bodyPr/>
          <a:lstStyle/>
          <a:p>
            <a:r>
              <a:rPr lang="ja-JP" altLang="en-US" dirty="0" smtClean="0"/>
              <a:t>研究室ゼミ</a:t>
            </a:r>
            <a:endParaRPr lang="en-US" altLang="ja-JP" dirty="0"/>
          </a:p>
        </p:txBody>
      </p:sp>
      <p:sp>
        <p:nvSpPr>
          <p:cNvPr id="5" name="Slide Number Placeholder 4"/>
          <p:cNvSpPr>
            <a:spLocks noGrp="1"/>
          </p:cNvSpPr>
          <p:nvPr>
            <p:ph type="sldNum" sz="quarter" idx="11"/>
          </p:nvPr>
        </p:nvSpPr>
        <p:spPr/>
        <p:txBody>
          <a:bodyPr/>
          <a:lstStyle/>
          <a:p>
            <a:fld id="{87D0AC98-BE4D-4AA9-9598-A155CF901337}" type="slidenum">
              <a:rPr lang="en-US" altLang="ja-JP" smtClean="0"/>
              <a:pPr/>
              <a:t>11</a:t>
            </a:fld>
            <a:endParaRPr lang="en-US" altLang="ja-JP"/>
          </a:p>
        </p:txBody>
      </p:sp>
    </p:spTree>
    <p:extLst>
      <p:ext uri="{BB962C8B-B14F-4D97-AF65-F5344CB8AC3E}">
        <p14:creationId xmlns:p14="http://schemas.microsoft.com/office/powerpoint/2010/main" val="39595697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smtClean="0"/>
              <a:t>Questions and Answers 2</a:t>
            </a:r>
            <a:endParaRPr lang="fi-FI" dirty="0"/>
          </a:p>
        </p:txBody>
      </p:sp>
      <p:sp>
        <p:nvSpPr>
          <p:cNvPr id="3" name="Content Placeholder 2"/>
          <p:cNvSpPr>
            <a:spLocks noGrp="1"/>
          </p:cNvSpPr>
          <p:nvPr>
            <p:ph idx="1"/>
          </p:nvPr>
        </p:nvSpPr>
        <p:spPr/>
        <p:txBody>
          <a:bodyPr/>
          <a:lstStyle/>
          <a:p>
            <a:r>
              <a:rPr lang="en-US" sz="2400" dirty="0"/>
              <a:t>Sone: Too much text. Please show both of the picture before and after filtered if you compare them.</a:t>
            </a:r>
          </a:p>
          <a:p>
            <a:pPr lvl="1"/>
            <a:r>
              <a:rPr lang="en-US" sz="1800" dirty="0"/>
              <a:t>I will try to remember these suggestions in next presentation</a:t>
            </a:r>
            <a:r>
              <a:rPr lang="en-US" sz="1800" dirty="0" smtClean="0"/>
              <a:t>.</a:t>
            </a:r>
          </a:p>
          <a:p>
            <a:r>
              <a:rPr lang="en-US" sz="2400" dirty="0" err="1" smtClean="0"/>
              <a:t>Konta</a:t>
            </a:r>
            <a:r>
              <a:rPr lang="en-US" sz="2400" dirty="0" smtClean="0"/>
              <a:t> </a:t>
            </a:r>
            <a:r>
              <a:rPr lang="en-US" sz="2400" dirty="0"/>
              <a:t>: How did you determine the coefficient of the </a:t>
            </a:r>
            <a:r>
              <a:rPr lang="en-US" sz="2400" dirty="0" smtClean="0"/>
              <a:t>Wiener </a:t>
            </a:r>
            <a:r>
              <a:rPr lang="en-US" sz="2400" dirty="0"/>
              <a:t>filter? p</a:t>
            </a:r>
            <a:r>
              <a:rPr lang="en-US" sz="2400" dirty="0" smtClean="0"/>
              <a:t>. 8</a:t>
            </a:r>
          </a:p>
          <a:p>
            <a:pPr lvl="1"/>
            <a:r>
              <a:rPr lang="en-US" sz="1800" dirty="0" smtClean="0"/>
              <a:t>The filter size was chosen with going through many filter sizes from 3x3 to 20x20 and choosing the value which didn’t break the characters and at the same time removed most of the noise. The comparison was made visually and the number of objects was monitored at the same time. </a:t>
            </a:r>
          </a:p>
          <a:p>
            <a:r>
              <a:rPr lang="en-US" sz="2400" dirty="0" err="1"/>
              <a:t>Konta</a:t>
            </a:r>
            <a:r>
              <a:rPr lang="en-US" sz="2400" dirty="0"/>
              <a:t> : The result seems to be better if the size of the Wiener filter is 20 than 6. How do you think about this?</a:t>
            </a:r>
          </a:p>
          <a:p>
            <a:pPr lvl="1"/>
            <a:r>
              <a:rPr lang="en-US" sz="1800" dirty="0"/>
              <a:t>The Wiener filter size 20 actually breaks the characters and we lose information</a:t>
            </a:r>
            <a:r>
              <a:rPr lang="en-US" sz="1800" dirty="0" smtClean="0"/>
              <a:t>. </a:t>
            </a:r>
            <a:r>
              <a:rPr lang="en-US" sz="1800" dirty="0"/>
              <a:t>Closer inspection of image at </a:t>
            </a:r>
            <a:r>
              <a:rPr lang="en-US" sz="1800" dirty="0" smtClean="0"/>
              <a:t>p.19 </a:t>
            </a:r>
            <a:r>
              <a:rPr lang="en-US" sz="1800" dirty="0"/>
              <a:t>shows that the numbers from 0 to 3 are </a:t>
            </a:r>
            <a:r>
              <a:rPr lang="en-US" sz="1800" dirty="0" smtClean="0"/>
              <a:t>broken beyond recognition. Although during the presentation it might not be obvious.</a:t>
            </a:r>
            <a:endParaRPr lang="en-US" sz="1800" dirty="0"/>
          </a:p>
          <a:p>
            <a:pPr lvl="1"/>
            <a:endParaRPr lang="en-US" sz="1800" dirty="0"/>
          </a:p>
        </p:txBody>
      </p:sp>
      <p:sp>
        <p:nvSpPr>
          <p:cNvPr id="4" name="Footer Placeholder 3"/>
          <p:cNvSpPr>
            <a:spLocks noGrp="1"/>
          </p:cNvSpPr>
          <p:nvPr>
            <p:ph type="ftr" sz="quarter" idx="10"/>
          </p:nvPr>
        </p:nvSpPr>
        <p:spPr/>
        <p:txBody>
          <a:bodyPr/>
          <a:lstStyle/>
          <a:p>
            <a:r>
              <a:rPr lang="ja-JP" altLang="en-US" smtClean="0"/>
              <a:t>研究室ゼミ</a:t>
            </a:r>
            <a:endParaRPr lang="en-US" altLang="ja-JP"/>
          </a:p>
        </p:txBody>
      </p:sp>
      <p:sp>
        <p:nvSpPr>
          <p:cNvPr id="5" name="Slide Number Placeholder 4"/>
          <p:cNvSpPr>
            <a:spLocks noGrp="1"/>
          </p:cNvSpPr>
          <p:nvPr>
            <p:ph type="sldNum" sz="quarter" idx="11"/>
          </p:nvPr>
        </p:nvSpPr>
        <p:spPr/>
        <p:txBody>
          <a:bodyPr/>
          <a:lstStyle/>
          <a:p>
            <a:fld id="{87D0AC98-BE4D-4AA9-9598-A155CF901337}" type="slidenum">
              <a:rPr lang="en-US" altLang="ja-JP" smtClean="0"/>
              <a:pPr/>
              <a:t>12</a:t>
            </a:fld>
            <a:endParaRPr lang="en-US" altLang="ja-JP"/>
          </a:p>
        </p:txBody>
      </p:sp>
    </p:spTree>
    <p:extLst>
      <p:ext uri="{BB962C8B-B14F-4D97-AF65-F5344CB8AC3E}">
        <p14:creationId xmlns:p14="http://schemas.microsoft.com/office/powerpoint/2010/main" val="4281502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a:t>Questions and Answers </a:t>
            </a:r>
            <a:r>
              <a:rPr lang="fi-FI" dirty="0" smtClean="0"/>
              <a:t>3</a:t>
            </a:r>
            <a:endParaRPr lang="fi-FI" dirty="0"/>
          </a:p>
        </p:txBody>
      </p:sp>
      <p:sp>
        <p:nvSpPr>
          <p:cNvPr id="3" name="Content Placeholder 2"/>
          <p:cNvSpPr>
            <a:spLocks noGrp="1"/>
          </p:cNvSpPr>
          <p:nvPr>
            <p:ph idx="1"/>
          </p:nvPr>
        </p:nvSpPr>
        <p:spPr/>
        <p:txBody>
          <a:bodyPr/>
          <a:lstStyle/>
          <a:p>
            <a:r>
              <a:rPr lang="en-US" sz="2400" dirty="0" err="1" smtClean="0"/>
              <a:t>Konta</a:t>
            </a:r>
            <a:r>
              <a:rPr lang="en-US" sz="2400" dirty="0" smtClean="0"/>
              <a:t> </a:t>
            </a:r>
            <a:r>
              <a:rPr lang="en-US" sz="2400" dirty="0"/>
              <a:t>: The intensity of the red and blue is different when you convert the picture to gray scale. </a:t>
            </a:r>
            <a:r>
              <a:rPr lang="en-US" sz="2400" dirty="0" smtClean="0"/>
              <a:t>Don’t </a:t>
            </a:r>
            <a:r>
              <a:rPr lang="en-US" sz="2400" dirty="0"/>
              <a:t>you use the color </a:t>
            </a:r>
            <a:r>
              <a:rPr lang="en-US" sz="2400" dirty="0" smtClean="0"/>
              <a:t>information?</a:t>
            </a:r>
          </a:p>
          <a:p>
            <a:pPr lvl="1"/>
            <a:r>
              <a:rPr lang="en-US" sz="1800" dirty="0" smtClean="0"/>
              <a:t>Many of the </a:t>
            </a:r>
            <a:r>
              <a:rPr lang="en-US" sz="1800" dirty="0" err="1" smtClean="0"/>
              <a:t>binarization</a:t>
            </a:r>
            <a:r>
              <a:rPr lang="en-US" sz="1800" dirty="0" smtClean="0"/>
              <a:t> algorithms including </a:t>
            </a:r>
            <a:r>
              <a:rPr lang="en-US" sz="1800" dirty="0" err="1" smtClean="0"/>
              <a:t>Sauvola</a:t>
            </a:r>
            <a:r>
              <a:rPr lang="en-US" sz="1800" dirty="0" smtClean="0"/>
              <a:t>-algorithm work with grayscale images. It was good observation that some text information can be lost if the image is changed straight to grayscale. More research should be put into this problem.</a:t>
            </a:r>
            <a:endParaRPr lang="en-US" sz="1800" dirty="0"/>
          </a:p>
          <a:p>
            <a:r>
              <a:rPr lang="en-US" sz="2400" dirty="0"/>
              <a:t>Sone : What camera did you use</a:t>
            </a:r>
            <a:r>
              <a:rPr lang="en-US" sz="2400" dirty="0" smtClean="0"/>
              <a:t>? This </a:t>
            </a:r>
            <a:r>
              <a:rPr lang="en-US" sz="2400" dirty="0"/>
              <a:t>experiment is affected from the spec of the camera. (ex. resolution) You can use better camera in the </a:t>
            </a:r>
            <a:r>
              <a:rPr lang="en-US" sz="2400" dirty="0" smtClean="0"/>
              <a:t>laboratory</a:t>
            </a:r>
            <a:r>
              <a:rPr lang="en-US" sz="2400" dirty="0"/>
              <a:t>. </a:t>
            </a:r>
            <a:r>
              <a:rPr lang="en-US" sz="2400" dirty="0" smtClean="0"/>
              <a:t>Please </a:t>
            </a:r>
            <a:r>
              <a:rPr lang="en-US" sz="2400" dirty="0"/>
              <a:t>use it</a:t>
            </a:r>
            <a:r>
              <a:rPr lang="en-US" sz="2400" dirty="0" smtClean="0"/>
              <a:t>.</a:t>
            </a:r>
          </a:p>
          <a:p>
            <a:pPr lvl="1"/>
            <a:r>
              <a:rPr lang="en-US" sz="1800" dirty="0" smtClean="0"/>
              <a:t>I used my smartphones inbuilt camera. The motivation of the project was to provide digitization system for photographs of handwritten notes. In real life situation these photographs are often taken with smartphone cameras. The resolution affects the preprocessing and it is important to keep it as constant. I will consider better camera or scanner for further testing.</a:t>
            </a:r>
            <a:endParaRPr lang="en-US" sz="1800" dirty="0"/>
          </a:p>
        </p:txBody>
      </p:sp>
      <p:sp>
        <p:nvSpPr>
          <p:cNvPr id="4" name="Footer Placeholder 3"/>
          <p:cNvSpPr>
            <a:spLocks noGrp="1"/>
          </p:cNvSpPr>
          <p:nvPr>
            <p:ph type="ftr" sz="quarter" idx="10"/>
          </p:nvPr>
        </p:nvSpPr>
        <p:spPr/>
        <p:txBody>
          <a:bodyPr/>
          <a:lstStyle/>
          <a:p>
            <a:r>
              <a:rPr lang="ja-JP" altLang="en-US" dirty="0" smtClean="0"/>
              <a:t>研究室ゼミ</a:t>
            </a:r>
            <a:endParaRPr lang="en-US" altLang="ja-JP" dirty="0"/>
          </a:p>
        </p:txBody>
      </p:sp>
      <p:sp>
        <p:nvSpPr>
          <p:cNvPr id="5" name="Slide Number Placeholder 4"/>
          <p:cNvSpPr>
            <a:spLocks noGrp="1"/>
          </p:cNvSpPr>
          <p:nvPr>
            <p:ph type="sldNum" sz="quarter" idx="11"/>
          </p:nvPr>
        </p:nvSpPr>
        <p:spPr/>
        <p:txBody>
          <a:bodyPr/>
          <a:lstStyle/>
          <a:p>
            <a:fld id="{87D0AC98-BE4D-4AA9-9598-A155CF901337}" type="slidenum">
              <a:rPr lang="en-US" altLang="ja-JP" smtClean="0"/>
              <a:pPr/>
              <a:t>13</a:t>
            </a:fld>
            <a:endParaRPr lang="en-US" altLang="ja-JP"/>
          </a:p>
        </p:txBody>
      </p:sp>
    </p:spTree>
    <p:extLst>
      <p:ext uri="{BB962C8B-B14F-4D97-AF65-F5344CB8AC3E}">
        <p14:creationId xmlns:p14="http://schemas.microsoft.com/office/powerpoint/2010/main" val="8761321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a:t>Questions and Answers </a:t>
            </a:r>
            <a:r>
              <a:rPr lang="fi-FI" dirty="0" smtClean="0"/>
              <a:t>4</a:t>
            </a:r>
            <a:endParaRPr lang="fi-FI" dirty="0"/>
          </a:p>
        </p:txBody>
      </p:sp>
      <p:sp>
        <p:nvSpPr>
          <p:cNvPr id="3" name="Content Placeholder 2"/>
          <p:cNvSpPr>
            <a:spLocks noGrp="1"/>
          </p:cNvSpPr>
          <p:nvPr>
            <p:ph idx="1"/>
          </p:nvPr>
        </p:nvSpPr>
        <p:spPr/>
        <p:txBody>
          <a:bodyPr/>
          <a:lstStyle/>
          <a:p>
            <a:r>
              <a:rPr lang="en-US" sz="2400" dirty="0" smtClean="0"/>
              <a:t>Tanaka: </a:t>
            </a:r>
            <a:r>
              <a:rPr lang="en-US" sz="2400" dirty="0"/>
              <a:t>The characters is </a:t>
            </a:r>
            <a:r>
              <a:rPr lang="en-US" sz="2400" dirty="0" smtClean="0"/>
              <a:t>separated </a:t>
            </a:r>
            <a:r>
              <a:rPr lang="en-US" sz="2400" dirty="0"/>
              <a:t>in the picture. In general, there are some cases that characters are not </a:t>
            </a:r>
            <a:r>
              <a:rPr lang="en-US" sz="2400" dirty="0" smtClean="0"/>
              <a:t>separated</a:t>
            </a:r>
            <a:r>
              <a:rPr lang="en-US" sz="2400" dirty="0"/>
              <a:t>. How do you process in such a case</a:t>
            </a:r>
            <a:r>
              <a:rPr lang="en-US" sz="2400" dirty="0" smtClean="0"/>
              <a:t>?</a:t>
            </a:r>
          </a:p>
          <a:p>
            <a:pPr lvl="1"/>
            <a:r>
              <a:rPr lang="en-US" sz="1800" dirty="0" smtClean="0"/>
              <a:t>At this point this problem wasn’t yet addressed. Especially cursive handwriting includes connected characters. The found objects can be analyzed, split up and then analyzed again to see if the results are better or worse. The split can be done in the most thin part. Also some characters can be broken because of thin strokes. These characters can be connected in a similar manner.</a:t>
            </a:r>
            <a:endParaRPr lang="en-US" sz="1800" dirty="0"/>
          </a:p>
          <a:p>
            <a:r>
              <a:rPr lang="en-US" sz="2400" dirty="0" smtClean="0"/>
              <a:t>Tanaka: </a:t>
            </a:r>
            <a:r>
              <a:rPr lang="en-US" sz="2400" dirty="0"/>
              <a:t>The characters are vertical to the picture. How do you do if the </a:t>
            </a:r>
            <a:r>
              <a:rPr lang="en-US" sz="2400" dirty="0" smtClean="0"/>
              <a:t>characters </a:t>
            </a:r>
            <a:r>
              <a:rPr lang="en-US" sz="2400" dirty="0"/>
              <a:t>are diagonally</a:t>
            </a:r>
            <a:r>
              <a:rPr lang="en-US" sz="2400" dirty="0" smtClean="0"/>
              <a:t>?</a:t>
            </a:r>
          </a:p>
          <a:p>
            <a:pPr lvl="1"/>
            <a:r>
              <a:rPr lang="en-US" sz="1800" dirty="0" smtClean="0"/>
              <a:t>This system doesn’t yet take the text orientation into account. This is another problem that has to be handled during the development process. </a:t>
            </a:r>
            <a:endParaRPr lang="en-US" sz="1800" dirty="0"/>
          </a:p>
          <a:p>
            <a:pPr marL="0" indent="0">
              <a:buNone/>
            </a:pPr>
            <a:endParaRPr lang="fi-FI" dirty="0"/>
          </a:p>
        </p:txBody>
      </p:sp>
      <p:sp>
        <p:nvSpPr>
          <p:cNvPr id="4" name="Footer Placeholder 3"/>
          <p:cNvSpPr>
            <a:spLocks noGrp="1"/>
          </p:cNvSpPr>
          <p:nvPr>
            <p:ph type="ftr" sz="quarter" idx="10"/>
          </p:nvPr>
        </p:nvSpPr>
        <p:spPr/>
        <p:txBody>
          <a:bodyPr/>
          <a:lstStyle/>
          <a:p>
            <a:r>
              <a:rPr lang="ja-JP" altLang="en-US" smtClean="0"/>
              <a:t>研究室ゼミ</a:t>
            </a:r>
            <a:endParaRPr lang="en-US" altLang="ja-JP"/>
          </a:p>
        </p:txBody>
      </p:sp>
      <p:sp>
        <p:nvSpPr>
          <p:cNvPr id="5" name="Slide Number Placeholder 4"/>
          <p:cNvSpPr>
            <a:spLocks noGrp="1"/>
          </p:cNvSpPr>
          <p:nvPr>
            <p:ph type="sldNum" sz="quarter" idx="11"/>
          </p:nvPr>
        </p:nvSpPr>
        <p:spPr/>
        <p:txBody>
          <a:bodyPr/>
          <a:lstStyle/>
          <a:p>
            <a:fld id="{87D0AC98-BE4D-4AA9-9598-A155CF901337}" type="slidenum">
              <a:rPr lang="en-US" altLang="ja-JP" smtClean="0"/>
              <a:pPr/>
              <a:t>14</a:t>
            </a:fld>
            <a:endParaRPr lang="en-US" altLang="ja-JP"/>
          </a:p>
        </p:txBody>
      </p:sp>
    </p:spTree>
    <p:extLst>
      <p:ext uri="{BB962C8B-B14F-4D97-AF65-F5344CB8AC3E}">
        <p14:creationId xmlns:p14="http://schemas.microsoft.com/office/powerpoint/2010/main" val="7471619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a:t>Questions and Answers </a:t>
            </a:r>
            <a:r>
              <a:rPr lang="fi-FI" dirty="0" smtClean="0"/>
              <a:t>5</a:t>
            </a:r>
            <a:endParaRPr lang="fi-FI" dirty="0"/>
          </a:p>
        </p:txBody>
      </p:sp>
      <p:sp>
        <p:nvSpPr>
          <p:cNvPr id="3" name="Content Placeholder 2"/>
          <p:cNvSpPr>
            <a:spLocks noGrp="1"/>
          </p:cNvSpPr>
          <p:nvPr>
            <p:ph idx="1"/>
          </p:nvPr>
        </p:nvSpPr>
        <p:spPr/>
        <p:txBody>
          <a:bodyPr/>
          <a:lstStyle/>
          <a:p>
            <a:r>
              <a:rPr lang="en-US" sz="2400" dirty="0"/>
              <a:t>Abe: In this case, you are considering about the color of the pen. Do you think there will be some other problems if the color of the paper is changed</a:t>
            </a:r>
            <a:r>
              <a:rPr lang="en-US" sz="2400" dirty="0" smtClean="0"/>
              <a:t>?</a:t>
            </a:r>
          </a:p>
          <a:p>
            <a:pPr lvl="1"/>
            <a:r>
              <a:rPr lang="en-US" sz="1800" dirty="0" smtClean="0"/>
              <a:t>The color of the paper can affect the results. Although I didn’t test it at this point I think that the </a:t>
            </a:r>
            <a:r>
              <a:rPr lang="en-US" sz="1800" dirty="0" err="1" smtClean="0"/>
              <a:t>Sauvola</a:t>
            </a:r>
            <a:r>
              <a:rPr lang="en-US" sz="1800" dirty="0" smtClean="0"/>
              <a:t>-algorithm can handle the different colors well.</a:t>
            </a:r>
            <a:endParaRPr lang="en-US" sz="1800" dirty="0"/>
          </a:p>
          <a:p>
            <a:r>
              <a:rPr lang="en-US" sz="2400" dirty="0" err="1"/>
              <a:t>Kawamata</a:t>
            </a:r>
            <a:r>
              <a:rPr lang="en-US" sz="2400" dirty="0"/>
              <a:t> : What is </a:t>
            </a:r>
            <a:r>
              <a:rPr lang="en-US" sz="2400" dirty="0" err="1" smtClean="0"/>
              <a:t>Sauvola-argorithm</a:t>
            </a:r>
            <a:r>
              <a:rPr lang="en-US" sz="2400" dirty="0"/>
              <a:t>? </a:t>
            </a:r>
            <a:r>
              <a:rPr lang="en-US" sz="2400" dirty="0" smtClean="0"/>
              <a:t>p.11</a:t>
            </a:r>
          </a:p>
          <a:p>
            <a:pPr lvl="1"/>
            <a:r>
              <a:rPr lang="en-US" sz="1800" dirty="0" err="1" smtClean="0"/>
              <a:t>Sauvola</a:t>
            </a:r>
            <a:r>
              <a:rPr lang="en-US" sz="1800" dirty="0" smtClean="0"/>
              <a:t> algorithm is </a:t>
            </a:r>
            <a:r>
              <a:rPr lang="en-US" sz="1800" dirty="0" err="1" smtClean="0"/>
              <a:t>binarization</a:t>
            </a:r>
            <a:r>
              <a:rPr lang="en-US" sz="1800" dirty="0" smtClean="0"/>
              <a:t> algorithm which calculates the new threshold for given pixel. The algorithm needs two parameters window size and parameter k called “sensitivity”. The algorithm can adapt to different intensities caused by effects such as shadows or gloss.</a:t>
            </a:r>
            <a:endParaRPr lang="en-US" sz="2000" dirty="0"/>
          </a:p>
          <a:p>
            <a:r>
              <a:rPr lang="en-US" sz="2400" dirty="0" err="1"/>
              <a:t>Kawamata</a:t>
            </a:r>
            <a:r>
              <a:rPr lang="en-US" sz="2400" dirty="0"/>
              <a:t> : Who is </a:t>
            </a:r>
            <a:r>
              <a:rPr lang="en-US" sz="2400" dirty="0" err="1" smtClean="0"/>
              <a:t>Sauvola</a:t>
            </a:r>
            <a:r>
              <a:rPr lang="en-US" sz="2400" dirty="0" smtClean="0"/>
              <a:t>? </a:t>
            </a:r>
            <a:r>
              <a:rPr lang="en-US" sz="2400" dirty="0"/>
              <a:t>p.11 </a:t>
            </a:r>
            <a:endParaRPr lang="en-US" sz="2400" dirty="0" smtClean="0"/>
          </a:p>
          <a:p>
            <a:pPr lvl="1"/>
            <a:r>
              <a:rPr lang="en-US" sz="1800" dirty="0" err="1" smtClean="0"/>
              <a:t>Sauvola</a:t>
            </a:r>
            <a:r>
              <a:rPr lang="en-US" sz="1800" dirty="0" smtClean="0"/>
              <a:t> is image processing researcher from Oulu University </a:t>
            </a:r>
            <a:r>
              <a:rPr lang="en-US" sz="1800" dirty="0"/>
              <a:t>F</a:t>
            </a:r>
            <a:r>
              <a:rPr lang="en-US" sz="1800" dirty="0" smtClean="0"/>
              <a:t>inland. The algorithm was developed in year 2000.</a:t>
            </a:r>
            <a:endParaRPr lang="en-US" sz="1800" dirty="0"/>
          </a:p>
          <a:p>
            <a:endParaRPr lang="fi-FI" dirty="0"/>
          </a:p>
        </p:txBody>
      </p:sp>
      <p:sp>
        <p:nvSpPr>
          <p:cNvPr id="4" name="Footer Placeholder 3"/>
          <p:cNvSpPr>
            <a:spLocks noGrp="1"/>
          </p:cNvSpPr>
          <p:nvPr>
            <p:ph type="ftr" sz="quarter" idx="10"/>
          </p:nvPr>
        </p:nvSpPr>
        <p:spPr/>
        <p:txBody>
          <a:bodyPr/>
          <a:lstStyle/>
          <a:p>
            <a:r>
              <a:rPr lang="ja-JP" altLang="en-US" dirty="0" smtClean="0"/>
              <a:t>研究室ゼミ</a:t>
            </a:r>
            <a:endParaRPr lang="en-US" altLang="ja-JP" dirty="0"/>
          </a:p>
        </p:txBody>
      </p:sp>
      <p:sp>
        <p:nvSpPr>
          <p:cNvPr id="5" name="Slide Number Placeholder 4"/>
          <p:cNvSpPr>
            <a:spLocks noGrp="1"/>
          </p:cNvSpPr>
          <p:nvPr>
            <p:ph type="sldNum" sz="quarter" idx="11"/>
          </p:nvPr>
        </p:nvSpPr>
        <p:spPr/>
        <p:txBody>
          <a:bodyPr/>
          <a:lstStyle/>
          <a:p>
            <a:fld id="{87D0AC98-BE4D-4AA9-9598-A155CF901337}" type="slidenum">
              <a:rPr lang="en-US" altLang="ja-JP" smtClean="0"/>
              <a:pPr/>
              <a:t>15</a:t>
            </a:fld>
            <a:endParaRPr lang="en-US" altLang="ja-JP"/>
          </a:p>
        </p:txBody>
      </p:sp>
    </p:spTree>
    <p:extLst>
      <p:ext uri="{BB962C8B-B14F-4D97-AF65-F5344CB8AC3E}">
        <p14:creationId xmlns:p14="http://schemas.microsoft.com/office/powerpoint/2010/main" val="424222805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a:t>Questions and Answers </a:t>
            </a:r>
            <a:r>
              <a:rPr lang="fi-FI" dirty="0" smtClean="0"/>
              <a:t>6</a:t>
            </a:r>
            <a:endParaRPr lang="fi-FI"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sz="2400" dirty="0" smtClean="0"/>
                  <a:t>Kawamata</a:t>
                </a:r>
                <a:r>
                  <a:rPr lang="en-US" sz="2400" dirty="0"/>
                  <a:t> : What is </a:t>
                </a:r>
                <a:r>
                  <a:rPr lang="en-US" sz="2400" dirty="0" smtClean="0"/>
                  <a:t>Euler </a:t>
                </a:r>
                <a:r>
                  <a:rPr lang="en-US" sz="2400" dirty="0"/>
                  <a:t>number? </a:t>
                </a:r>
                <a:r>
                  <a:rPr lang="en-US" sz="2400" dirty="0" smtClean="0"/>
                  <a:t>Euler </a:t>
                </a:r>
                <a:r>
                  <a:rPr lang="en-US" sz="2400" dirty="0"/>
                  <a:t>number is very famous number, why did you use it? </a:t>
                </a:r>
                <a:r>
                  <a:rPr lang="en-US" sz="2400" dirty="0" smtClean="0"/>
                  <a:t>p.20</a:t>
                </a:r>
              </a:p>
              <a:p>
                <a:pPr lvl="1"/>
                <a:r>
                  <a:rPr lang="en-US" sz="1800" dirty="0" smtClean="0"/>
                  <a:t>In this case the Euler number means value which is calculated by subtracting the amount of holes from the amount of objects in given area. For example 1 object with 2 holes results in Euler number -1. (The name is confusing and shouldn’t be confused with e.g. Napier’s constant </a:t>
                </a:r>
                <a14:m>
                  <m:oMath xmlns:m="http://schemas.openxmlformats.org/officeDocument/2006/math">
                    <m:r>
                      <a:rPr lang="fi-FI" sz="1800" b="0" i="1" dirty="0" smtClean="0">
                        <a:latin typeface="Cambria Math" panose="02040503050406030204" pitchFamily="18" charset="0"/>
                      </a:rPr>
                      <m:t>𝑒</m:t>
                    </m:r>
                    <m:r>
                      <a:rPr lang="fi-FI" sz="1800" i="1" dirty="0" smtClean="0">
                        <a:latin typeface="Cambria Math" panose="02040503050406030204" pitchFamily="18" charset="0"/>
                      </a:rPr>
                      <m:t>≈ 2.71828</m:t>
                    </m:r>
                  </m:oMath>
                </a14:m>
                <a:r>
                  <a:rPr lang="en-US" sz="1800" dirty="0" smtClean="0"/>
                  <a:t>)</a:t>
                </a:r>
                <a:endParaRPr lang="en-US" sz="1800" dirty="0"/>
              </a:p>
              <a:p>
                <a:r>
                  <a:rPr lang="en-US" sz="2400" dirty="0" err="1"/>
                  <a:t>Kawamata</a:t>
                </a:r>
                <a:r>
                  <a:rPr lang="en-US" sz="2400" dirty="0"/>
                  <a:t> : The presentation was good. In next time, </a:t>
                </a:r>
                <a:r>
                  <a:rPr lang="en-US" sz="2400" dirty="0" smtClean="0"/>
                  <a:t>please </a:t>
                </a:r>
                <a:r>
                  <a:rPr lang="en-US" sz="2400" dirty="0"/>
                  <a:t>remain your presentation familiar such this time, and make it more mathematically. For example using SNR and calculate the mathematical performance</a:t>
                </a:r>
                <a:r>
                  <a:rPr lang="en-US" sz="2400" dirty="0" smtClean="0"/>
                  <a:t>.</a:t>
                </a:r>
              </a:p>
              <a:p>
                <a:pPr lvl="1"/>
                <a:r>
                  <a:rPr lang="en-US" sz="1800" dirty="0" smtClean="0"/>
                  <a:t>These suggestions are considered for the next stages of the research. At this point there wasn’t much of mathematical data to be analyzed during evaluation. The review was done visually. More mathematical data analysis will be done after more tests. The SNR is useful for comparing the results with varying amounts of noise.</a:t>
                </a:r>
                <a:endParaRPr lang="fi-FI" sz="1800" dirty="0"/>
              </a:p>
              <a:p>
                <a:endParaRPr lang="fi-FI"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t="-790" r="-1162"/>
                </a:stretch>
              </a:blipFill>
            </p:spPr>
            <p:txBody>
              <a:bodyPr/>
              <a:lstStyle/>
              <a:p>
                <a:r>
                  <a:rPr lang="fi-FI">
                    <a:noFill/>
                  </a:rPr>
                  <a:t> </a:t>
                </a:r>
              </a:p>
            </p:txBody>
          </p:sp>
        </mc:Fallback>
      </mc:AlternateContent>
      <p:sp>
        <p:nvSpPr>
          <p:cNvPr id="4" name="Footer Placeholder 3"/>
          <p:cNvSpPr>
            <a:spLocks noGrp="1"/>
          </p:cNvSpPr>
          <p:nvPr>
            <p:ph type="ftr" sz="quarter" idx="10"/>
          </p:nvPr>
        </p:nvSpPr>
        <p:spPr/>
        <p:txBody>
          <a:bodyPr/>
          <a:lstStyle/>
          <a:p>
            <a:r>
              <a:rPr lang="ja-JP" altLang="en-US" smtClean="0"/>
              <a:t>研究室ゼミ</a:t>
            </a:r>
            <a:endParaRPr lang="en-US" altLang="ja-JP"/>
          </a:p>
        </p:txBody>
      </p:sp>
      <p:sp>
        <p:nvSpPr>
          <p:cNvPr id="5" name="Slide Number Placeholder 4"/>
          <p:cNvSpPr>
            <a:spLocks noGrp="1"/>
          </p:cNvSpPr>
          <p:nvPr>
            <p:ph type="sldNum" sz="quarter" idx="11"/>
          </p:nvPr>
        </p:nvSpPr>
        <p:spPr/>
        <p:txBody>
          <a:bodyPr/>
          <a:lstStyle/>
          <a:p>
            <a:fld id="{87D0AC98-BE4D-4AA9-9598-A155CF901337}" type="slidenum">
              <a:rPr lang="en-US" altLang="ja-JP" smtClean="0"/>
              <a:pPr/>
              <a:t>16</a:t>
            </a:fld>
            <a:endParaRPr lang="en-US" altLang="ja-JP"/>
          </a:p>
        </p:txBody>
      </p:sp>
    </p:spTree>
    <p:extLst>
      <p:ext uri="{BB962C8B-B14F-4D97-AF65-F5344CB8AC3E}">
        <p14:creationId xmlns:p14="http://schemas.microsoft.com/office/powerpoint/2010/main" val="35333232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fi-FI" altLang="ja-JP" dirty="0" smtClean="0"/>
              <a:t>Overview</a:t>
            </a:r>
            <a:endParaRPr kumimoji="1" lang="ja-JP" altLang="en-US" dirty="0"/>
          </a:p>
        </p:txBody>
      </p:sp>
      <p:sp>
        <p:nvSpPr>
          <p:cNvPr id="3" name="コンテンツ プレースホルダー 2"/>
          <p:cNvSpPr>
            <a:spLocks noGrp="1"/>
          </p:cNvSpPr>
          <p:nvPr>
            <p:ph idx="1"/>
          </p:nvPr>
        </p:nvSpPr>
        <p:spPr/>
        <p:txBody>
          <a:bodyPr/>
          <a:lstStyle/>
          <a:p>
            <a:r>
              <a:rPr lang="fi-FI" altLang="ja-JP" dirty="0" smtClean="0"/>
              <a:t>Handwriting </a:t>
            </a:r>
            <a:r>
              <a:rPr lang="fi-FI" altLang="ja-JP" dirty="0" smtClean="0"/>
              <a:t>recognition</a:t>
            </a:r>
          </a:p>
          <a:p>
            <a:r>
              <a:rPr lang="fi-FI" altLang="ja-JP" dirty="0" smtClean="0"/>
              <a:t>Preprocessing</a:t>
            </a:r>
          </a:p>
          <a:p>
            <a:r>
              <a:rPr lang="fi-FI" altLang="ja-JP" dirty="0" smtClean="0"/>
              <a:t>Layout Analysis</a:t>
            </a:r>
          </a:p>
          <a:p>
            <a:r>
              <a:rPr lang="fi-FI" altLang="ja-JP" dirty="0" smtClean="0"/>
              <a:t>Tests</a:t>
            </a:r>
            <a:endParaRPr lang="fi-FI" altLang="ja-JP" dirty="0" smtClean="0"/>
          </a:p>
          <a:p>
            <a:r>
              <a:rPr lang="fi-FI" altLang="ja-JP" dirty="0" smtClean="0"/>
              <a:t>Conclusions</a:t>
            </a:r>
          </a:p>
          <a:p>
            <a:r>
              <a:rPr lang="fi-FI" altLang="ja-JP" dirty="0" smtClean="0"/>
              <a:t>Future work</a:t>
            </a:r>
          </a:p>
          <a:p>
            <a:pPr marL="457200" lvl="1" indent="0">
              <a:buNone/>
            </a:pPr>
            <a:endParaRPr lang="fi-FI" altLang="ja-JP" dirty="0" smtClean="0"/>
          </a:p>
          <a:p>
            <a:endParaRPr lang="en-US" altLang="ja-JP" dirty="0" smtClean="0"/>
          </a:p>
          <a:p>
            <a:pPr lvl="1"/>
            <a:endParaRPr lang="en-US" altLang="ja-JP" dirty="0" smtClean="0"/>
          </a:p>
          <a:p>
            <a:pPr lvl="1"/>
            <a:endParaRPr lang="en-US" altLang="ja-JP" dirty="0" smtClean="0"/>
          </a:p>
          <a:p>
            <a:pPr lvl="1"/>
            <a:endParaRPr kumimoji="1" lang="en-US" altLang="ja-JP" dirty="0" smtClean="0"/>
          </a:p>
          <a:p>
            <a:pPr lvl="1"/>
            <a:endParaRPr kumimoji="1" lang="en-US" altLang="ja-JP" dirty="0" smtClean="0"/>
          </a:p>
          <a:p>
            <a:pPr lvl="1"/>
            <a:endParaRPr kumimoji="1" lang="ja-JP" altLang="en-US" dirty="0"/>
          </a:p>
        </p:txBody>
      </p:sp>
      <p:sp>
        <p:nvSpPr>
          <p:cNvPr id="5" name="フッター プレースホルダー 4"/>
          <p:cNvSpPr>
            <a:spLocks noGrp="1"/>
          </p:cNvSpPr>
          <p:nvPr>
            <p:ph type="ftr" sz="quarter" idx="10"/>
          </p:nvPr>
        </p:nvSpPr>
        <p:spPr/>
        <p:txBody>
          <a:bodyPr/>
          <a:lstStyle/>
          <a:p>
            <a:r>
              <a:rPr lang="ja-JP" altLang="en-US" smtClean="0"/>
              <a:t>研究室ゼミ</a:t>
            </a:r>
            <a:endParaRPr lang="en-US" altLang="ja-JP"/>
          </a:p>
        </p:txBody>
      </p:sp>
      <p:sp>
        <p:nvSpPr>
          <p:cNvPr id="6" name="スライド番号プレースホルダー 5"/>
          <p:cNvSpPr>
            <a:spLocks noGrp="1"/>
          </p:cNvSpPr>
          <p:nvPr>
            <p:ph type="sldNum" sz="quarter" idx="11"/>
          </p:nvPr>
        </p:nvSpPr>
        <p:spPr/>
        <p:txBody>
          <a:bodyPr/>
          <a:lstStyle/>
          <a:p>
            <a:fld id="{87D0AC98-BE4D-4AA9-9598-A155CF901337}" type="slidenum">
              <a:rPr lang="en-US" altLang="ja-JP" smtClean="0"/>
              <a:pPr/>
              <a:t>1</a:t>
            </a:fld>
            <a:endParaRPr lang="en-US" altLang="ja-JP"/>
          </a:p>
        </p:txBody>
      </p:sp>
    </p:spTree>
    <p:extLst>
      <p:ext uri="{BB962C8B-B14F-4D97-AF65-F5344CB8AC3E}">
        <p14:creationId xmlns:p14="http://schemas.microsoft.com/office/powerpoint/2010/main" val="11748369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fi-FI" altLang="ja-JP" dirty="0" smtClean="0"/>
              <a:t>Handwriting recognition 1</a:t>
            </a:r>
            <a:endParaRPr kumimoji="1" lang="ja-JP" altLang="en-US" dirty="0"/>
          </a:p>
        </p:txBody>
      </p:sp>
      <p:sp>
        <p:nvSpPr>
          <p:cNvPr id="3" name="コンテンツ プレースホルダー 2"/>
          <p:cNvSpPr>
            <a:spLocks noGrp="1"/>
          </p:cNvSpPr>
          <p:nvPr>
            <p:ph idx="1"/>
          </p:nvPr>
        </p:nvSpPr>
        <p:spPr>
          <a:xfrm>
            <a:off x="495300" y="908720"/>
            <a:ext cx="8915400" cy="5400675"/>
          </a:xfrm>
        </p:spPr>
        <p:txBody>
          <a:bodyPr/>
          <a:lstStyle/>
          <a:p>
            <a:r>
              <a:rPr lang="fi-FI" altLang="ja-JP" sz="2400" dirty="0" smtClean="0"/>
              <a:t>Offline handwriting </a:t>
            </a:r>
            <a:r>
              <a:rPr lang="fi-FI" altLang="ja-JP" sz="2400" dirty="0"/>
              <a:t>recognition (HWR) is the process of extracting text in digital form from handwritten </a:t>
            </a:r>
            <a:r>
              <a:rPr lang="fi-FI" altLang="ja-JP" sz="2400" dirty="0" smtClean="0"/>
              <a:t>images.</a:t>
            </a:r>
          </a:p>
          <a:p>
            <a:r>
              <a:rPr lang="en-US" altLang="ja-JP" sz="2400" dirty="0"/>
              <a:t>Offline recognition process can be divided into three main phases:</a:t>
            </a:r>
          </a:p>
          <a:p>
            <a:pPr lvl="1"/>
            <a:r>
              <a:rPr lang="en-US" altLang="ja-JP" sz="2000" dirty="0"/>
              <a:t>Preprocessing</a:t>
            </a:r>
          </a:p>
          <a:p>
            <a:pPr lvl="1"/>
            <a:r>
              <a:rPr lang="en-US" altLang="ja-JP" sz="2000" dirty="0"/>
              <a:t>Feature extraction</a:t>
            </a:r>
          </a:p>
          <a:p>
            <a:pPr lvl="1"/>
            <a:r>
              <a:rPr lang="en-US" altLang="ja-JP" sz="2000" dirty="0" smtClean="0"/>
              <a:t>Classification</a:t>
            </a:r>
          </a:p>
          <a:p>
            <a:r>
              <a:rPr lang="en-US" altLang="ja-JP" sz="2400" dirty="0" smtClean="0"/>
              <a:t>Implementation done with MATLAB and its image processing toolbox</a:t>
            </a:r>
            <a:endParaRPr lang="en-US" altLang="ja-JP" sz="2400" dirty="0"/>
          </a:p>
          <a:p>
            <a:endParaRPr lang="fi-FI" altLang="ja-JP" dirty="0" smtClean="0"/>
          </a:p>
        </p:txBody>
      </p:sp>
      <p:sp>
        <p:nvSpPr>
          <p:cNvPr id="5" name="フッター プレースホルダー 4"/>
          <p:cNvSpPr>
            <a:spLocks noGrp="1"/>
          </p:cNvSpPr>
          <p:nvPr>
            <p:ph type="ftr" sz="quarter" idx="10"/>
          </p:nvPr>
        </p:nvSpPr>
        <p:spPr/>
        <p:txBody>
          <a:bodyPr/>
          <a:lstStyle/>
          <a:p>
            <a:r>
              <a:rPr lang="ja-JP" altLang="en-US" smtClean="0"/>
              <a:t>研究室ゼミ</a:t>
            </a:r>
            <a:endParaRPr lang="en-US" altLang="ja-JP"/>
          </a:p>
        </p:txBody>
      </p:sp>
      <p:sp>
        <p:nvSpPr>
          <p:cNvPr id="6" name="スライド番号プレースホルダー 5"/>
          <p:cNvSpPr>
            <a:spLocks noGrp="1"/>
          </p:cNvSpPr>
          <p:nvPr>
            <p:ph type="sldNum" sz="quarter" idx="11"/>
          </p:nvPr>
        </p:nvSpPr>
        <p:spPr/>
        <p:txBody>
          <a:bodyPr/>
          <a:lstStyle/>
          <a:p>
            <a:fld id="{87D0AC98-BE4D-4AA9-9598-A155CF901337}" type="slidenum">
              <a:rPr lang="en-US" altLang="ja-JP" smtClean="0"/>
              <a:pPr/>
              <a:t>2</a:t>
            </a:fld>
            <a:endParaRPr lang="en-US" altLang="ja-JP"/>
          </a:p>
        </p:txBody>
      </p:sp>
    </p:spTree>
    <p:extLst>
      <p:ext uri="{BB962C8B-B14F-4D97-AF65-F5344CB8AC3E}">
        <p14:creationId xmlns:p14="http://schemas.microsoft.com/office/powerpoint/2010/main" val="13574132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smtClean="0"/>
              <a:t>Handwriting recognition </a:t>
            </a:r>
            <a:r>
              <a:rPr lang="fi-FI" dirty="0" smtClean="0"/>
              <a:t>2</a:t>
            </a:r>
            <a:endParaRPr lang="fi-FI" dirty="0"/>
          </a:p>
        </p:txBody>
      </p:sp>
      <p:sp>
        <p:nvSpPr>
          <p:cNvPr id="3" name="Content Placeholder 2"/>
          <p:cNvSpPr>
            <a:spLocks noGrp="1"/>
          </p:cNvSpPr>
          <p:nvPr>
            <p:ph idx="1"/>
          </p:nvPr>
        </p:nvSpPr>
        <p:spPr/>
        <p:txBody>
          <a:bodyPr/>
          <a:lstStyle/>
          <a:p>
            <a:r>
              <a:rPr lang="fi-FI" altLang="ja-JP" dirty="0" smtClean="0"/>
              <a:t>Preprocessing</a:t>
            </a:r>
            <a:endParaRPr lang="fi-FI" altLang="ja-JP" dirty="0"/>
          </a:p>
          <a:p>
            <a:pPr lvl="1"/>
            <a:r>
              <a:rPr lang="fi-FI" altLang="ja-JP" dirty="0" smtClean="0"/>
              <a:t>Image </a:t>
            </a:r>
            <a:r>
              <a:rPr lang="fi-FI" altLang="ja-JP" dirty="0"/>
              <a:t>is enhanced for feature extraction phase and the detected characters are segmented from the original image</a:t>
            </a:r>
            <a:r>
              <a:rPr lang="fi-FI" altLang="ja-JP" dirty="0" smtClean="0"/>
              <a:t>.</a:t>
            </a:r>
          </a:p>
          <a:p>
            <a:pPr lvl="1"/>
            <a:r>
              <a:rPr lang="fi-FI" altLang="ja-JP" dirty="0" smtClean="0"/>
              <a:t>Layout analysis can be considered to be a part of preprocessing</a:t>
            </a:r>
            <a:r>
              <a:rPr lang="fi-FI" altLang="ja-JP" dirty="0" smtClean="0"/>
              <a:t> </a:t>
            </a:r>
            <a:endParaRPr lang="fi-FI" altLang="ja-JP" dirty="0"/>
          </a:p>
          <a:p>
            <a:r>
              <a:rPr lang="fi-FI" altLang="ja-JP" dirty="0"/>
              <a:t>Feature Extraction</a:t>
            </a:r>
          </a:p>
          <a:p>
            <a:pPr lvl="1"/>
            <a:r>
              <a:rPr lang="fi-FI" altLang="ja-JP" dirty="0"/>
              <a:t>Shape describing features are extracted from previously acquired objects. </a:t>
            </a:r>
            <a:endParaRPr lang="fi-FI" altLang="ja-JP" dirty="0" smtClean="0"/>
          </a:p>
          <a:p>
            <a:r>
              <a:rPr lang="fi-FI" dirty="0"/>
              <a:t>Classification</a:t>
            </a:r>
          </a:p>
          <a:p>
            <a:pPr lvl="1"/>
            <a:r>
              <a:rPr lang="fi-FI" dirty="0"/>
              <a:t>Extracted features are used in machine learning algorithms to create the feature vector.</a:t>
            </a:r>
          </a:p>
          <a:p>
            <a:pPr marL="0" indent="0">
              <a:buNone/>
            </a:pPr>
            <a:endParaRPr lang="fi-FI" altLang="ja-JP" dirty="0"/>
          </a:p>
        </p:txBody>
      </p:sp>
      <p:sp>
        <p:nvSpPr>
          <p:cNvPr id="4" name="Footer Placeholder 3"/>
          <p:cNvSpPr>
            <a:spLocks noGrp="1"/>
          </p:cNvSpPr>
          <p:nvPr>
            <p:ph type="ftr" sz="quarter" idx="10"/>
          </p:nvPr>
        </p:nvSpPr>
        <p:spPr/>
        <p:txBody>
          <a:bodyPr/>
          <a:lstStyle/>
          <a:p>
            <a:r>
              <a:rPr lang="ja-JP" altLang="en-US" smtClean="0"/>
              <a:t>研究室ゼミ</a:t>
            </a:r>
            <a:endParaRPr lang="en-US" altLang="ja-JP"/>
          </a:p>
        </p:txBody>
      </p:sp>
      <p:sp>
        <p:nvSpPr>
          <p:cNvPr id="5" name="Slide Number Placeholder 4"/>
          <p:cNvSpPr>
            <a:spLocks noGrp="1"/>
          </p:cNvSpPr>
          <p:nvPr>
            <p:ph type="sldNum" sz="quarter" idx="11"/>
          </p:nvPr>
        </p:nvSpPr>
        <p:spPr/>
        <p:txBody>
          <a:bodyPr/>
          <a:lstStyle/>
          <a:p>
            <a:fld id="{87D0AC98-BE4D-4AA9-9598-A155CF901337}" type="slidenum">
              <a:rPr lang="en-US" altLang="ja-JP" smtClean="0"/>
              <a:pPr/>
              <a:t>3</a:t>
            </a:fld>
            <a:endParaRPr lang="en-US" altLang="ja-JP"/>
          </a:p>
        </p:txBody>
      </p:sp>
    </p:spTree>
    <p:extLst>
      <p:ext uri="{BB962C8B-B14F-4D97-AF65-F5344CB8AC3E}">
        <p14:creationId xmlns:p14="http://schemas.microsoft.com/office/powerpoint/2010/main" val="23848797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smtClean="0"/>
              <a:t>Preprocessing 1</a:t>
            </a:r>
            <a:endParaRPr lang="fi-FI" dirty="0"/>
          </a:p>
        </p:txBody>
      </p:sp>
      <p:sp>
        <p:nvSpPr>
          <p:cNvPr id="3" name="Content Placeholder 2"/>
          <p:cNvSpPr>
            <a:spLocks noGrp="1"/>
          </p:cNvSpPr>
          <p:nvPr>
            <p:ph idx="1"/>
          </p:nvPr>
        </p:nvSpPr>
        <p:spPr/>
        <p:txBody>
          <a:bodyPr/>
          <a:lstStyle/>
          <a:p>
            <a:r>
              <a:rPr lang="fi-FI" dirty="0" smtClean="0"/>
              <a:t>Most of the preprocessing is same than previously</a:t>
            </a:r>
            <a:endParaRPr lang="fi-FI" dirty="0" smtClean="0"/>
          </a:p>
          <a:p>
            <a:pPr lvl="1"/>
            <a:r>
              <a:rPr lang="fi-FI" dirty="0" smtClean="0"/>
              <a:t>Image </a:t>
            </a:r>
            <a:r>
              <a:rPr lang="fi-FI" dirty="0" smtClean="0"/>
              <a:t>aquisition</a:t>
            </a:r>
          </a:p>
          <a:p>
            <a:pPr lvl="1"/>
            <a:r>
              <a:rPr lang="fi-FI" dirty="0" smtClean="0"/>
              <a:t>Noise </a:t>
            </a:r>
            <a:r>
              <a:rPr lang="fi-FI" dirty="0" smtClean="0"/>
              <a:t>removal </a:t>
            </a:r>
          </a:p>
          <a:p>
            <a:pPr lvl="2"/>
            <a:r>
              <a:rPr lang="fi-FI" dirty="0" smtClean="0"/>
              <a:t>Adaptive Wiener filter</a:t>
            </a:r>
            <a:endParaRPr lang="fi-FI" dirty="0" smtClean="0"/>
          </a:p>
          <a:p>
            <a:pPr lvl="1"/>
            <a:r>
              <a:rPr lang="fi-FI" dirty="0" smtClean="0"/>
              <a:t>Binarization </a:t>
            </a:r>
          </a:p>
          <a:p>
            <a:pPr lvl="2"/>
            <a:r>
              <a:rPr lang="fi-FI" dirty="0" smtClean="0"/>
              <a:t>Sauvola algorithm</a:t>
            </a:r>
          </a:p>
          <a:p>
            <a:pPr lvl="1"/>
            <a:r>
              <a:rPr lang="fi-FI" dirty="0" smtClean="0"/>
              <a:t>Object property analysis </a:t>
            </a:r>
          </a:p>
          <a:p>
            <a:pPr lvl="2"/>
            <a:r>
              <a:rPr lang="fi-FI" strike="sngStrike" dirty="0" smtClean="0"/>
              <a:t>Features such as holes in object, size, area or aspect ratio</a:t>
            </a:r>
          </a:p>
          <a:p>
            <a:pPr lvl="2"/>
            <a:r>
              <a:rPr lang="fi-FI" dirty="0" smtClean="0"/>
              <a:t>Stroke width variation</a:t>
            </a:r>
          </a:p>
          <a:p>
            <a:pPr lvl="2"/>
            <a:endParaRPr lang="fi-FI" dirty="0"/>
          </a:p>
          <a:p>
            <a:r>
              <a:rPr lang="fi-FI" dirty="0" smtClean="0"/>
              <a:t>Object property analysis now uses sroke width instead of other features.</a:t>
            </a:r>
            <a:endParaRPr lang="fi-FI" dirty="0" smtClean="0"/>
          </a:p>
        </p:txBody>
      </p:sp>
      <p:sp>
        <p:nvSpPr>
          <p:cNvPr id="4" name="Footer Placeholder 3"/>
          <p:cNvSpPr>
            <a:spLocks noGrp="1"/>
          </p:cNvSpPr>
          <p:nvPr>
            <p:ph type="ftr" sz="quarter" idx="10"/>
          </p:nvPr>
        </p:nvSpPr>
        <p:spPr/>
        <p:txBody>
          <a:bodyPr/>
          <a:lstStyle/>
          <a:p>
            <a:r>
              <a:rPr lang="ja-JP" altLang="en-US" smtClean="0"/>
              <a:t>研究室ゼミ</a:t>
            </a:r>
            <a:endParaRPr lang="en-US" altLang="ja-JP"/>
          </a:p>
        </p:txBody>
      </p:sp>
      <p:sp>
        <p:nvSpPr>
          <p:cNvPr id="5" name="Slide Number Placeholder 4"/>
          <p:cNvSpPr>
            <a:spLocks noGrp="1"/>
          </p:cNvSpPr>
          <p:nvPr>
            <p:ph type="sldNum" sz="quarter" idx="11"/>
          </p:nvPr>
        </p:nvSpPr>
        <p:spPr/>
        <p:txBody>
          <a:bodyPr/>
          <a:lstStyle/>
          <a:p>
            <a:fld id="{87D0AC98-BE4D-4AA9-9598-A155CF901337}" type="slidenum">
              <a:rPr lang="en-US" altLang="ja-JP" smtClean="0"/>
              <a:pPr/>
              <a:t>4</a:t>
            </a:fld>
            <a:endParaRPr lang="en-US" altLang="ja-JP"/>
          </a:p>
        </p:txBody>
      </p:sp>
    </p:spTree>
    <p:extLst>
      <p:ext uri="{BB962C8B-B14F-4D97-AF65-F5344CB8AC3E}">
        <p14:creationId xmlns:p14="http://schemas.microsoft.com/office/powerpoint/2010/main" val="12112456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3050" y="170984"/>
            <a:ext cx="9270460" cy="523220"/>
          </a:xfrm>
        </p:spPr>
        <p:txBody>
          <a:bodyPr/>
          <a:lstStyle/>
          <a:p>
            <a:r>
              <a:rPr lang="fi-FI" dirty="0" smtClean="0"/>
              <a:t>Stroke Width Analysis 1</a:t>
            </a:r>
            <a:endParaRPr lang="fi-FI" dirty="0"/>
          </a:p>
        </p:txBody>
      </p:sp>
      <p:sp>
        <p:nvSpPr>
          <p:cNvPr id="3" name="Content Placeholder 2"/>
          <p:cNvSpPr>
            <a:spLocks noGrp="1"/>
          </p:cNvSpPr>
          <p:nvPr>
            <p:ph idx="1"/>
          </p:nvPr>
        </p:nvSpPr>
        <p:spPr/>
        <p:txBody>
          <a:bodyPr/>
          <a:lstStyle/>
          <a:p>
            <a:r>
              <a:rPr lang="fi-FI" sz="2400" dirty="0" smtClean="0"/>
              <a:t>One distinctive feature of text is that it consists of ”strokes”</a:t>
            </a:r>
          </a:p>
          <a:p>
            <a:r>
              <a:rPr lang="fi-FI" sz="2400" dirty="0" smtClean="0"/>
              <a:t>Strokes have only a little variation in thickness.</a:t>
            </a:r>
          </a:p>
          <a:p>
            <a:r>
              <a:rPr lang="fi-FI" sz="2400" dirty="0" smtClean="0"/>
              <a:t>Other objects such as images can have lot of variation in thickness.</a:t>
            </a:r>
          </a:p>
          <a:p>
            <a:r>
              <a:rPr lang="fi-FI" sz="2400" dirty="0" smtClean="0"/>
              <a:t>The amount of variation can be used to distinquish text from other objects.</a:t>
            </a:r>
            <a:endParaRPr lang="fi-FI" sz="2400" dirty="0" smtClean="0"/>
          </a:p>
          <a:p>
            <a:endParaRPr lang="fi-FI" dirty="0" smtClean="0"/>
          </a:p>
          <a:p>
            <a:endParaRPr lang="fi-FI" dirty="0" smtClean="0"/>
          </a:p>
          <a:p>
            <a:pPr marL="0" indent="0">
              <a:buNone/>
            </a:pPr>
            <a:r>
              <a:rPr lang="fi-FI" dirty="0" smtClean="0"/>
              <a:t>	</a:t>
            </a:r>
          </a:p>
        </p:txBody>
      </p:sp>
      <p:sp>
        <p:nvSpPr>
          <p:cNvPr id="4" name="Footer Placeholder 3"/>
          <p:cNvSpPr>
            <a:spLocks noGrp="1"/>
          </p:cNvSpPr>
          <p:nvPr>
            <p:ph type="ftr" sz="quarter" idx="10"/>
          </p:nvPr>
        </p:nvSpPr>
        <p:spPr/>
        <p:txBody>
          <a:bodyPr/>
          <a:lstStyle/>
          <a:p>
            <a:r>
              <a:rPr lang="ja-JP" altLang="en-US" smtClean="0"/>
              <a:t>研究室ゼミ</a:t>
            </a:r>
            <a:endParaRPr lang="en-US" altLang="ja-JP"/>
          </a:p>
        </p:txBody>
      </p:sp>
      <p:sp>
        <p:nvSpPr>
          <p:cNvPr id="5" name="Slide Number Placeholder 4"/>
          <p:cNvSpPr>
            <a:spLocks noGrp="1"/>
          </p:cNvSpPr>
          <p:nvPr>
            <p:ph type="sldNum" sz="quarter" idx="11"/>
          </p:nvPr>
        </p:nvSpPr>
        <p:spPr/>
        <p:txBody>
          <a:bodyPr/>
          <a:lstStyle/>
          <a:p>
            <a:fld id="{87D0AC98-BE4D-4AA9-9598-A155CF901337}" type="slidenum">
              <a:rPr lang="en-US" altLang="ja-JP" smtClean="0"/>
              <a:pPr/>
              <a:t>5</a:t>
            </a:fld>
            <a:endParaRPr lang="en-US" altLang="ja-JP"/>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4415" y="3738717"/>
            <a:ext cx="3168352" cy="2008111"/>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21881" y="3717328"/>
            <a:ext cx="5161589" cy="2008111"/>
          </a:xfrm>
          <a:prstGeom prst="rect">
            <a:avLst/>
          </a:prstGeom>
        </p:spPr>
      </p:pic>
      <p:sp>
        <p:nvSpPr>
          <p:cNvPr id="8" name="TextBox 7"/>
          <p:cNvSpPr txBox="1"/>
          <p:nvPr/>
        </p:nvSpPr>
        <p:spPr>
          <a:xfrm>
            <a:off x="445195" y="5897176"/>
            <a:ext cx="9015610" cy="461665"/>
          </a:xfrm>
          <a:prstGeom prst="rect">
            <a:avLst/>
          </a:prstGeom>
          <a:noFill/>
        </p:spPr>
        <p:txBody>
          <a:bodyPr wrap="none" rtlCol="0">
            <a:spAutoFit/>
          </a:bodyPr>
          <a:lstStyle/>
          <a:p>
            <a:r>
              <a:rPr kumimoji="1" lang="fi-FI" sz="2400" dirty="0" smtClean="0">
                <a:latin typeface="+mj-lt"/>
              </a:rPr>
              <a:t>Dark blue represents thin stroke width and dark red thick strokes</a:t>
            </a:r>
            <a:endParaRPr kumimoji="1" lang="fi-FI" sz="2400" dirty="0">
              <a:latin typeface="+mj-lt"/>
            </a:endParaRPr>
          </a:p>
        </p:txBody>
      </p:sp>
    </p:spTree>
    <p:extLst>
      <p:ext uri="{BB962C8B-B14F-4D97-AF65-F5344CB8AC3E}">
        <p14:creationId xmlns:p14="http://schemas.microsoft.com/office/powerpoint/2010/main" val="5305619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smtClean="0"/>
              <a:t>Stroke Width Analysis 2</a:t>
            </a:r>
            <a:endParaRPr lang="fi-FI" dirty="0"/>
          </a:p>
        </p:txBody>
      </p:sp>
      <p:sp>
        <p:nvSpPr>
          <p:cNvPr id="4" name="Footer Placeholder 3"/>
          <p:cNvSpPr>
            <a:spLocks noGrp="1"/>
          </p:cNvSpPr>
          <p:nvPr>
            <p:ph type="ftr" sz="quarter" idx="10"/>
          </p:nvPr>
        </p:nvSpPr>
        <p:spPr/>
        <p:txBody>
          <a:bodyPr/>
          <a:lstStyle/>
          <a:p>
            <a:r>
              <a:rPr lang="ja-JP" altLang="en-US" smtClean="0"/>
              <a:t>研究室ゼミ</a:t>
            </a:r>
            <a:endParaRPr lang="en-US" altLang="ja-JP"/>
          </a:p>
        </p:txBody>
      </p:sp>
      <p:sp>
        <p:nvSpPr>
          <p:cNvPr id="5" name="Slide Number Placeholder 4"/>
          <p:cNvSpPr>
            <a:spLocks noGrp="1"/>
          </p:cNvSpPr>
          <p:nvPr>
            <p:ph type="sldNum" sz="quarter" idx="11"/>
          </p:nvPr>
        </p:nvSpPr>
        <p:spPr/>
        <p:txBody>
          <a:bodyPr/>
          <a:lstStyle/>
          <a:p>
            <a:fld id="{87D0AC98-BE4D-4AA9-9598-A155CF901337}" type="slidenum">
              <a:rPr lang="en-US" altLang="ja-JP" smtClean="0"/>
              <a:pPr/>
              <a:t>6</a:t>
            </a:fld>
            <a:endParaRPr lang="en-US" altLang="ja-JP"/>
          </a:p>
        </p:txBody>
      </p:sp>
      <p:sp>
        <p:nvSpPr>
          <p:cNvPr id="7" name="TextBox 6"/>
          <p:cNvSpPr txBox="1"/>
          <p:nvPr/>
        </p:nvSpPr>
        <p:spPr>
          <a:xfrm>
            <a:off x="1990339" y="974781"/>
            <a:ext cx="1846517" cy="338554"/>
          </a:xfrm>
          <a:prstGeom prst="rect">
            <a:avLst/>
          </a:prstGeom>
          <a:noFill/>
          <a:ln w="28575">
            <a:solidFill>
              <a:schemeClr val="tx1"/>
            </a:solidFill>
          </a:ln>
        </p:spPr>
        <p:txBody>
          <a:bodyPr wrap="square" rtlCol="0">
            <a:spAutoFit/>
          </a:bodyPr>
          <a:lstStyle/>
          <a:p>
            <a:r>
              <a:rPr lang="fi-FI" sz="1600" dirty="0" smtClean="0">
                <a:latin typeface="+mj-lt"/>
              </a:rPr>
              <a:t>Get image regions</a:t>
            </a:r>
            <a:endParaRPr kumimoji="1" lang="fi-FI" sz="1600" dirty="0">
              <a:latin typeface="+mj-lt"/>
            </a:endParaRPr>
          </a:p>
        </p:txBody>
      </p:sp>
      <p:sp>
        <p:nvSpPr>
          <p:cNvPr id="12" name="TextBox 11"/>
          <p:cNvSpPr txBox="1"/>
          <p:nvPr/>
        </p:nvSpPr>
        <p:spPr>
          <a:xfrm>
            <a:off x="581069" y="1588140"/>
            <a:ext cx="4665060" cy="584775"/>
          </a:xfrm>
          <a:prstGeom prst="rect">
            <a:avLst/>
          </a:prstGeom>
          <a:noFill/>
          <a:ln w="28575">
            <a:solidFill>
              <a:schemeClr val="tx1"/>
            </a:solidFill>
          </a:ln>
        </p:spPr>
        <p:txBody>
          <a:bodyPr wrap="square" rtlCol="0">
            <a:spAutoFit/>
          </a:bodyPr>
          <a:lstStyle/>
          <a:p>
            <a:pPr algn="ctr"/>
            <a:r>
              <a:rPr lang="fi-FI" sz="1600" dirty="0" smtClean="0">
                <a:latin typeface="+mj-lt"/>
              </a:rPr>
              <a:t>Distance transform</a:t>
            </a:r>
          </a:p>
          <a:p>
            <a:pPr algn="ctr"/>
            <a:r>
              <a:rPr lang="fi-FI" sz="1600" dirty="0" smtClean="0">
                <a:latin typeface="+mj-lt"/>
              </a:rPr>
              <a:t>For each pixel find distance to nearest black pixel</a:t>
            </a:r>
            <a:endParaRPr kumimoji="1" lang="fi-FI" sz="1600" dirty="0">
              <a:latin typeface="+mj-lt"/>
            </a:endParaRPr>
          </a:p>
        </p:txBody>
      </p:sp>
      <p:sp>
        <p:nvSpPr>
          <p:cNvPr id="24" name="TextBox 23"/>
          <p:cNvSpPr txBox="1"/>
          <p:nvPr/>
        </p:nvSpPr>
        <p:spPr>
          <a:xfrm>
            <a:off x="1921288" y="2450858"/>
            <a:ext cx="1984622" cy="338554"/>
          </a:xfrm>
          <a:prstGeom prst="rect">
            <a:avLst/>
          </a:prstGeom>
          <a:noFill/>
          <a:ln w="28575">
            <a:solidFill>
              <a:schemeClr val="tx1"/>
            </a:solidFill>
          </a:ln>
        </p:spPr>
        <p:txBody>
          <a:bodyPr wrap="square" rtlCol="0">
            <a:spAutoFit/>
          </a:bodyPr>
          <a:lstStyle/>
          <a:p>
            <a:r>
              <a:rPr lang="fi-FI" sz="1600" dirty="0" smtClean="0">
                <a:latin typeface="+mj-lt"/>
              </a:rPr>
              <a:t>Get image skeleton</a:t>
            </a:r>
            <a:endParaRPr kumimoji="1" lang="fi-FI" sz="1600" dirty="0">
              <a:latin typeface="+mj-lt"/>
            </a:endParaRPr>
          </a:p>
        </p:txBody>
      </p:sp>
      <p:cxnSp>
        <p:nvCxnSpPr>
          <p:cNvPr id="27" name="AutoShape 70"/>
          <p:cNvCxnSpPr>
            <a:cxnSpLocks noChangeShapeType="1"/>
            <a:stCxn id="7" idx="2"/>
            <a:endCxn id="12" idx="0"/>
          </p:cNvCxnSpPr>
          <p:nvPr/>
        </p:nvCxnSpPr>
        <p:spPr bwMode="auto">
          <a:xfrm>
            <a:off x="2913598" y="1313335"/>
            <a:ext cx="1" cy="274805"/>
          </a:xfrm>
          <a:prstGeom prst="straightConnector1">
            <a:avLst/>
          </a:prstGeom>
          <a:noFill/>
          <a:ln w="25400">
            <a:solidFill>
              <a:schemeClr val="tx1"/>
            </a:solidFill>
            <a:miter lim="800000"/>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AutoShape 70"/>
          <p:cNvCxnSpPr>
            <a:cxnSpLocks noChangeShapeType="1"/>
            <a:stCxn id="12" idx="2"/>
            <a:endCxn id="24" idx="0"/>
          </p:cNvCxnSpPr>
          <p:nvPr/>
        </p:nvCxnSpPr>
        <p:spPr bwMode="auto">
          <a:xfrm>
            <a:off x="2913599" y="2172915"/>
            <a:ext cx="0" cy="277943"/>
          </a:xfrm>
          <a:prstGeom prst="straightConnector1">
            <a:avLst/>
          </a:prstGeom>
          <a:noFill/>
          <a:ln w="25400">
            <a:solidFill>
              <a:schemeClr val="tx1"/>
            </a:solidFill>
            <a:miter lim="800000"/>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0" name="TextBox 39"/>
          <p:cNvSpPr txBox="1"/>
          <p:nvPr/>
        </p:nvSpPr>
        <p:spPr>
          <a:xfrm>
            <a:off x="918919" y="3028300"/>
            <a:ext cx="3989360" cy="584775"/>
          </a:xfrm>
          <a:prstGeom prst="rect">
            <a:avLst/>
          </a:prstGeom>
          <a:noFill/>
          <a:ln w="28575">
            <a:solidFill>
              <a:schemeClr val="tx1"/>
            </a:solidFill>
          </a:ln>
        </p:spPr>
        <p:txBody>
          <a:bodyPr wrap="square" rtlCol="0">
            <a:spAutoFit/>
          </a:bodyPr>
          <a:lstStyle/>
          <a:p>
            <a:pPr algn="ctr"/>
            <a:r>
              <a:rPr lang="fi-FI" sz="1600" dirty="0" smtClean="0">
                <a:latin typeface="+mj-lt"/>
              </a:rPr>
              <a:t>Make one dimensional vector V which contains all distance transform values </a:t>
            </a:r>
            <a:endParaRPr kumimoji="1" lang="fi-FI" sz="1600" dirty="0">
              <a:latin typeface="+mj-lt"/>
            </a:endParaRPr>
          </a:p>
        </p:txBody>
      </p:sp>
      <p:cxnSp>
        <p:nvCxnSpPr>
          <p:cNvPr id="41" name="AutoShape 70"/>
          <p:cNvCxnSpPr>
            <a:cxnSpLocks noChangeShapeType="1"/>
            <a:stCxn id="24" idx="2"/>
            <a:endCxn id="40" idx="0"/>
          </p:cNvCxnSpPr>
          <p:nvPr/>
        </p:nvCxnSpPr>
        <p:spPr bwMode="auto">
          <a:xfrm>
            <a:off x="2913599" y="2789412"/>
            <a:ext cx="0" cy="238888"/>
          </a:xfrm>
          <a:prstGeom prst="straightConnector1">
            <a:avLst/>
          </a:prstGeom>
          <a:noFill/>
          <a:ln w="25400">
            <a:solidFill>
              <a:schemeClr val="tx1"/>
            </a:solidFill>
            <a:miter lim="800000"/>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7" name="TextBox 46"/>
          <p:cNvSpPr txBox="1"/>
          <p:nvPr/>
        </p:nvSpPr>
        <p:spPr>
          <a:xfrm>
            <a:off x="918918" y="3892736"/>
            <a:ext cx="3989360" cy="1077218"/>
          </a:xfrm>
          <a:prstGeom prst="rect">
            <a:avLst/>
          </a:prstGeom>
          <a:noFill/>
          <a:ln w="28575">
            <a:solidFill>
              <a:schemeClr val="tx1"/>
            </a:solidFill>
          </a:ln>
        </p:spPr>
        <p:txBody>
          <a:bodyPr wrap="square" rtlCol="0">
            <a:spAutoFit/>
          </a:bodyPr>
          <a:lstStyle/>
          <a:p>
            <a:pPr algn="ctr"/>
            <a:r>
              <a:rPr lang="fi-FI" sz="1600" dirty="0" smtClean="0">
                <a:latin typeface="+mj-lt"/>
              </a:rPr>
              <a:t>Calculating stroke width metric to represent the width variation.</a:t>
            </a:r>
          </a:p>
          <a:p>
            <a:pPr algn="ctr"/>
            <a:r>
              <a:rPr lang="fi-FI" sz="1600" dirty="0" smtClean="0">
                <a:latin typeface="+mj-lt"/>
              </a:rPr>
              <a:t>Standard deviation of V divided by the mean value of V.</a:t>
            </a:r>
            <a:endParaRPr kumimoji="1" lang="fi-FI" sz="1600" dirty="0">
              <a:latin typeface="+mj-lt"/>
            </a:endParaRPr>
          </a:p>
        </p:txBody>
      </p:sp>
      <p:cxnSp>
        <p:nvCxnSpPr>
          <p:cNvPr id="48" name="AutoShape 70"/>
          <p:cNvCxnSpPr>
            <a:cxnSpLocks noChangeShapeType="1"/>
            <a:stCxn id="40" idx="2"/>
            <a:endCxn id="47" idx="0"/>
          </p:cNvCxnSpPr>
          <p:nvPr/>
        </p:nvCxnSpPr>
        <p:spPr bwMode="auto">
          <a:xfrm flipH="1">
            <a:off x="2913598" y="3613075"/>
            <a:ext cx="1" cy="279661"/>
          </a:xfrm>
          <a:prstGeom prst="straightConnector1">
            <a:avLst/>
          </a:prstGeom>
          <a:noFill/>
          <a:ln w="25400">
            <a:solidFill>
              <a:schemeClr val="tx1"/>
            </a:solidFill>
            <a:miter lim="800000"/>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3" name="AutoShape 70"/>
          <p:cNvCxnSpPr>
            <a:cxnSpLocks noChangeShapeType="1"/>
            <a:stCxn id="47" idx="2"/>
            <a:endCxn id="74" idx="0"/>
          </p:cNvCxnSpPr>
          <p:nvPr/>
        </p:nvCxnSpPr>
        <p:spPr bwMode="auto">
          <a:xfrm>
            <a:off x="2913598" y="4969954"/>
            <a:ext cx="0" cy="274970"/>
          </a:xfrm>
          <a:prstGeom prst="straightConnector1">
            <a:avLst/>
          </a:prstGeom>
          <a:noFill/>
          <a:ln w="25400">
            <a:solidFill>
              <a:schemeClr val="tx1"/>
            </a:solidFill>
            <a:miter lim="800000"/>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4" name="TextBox 73"/>
          <p:cNvSpPr txBox="1"/>
          <p:nvPr/>
        </p:nvSpPr>
        <p:spPr>
          <a:xfrm>
            <a:off x="918918" y="5244924"/>
            <a:ext cx="3989360" cy="584775"/>
          </a:xfrm>
          <a:prstGeom prst="rect">
            <a:avLst/>
          </a:prstGeom>
          <a:noFill/>
          <a:ln w="28575">
            <a:solidFill>
              <a:schemeClr val="tx1"/>
            </a:solidFill>
          </a:ln>
        </p:spPr>
        <p:txBody>
          <a:bodyPr wrap="square" rtlCol="0">
            <a:spAutoFit/>
          </a:bodyPr>
          <a:lstStyle/>
          <a:p>
            <a:pPr algn="ctr"/>
            <a:r>
              <a:rPr lang="fi-FI" sz="1600" dirty="0" smtClean="0">
                <a:latin typeface="+mj-lt"/>
              </a:rPr>
              <a:t>Removing values that have more variation than threshold</a:t>
            </a:r>
            <a:endParaRPr kumimoji="1" lang="fi-FI" sz="1600" dirty="0">
              <a:latin typeface="+mj-lt"/>
            </a:endParaRPr>
          </a:p>
        </p:txBody>
      </p:sp>
      <p:pic>
        <p:nvPicPr>
          <p:cNvPr id="141" name="Picture 140"/>
          <p:cNvPicPr>
            <a:picLocks noChangeAspect="1"/>
          </p:cNvPicPr>
          <p:nvPr/>
        </p:nvPicPr>
        <p:blipFill rotWithShape="1">
          <a:blip r:embed="rId2">
            <a:extLst>
              <a:ext uri="{28A0092B-C50C-407E-A947-70E740481C1C}">
                <a14:useLocalDpi xmlns:a14="http://schemas.microsoft.com/office/drawing/2010/main" val="0"/>
              </a:ext>
            </a:extLst>
          </a:blip>
          <a:srcRect l="12271" t="11101" r="12241" b="14785"/>
          <a:stretch/>
        </p:blipFill>
        <p:spPr>
          <a:xfrm>
            <a:off x="5692748" y="794674"/>
            <a:ext cx="1003287" cy="770091"/>
          </a:xfrm>
          <a:prstGeom prst="rect">
            <a:avLst/>
          </a:prstGeom>
        </p:spPr>
      </p:pic>
      <p:pic>
        <p:nvPicPr>
          <p:cNvPr id="145" name="Picture 144"/>
          <p:cNvPicPr>
            <a:picLocks noChangeAspect="1"/>
          </p:cNvPicPr>
          <p:nvPr/>
        </p:nvPicPr>
        <p:blipFill rotWithShape="1">
          <a:blip r:embed="rId3" cstate="print">
            <a:extLst>
              <a:ext uri="{28A0092B-C50C-407E-A947-70E740481C1C}">
                <a14:useLocalDpi xmlns:a14="http://schemas.microsoft.com/office/drawing/2010/main" val="0"/>
              </a:ext>
            </a:extLst>
          </a:blip>
          <a:srcRect l="14177" t="4183" r="8046" b="14335"/>
          <a:stretch/>
        </p:blipFill>
        <p:spPr>
          <a:xfrm>
            <a:off x="5693492" y="1628800"/>
            <a:ext cx="1008112" cy="792088"/>
          </a:xfrm>
          <a:prstGeom prst="rect">
            <a:avLst/>
          </a:prstGeom>
        </p:spPr>
      </p:pic>
      <p:pic>
        <p:nvPicPr>
          <p:cNvPr id="146" name="Picture 145"/>
          <p:cNvPicPr>
            <a:picLocks noChangeAspect="1"/>
          </p:cNvPicPr>
          <p:nvPr/>
        </p:nvPicPr>
        <p:blipFill rotWithShape="1">
          <a:blip r:embed="rId4" cstate="print">
            <a:extLst>
              <a:ext uri="{28A0092B-C50C-407E-A947-70E740481C1C}">
                <a14:useLocalDpi xmlns:a14="http://schemas.microsoft.com/office/drawing/2010/main" val="0"/>
              </a:ext>
            </a:extLst>
          </a:blip>
          <a:srcRect l="15794" t="3290" r="8158" b="15139"/>
          <a:stretch/>
        </p:blipFill>
        <p:spPr>
          <a:xfrm>
            <a:off x="5694240" y="2519534"/>
            <a:ext cx="1008112" cy="792088"/>
          </a:xfrm>
          <a:prstGeom prst="rect">
            <a:avLst/>
          </a:prstGeom>
        </p:spPr>
      </p:pic>
      <p:sp>
        <p:nvSpPr>
          <p:cNvPr id="150" name="TextBox 149"/>
          <p:cNvSpPr txBox="1"/>
          <p:nvPr/>
        </p:nvSpPr>
        <p:spPr>
          <a:xfrm>
            <a:off x="5122858" y="3568118"/>
            <a:ext cx="4167580" cy="307777"/>
          </a:xfrm>
          <a:prstGeom prst="rect">
            <a:avLst/>
          </a:prstGeom>
          <a:noFill/>
        </p:spPr>
        <p:txBody>
          <a:bodyPr wrap="square" rtlCol="0">
            <a:spAutoFit/>
          </a:bodyPr>
          <a:lstStyle/>
          <a:p>
            <a:r>
              <a:rPr lang="fi-FI" sz="1400" dirty="0" smtClean="0">
                <a:latin typeface="+mj-lt"/>
              </a:rPr>
              <a:t>[6.403, 8.5440, 6.4031, 8.0623, 5.6569, 7.2801,...]</a:t>
            </a:r>
            <a:endParaRPr lang="fi-FI" sz="1400" dirty="0">
              <a:latin typeface="+mj-lt"/>
            </a:endParaRPr>
          </a:p>
        </p:txBody>
      </p:sp>
      <p:pic>
        <p:nvPicPr>
          <p:cNvPr id="151" name="Picture 150"/>
          <p:cNvPicPr>
            <a:picLocks noChangeAspect="1"/>
          </p:cNvPicPr>
          <p:nvPr/>
        </p:nvPicPr>
        <p:blipFill rotWithShape="1">
          <a:blip r:embed="rId5" cstate="print">
            <a:extLst>
              <a:ext uri="{28A0092B-C50C-407E-A947-70E740481C1C}">
                <a14:useLocalDpi xmlns:a14="http://schemas.microsoft.com/office/drawing/2010/main" val="0"/>
              </a:ext>
            </a:extLst>
          </a:blip>
          <a:srcRect l="11306" t="6044" r="17236" b="15240"/>
          <a:stretch/>
        </p:blipFill>
        <p:spPr>
          <a:xfrm>
            <a:off x="5385048" y="5157192"/>
            <a:ext cx="1512168" cy="648072"/>
          </a:xfrm>
          <a:prstGeom prst="rect">
            <a:avLst/>
          </a:prstGeom>
        </p:spPr>
      </p:pic>
      <p:pic>
        <p:nvPicPr>
          <p:cNvPr id="152" name="Picture 151"/>
          <p:cNvPicPr>
            <a:picLocks noChangeAspect="1"/>
          </p:cNvPicPr>
          <p:nvPr/>
        </p:nvPicPr>
        <p:blipFill rotWithShape="1">
          <a:blip r:embed="rId6" cstate="print">
            <a:extLst>
              <a:ext uri="{28A0092B-C50C-407E-A947-70E740481C1C}">
                <a14:useLocalDpi xmlns:a14="http://schemas.microsoft.com/office/drawing/2010/main" val="0"/>
              </a:ext>
            </a:extLst>
          </a:blip>
          <a:srcRect l="10811" t="8529" r="24324" b="14714"/>
          <a:stretch/>
        </p:blipFill>
        <p:spPr>
          <a:xfrm>
            <a:off x="7206648" y="5157192"/>
            <a:ext cx="864097" cy="648072"/>
          </a:xfrm>
          <a:prstGeom prst="rect">
            <a:avLst/>
          </a:prstGeom>
        </p:spPr>
      </p:pic>
      <p:cxnSp>
        <p:nvCxnSpPr>
          <p:cNvPr id="154" name="Straight Connector 153"/>
          <p:cNvCxnSpPr/>
          <p:nvPr/>
        </p:nvCxnSpPr>
        <p:spPr>
          <a:xfrm>
            <a:off x="5217710" y="5020202"/>
            <a:ext cx="1822106" cy="922051"/>
          </a:xfrm>
          <a:prstGeom prst="line">
            <a:avLst/>
          </a:prstGeom>
          <a:ln w="25400">
            <a:solidFill>
              <a:srgbClr val="FF0000"/>
            </a:solidFill>
            <a:tailEnd type="none" w="lg" len="lg"/>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p:nvCxnSpPr>
        <p:spPr>
          <a:xfrm flipH="1">
            <a:off x="5246129" y="5036718"/>
            <a:ext cx="1822106" cy="922051"/>
          </a:xfrm>
          <a:prstGeom prst="line">
            <a:avLst/>
          </a:prstGeom>
          <a:ln w="25400">
            <a:solidFill>
              <a:srgbClr val="FF0000"/>
            </a:solidFill>
            <a:tailEnd type="none" w="lg" len="lg"/>
          </a:ln>
        </p:spPr>
        <p:style>
          <a:lnRef idx="1">
            <a:schemeClr val="accent1"/>
          </a:lnRef>
          <a:fillRef idx="0">
            <a:schemeClr val="accent1"/>
          </a:fillRef>
          <a:effectRef idx="0">
            <a:schemeClr val="accent1"/>
          </a:effectRef>
          <a:fontRef idx="minor">
            <a:schemeClr val="tx1"/>
          </a:fontRef>
        </p:style>
      </p:cxnSp>
      <p:sp>
        <p:nvSpPr>
          <p:cNvPr id="159" name="TextBox 158"/>
          <p:cNvSpPr txBox="1"/>
          <p:nvPr/>
        </p:nvSpPr>
        <p:spPr>
          <a:xfrm>
            <a:off x="5319419" y="4243789"/>
            <a:ext cx="889987" cy="369332"/>
          </a:xfrm>
          <a:prstGeom prst="rect">
            <a:avLst/>
          </a:prstGeom>
          <a:noFill/>
        </p:spPr>
        <p:txBody>
          <a:bodyPr wrap="none" rtlCol="0">
            <a:spAutoFit/>
          </a:bodyPr>
          <a:lstStyle/>
          <a:p>
            <a:r>
              <a:rPr lang="fi-FI" dirty="0">
                <a:latin typeface="+mj-lt"/>
              </a:rPr>
              <a:t>0.2360</a:t>
            </a:r>
            <a:endParaRPr kumimoji="1" lang="fi-FI" dirty="0">
              <a:latin typeface="+mj-lt"/>
            </a:endParaRPr>
          </a:p>
        </p:txBody>
      </p:sp>
    </p:spTree>
    <p:extLst>
      <p:ext uri="{BB962C8B-B14F-4D97-AF65-F5344CB8AC3E}">
        <p14:creationId xmlns:p14="http://schemas.microsoft.com/office/powerpoint/2010/main" val="38947899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smtClean="0"/>
              <a:t>Tests</a:t>
            </a:r>
            <a:endParaRPr lang="fi-FI" dirty="0"/>
          </a:p>
        </p:txBody>
      </p:sp>
      <p:sp>
        <p:nvSpPr>
          <p:cNvPr id="3" name="Content Placeholder 2"/>
          <p:cNvSpPr>
            <a:spLocks noGrp="1"/>
          </p:cNvSpPr>
          <p:nvPr>
            <p:ph idx="1"/>
          </p:nvPr>
        </p:nvSpPr>
        <p:spPr/>
        <p:txBody>
          <a:bodyPr/>
          <a:lstStyle/>
          <a:p>
            <a:r>
              <a:rPr lang="fi-FI" dirty="0" smtClean="0"/>
              <a:t>fasdf</a:t>
            </a:r>
            <a:endParaRPr lang="fi-FI" dirty="0" smtClean="0"/>
          </a:p>
          <a:p>
            <a:pPr marL="457200" lvl="1" indent="0">
              <a:buNone/>
            </a:pPr>
            <a:endParaRPr lang="fi-FI" dirty="0"/>
          </a:p>
          <a:p>
            <a:endParaRPr lang="fi-FI" dirty="0"/>
          </a:p>
        </p:txBody>
      </p:sp>
      <p:sp>
        <p:nvSpPr>
          <p:cNvPr id="4" name="Footer Placeholder 3"/>
          <p:cNvSpPr>
            <a:spLocks noGrp="1"/>
          </p:cNvSpPr>
          <p:nvPr>
            <p:ph type="ftr" sz="quarter" idx="10"/>
          </p:nvPr>
        </p:nvSpPr>
        <p:spPr/>
        <p:txBody>
          <a:bodyPr/>
          <a:lstStyle/>
          <a:p>
            <a:r>
              <a:rPr lang="ja-JP" altLang="en-US" smtClean="0"/>
              <a:t>研究室ゼミ</a:t>
            </a:r>
            <a:endParaRPr lang="en-US" altLang="ja-JP"/>
          </a:p>
        </p:txBody>
      </p:sp>
      <p:sp>
        <p:nvSpPr>
          <p:cNvPr id="5" name="Slide Number Placeholder 4"/>
          <p:cNvSpPr>
            <a:spLocks noGrp="1"/>
          </p:cNvSpPr>
          <p:nvPr>
            <p:ph type="sldNum" sz="quarter" idx="11"/>
          </p:nvPr>
        </p:nvSpPr>
        <p:spPr/>
        <p:txBody>
          <a:bodyPr/>
          <a:lstStyle/>
          <a:p>
            <a:fld id="{87D0AC98-BE4D-4AA9-9598-A155CF901337}" type="slidenum">
              <a:rPr lang="en-US" altLang="ja-JP" smtClean="0"/>
              <a:pPr/>
              <a:t>7</a:t>
            </a:fld>
            <a:endParaRPr lang="en-US" altLang="ja-JP"/>
          </a:p>
        </p:txBody>
      </p:sp>
    </p:spTree>
    <p:extLst>
      <p:ext uri="{BB962C8B-B14F-4D97-AF65-F5344CB8AC3E}">
        <p14:creationId xmlns:p14="http://schemas.microsoft.com/office/powerpoint/2010/main" val="23756434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smtClean="0"/>
              <a:t>Test results</a:t>
            </a:r>
            <a:endParaRPr lang="fi-FI" dirty="0"/>
          </a:p>
        </p:txBody>
      </p:sp>
      <p:sp>
        <p:nvSpPr>
          <p:cNvPr id="3" name="Content Placeholder 2"/>
          <p:cNvSpPr>
            <a:spLocks noGrp="1"/>
          </p:cNvSpPr>
          <p:nvPr>
            <p:ph idx="1"/>
          </p:nvPr>
        </p:nvSpPr>
        <p:spPr/>
        <p:txBody>
          <a:bodyPr/>
          <a:lstStyle/>
          <a:p>
            <a:r>
              <a:rPr lang="fi-FI" dirty="0" smtClean="0"/>
              <a:t>dfdfasdfasdf</a:t>
            </a:r>
          </a:p>
          <a:p>
            <a:pPr marL="457200" lvl="1" indent="0">
              <a:buNone/>
            </a:pPr>
            <a:endParaRPr lang="fi-FI" dirty="0"/>
          </a:p>
        </p:txBody>
      </p:sp>
      <p:sp>
        <p:nvSpPr>
          <p:cNvPr id="4" name="Footer Placeholder 3"/>
          <p:cNvSpPr>
            <a:spLocks noGrp="1"/>
          </p:cNvSpPr>
          <p:nvPr>
            <p:ph type="ftr" sz="quarter" idx="10"/>
          </p:nvPr>
        </p:nvSpPr>
        <p:spPr/>
        <p:txBody>
          <a:bodyPr/>
          <a:lstStyle/>
          <a:p>
            <a:r>
              <a:rPr lang="ja-JP" altLang="en-US" dirty="0" smtClean="0"/>
              <a:t>研究室ゼミ</a:t>
            </a:r>
            <a:endParaRPr lang="en-US" altLang="ja-JP" dirty="0"/>
          </a:p>
        </p:txBody>
      </p:sp>
      <p:sp>
        <p:nvSpPr>
          <p:cNvPr id="5" name="Slide Number Placeholder 4"/>
          <p:cNvSpPr>
            <a:spLocks noGrp="1"/>
          </p:cNvSpPr>
          <p:nvPr>
            <p:ph type="sldNum" sz="quarter" idx="11"/>
          </p:nvPr>
        </p:nvSpPr>
        <p:spPr/>
        <p:txBody>
          <a:bodyPr/>
          <a:lstStyle/>
          <a:p>
            <a:fld id="{87D0AC98-BE4D-4AA9-9598-A155CF901337}" type="slidenum">
              <a:rPr lang="en-US" altLang="ja-JP" smtClean="0"/>
              <a:pPr/>
              <a:t>8</a:t>
            </a:fld>
            <a:endParaRPr lang="en-US" altLang="ja-JP"/>
          </a:p>
        </p:txBody>
      </p:sp>
    </p:spTree>
    <p:extLst>
      <p:ext uri="{BB962C8B-B14F-4D97-AF65-F5344CB8AC3E}">
        <p14:creationId xmlns:p14="http://schemas.microsoft.com/office/powerpoint/2010/main" val="3761696870"/>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EXPOINTINIT" val=""/>
  <p:tag name="USEAMSFONTS" val="True"/>
  <p:tag name="EMBEDFONTS" val="False"/>
  <p:tag name="USEBOLDAMS" val="False"/>
  <p:tag name="DEFAULTDISPLAYSOURCE" val="\documentclass{jarticle}&#10;\usepackage{texpoint}&#10;\pagestyle{empty}&#10;\begin{document}&#10;\begin{eqnarray}&#10;&#10;\nonumber&#10;\end{eqnarray}&#10;\end{document}"/>
  <p:tag name="TEX2PS" val="platex $(base).tex; dvipsk -D $(res) -E -o $(base).ps $(base).dvi"/>
  <p:tag name="EXTERNALEDITCOMMAND" val="notepad %"/>
  <p:tag name="GHOSTSCRIPTCOMMAND" val="gswin32c -dWINKANJI"/>
  <p:tag name="DEFAULTBITMAP" val="png256"/>
  <p:tag name="DEFAULTBLEND" val="False"/>
  <p:tag name="DEFAULTTRANSPARENT" val="True"/>
  <p:tag name="DEFAULTWORKAROUNDTRANSPARENCYBUG" val="False"/>
  <p:tag name="DEFAULTRESOLUTION" val="2400"/>
  <p:tag name="DEFAULTMAGNIFICATION" val="3"/>
  <p:tag name="DEFAULTFONTSIZE" val="10"/>
  <p:tag name="DEFAULTWIDTH" val="423"/>
  <p:tag name="DEFAULTHEIGHT" val="294"/>
</p:tagLst>
</file>

<file path=ppt/theme/theme1.xml><?xml version="1.0" encoding="utf-8"?>
<a:theme xmlns:a="http://schemas.openxmlformats.org/drawingml/2006/main" name="MKstyle">
  <a:themeElements>
    <a:clrScheme name="MKsty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MKstyle">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chemeClr val="tx1"/>
          </a:solidFill>
        </a:ln>
      </a:spPr>
      <a:bodyPr rtlCol="0" anchor="ctr"/>
      <a:lstStyle>
        <a:defPPr algn="ctr">
          <a:defRPr kumimoji="1"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solidFill>
            <a:schemeClr val="tx1"/>
          </a:solidFill>
          <a:tailEnd type="none" w="lg" len="lg"/>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kumimoji="1" sz="2400" dirty="0">
            <a:latin typeface="ＭＳ Ｐゴシック" pitchFamily="50" charset="-128"/>
          </a:defRPr>
        </a:defPPr>
      </a:lstStyle>
    </a:txDef>
  </a:objectDefaults>
  <a:extraClrSchemeLst>
    <a:extraClrScheme>
      <a:clrScheme name="MKsty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Kstyl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Kstyl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Kstyl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Kstyl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Kstyl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Kstyl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Kstyl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Kstyl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Kstyl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Kstyl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Kstyl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MKstyle</Template>
  <TotalTime>1226</TotalTime>
  <Words>1452</Words>
  <Application>Microsoft Office PowerPoint</Application>
  <PresentationFormat>A4 Paper (210x297 mm)</PresentationFormat>
  <Paragraphs>146</Paragraphs>
  <Slides>17</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ＭＳ Ｐゴシック</vt:lpstr>
      <vt:lpstr>ＭＳ Ｐ明朝</vt:lpstr>
      <vt:lpstr>Arial</vt:lpstr>
      <vt:lpstr>Cambria Math</vt:lpstr>
      <vt:lpstr>MKstyle</vt:lpstr>
      <vt:lpstr>Preprocessing &amp; Layout Analysis for  Offline Handwriting Recognition </vt:lpstr>
      <vt:lpstr>Overview</vt:lpstr>
      <vt:lpstr>Handwriting recognition 1</vt:lpstr>
      <vt:lpstr>Handwriting recognition 2</vt:lpstr>
      <vt:lpstr>Preprocessing 1</vt:lpstr>
      <vt:lpstr>Stroke Width Analysis 1</vt:lpstr>
      <vt:lpstr>Stroke Width Analysis 2</vt:lpstr>
      <vt:lpstr>Tests</vt:lpstr>
      <vt:lpstr>Test results</vt:lpstr>
      <vt:lpstr>Future work</vt:lpstr>
      <vt:lpstr>Example entry in IAM handwriting database.</vt:lpstr>
      <vt:lpstr>Questions and Answers 1</vt:lpstr>
      <vt:lpstr>Questions and Answers 2</vt:lpstr>
      <vt:lpstr>Questions and Answers 3</vt:lpstr>
      <vt:lpstr>Questions and Answers 4</vt:lpstr>
      <vt:lpstr>Questions and Answers 5</vt:lpstr>
      <vt:lpstr>Questions and Answers 6</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Preprocessing and Feature Extraction for  Handwriting Recognition</dc:title>
  <dc:creator>Perttu Pitkänen</dc:creator>
  <cp:lastModifiedBy>Perttu Pitkänen</cp:lastModifiedBy>
  <cp:revision>116</cp:revision>
  <cp:lastPrinted>2012-07-07T06:52:36Z</cp:lastPrinted>
  <dcterms:created xsi:type="dcterms:W3CDTF">2015-12-17T04:39:25Z</dcterms:created>
  <dcterms:modified xsi:type="dcterms:W3CDTF">2016-02-23T09:23:50Z</dcterms:modified>
</cp:coreProperties>
</file>