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2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172.png" ContentType="image/png"/>
  <Override PartName="/ppt/media/image171.png" ContentType="image/png"/>
  <Override PartName="/ppt/media/image170.png" ContentType="image/png"/>
  <Override PartName="/ppt/media/image169.png" ContentType="image/png"/>
  <Override PartName="/ppt/media/image168.png" ContentType="image/png"/>
  <Override PartName="/ppt/media/image167.png" ContentType="image/png"/>
  <Override PartName="/ppt/media/image166.png" ContentType="image/png"/>
  <Override PartName="/ppt/media/image165.png" ContentType="image/png"/>
  <Override PartName="/ppt/media/image164.png" ContentType="image/png"/>
  <Override PartName="/ppt/media/image163.png" ContentType="image/png"/>
  <Override PartName="/ppt/media/image162.png" ContentType="image/png"/>
  <Override PartName="/ppt/media/image161.png" ContentType="image/png"/>
  <Override PartName="/ppt/media/image160.png" ContentType="image/png"/>
  <Override PartName="/ppt/media/image154.png" ContentType="image/png"/>
  <Override PartName="/ppt/media/image153.png" ContentType="image/png"/>
  <Override PartName="/ppt/media/image152.png" ContentType="image/png"/>
  <Override PartName="/ppt/media/image151.png" ContentType="image/png"/>
  <Override PartName="/ppt/media/image150.png" ContentType="image/png"/>
  <Override PartName="/ppt/media/image148.png" ContentType="image/png"/>
  <Override PartName="/ppt/media/image147.png" ContentType="image/png"/>
  <Override PartName="/ppt/media/image146.png" ContentType="image/png"/>
  <Override PartName="/ppt/media/image145.png" ContentType="image/png"/>
  <Override PartName="/ppt/media/image144.png" ContentType="image/png"/>
  <Override PartName="/ppt/media/image143.png" ContentType="image/png"/>
  <Override PartName="/ppt/media/image142.png" ContentType="image/png"/>
  <Override PartName="/ppt/media/image141.png" ContentType="image/png"/>
  <Override PartName="/ppt/media/image140.png" ContentType="image/png"/>
  <Override PartName="/ppt/media/image138.png" ContentType="image/png"/>
  <Override PartName="/ppt/media/image137.png" ContentType="image/png"/>
  <Override PartName="/ppt/media/image136.png" ContentType="image/png"/>
  <Override PartName="/ppt/media/image135.png" ContentType="image/png"/>
  <Override PartName="/ppt/media/image134.png" ContentType="image/png"/>
  <Override PartName="/ppt/media/image133.png" ContentType="image/png"/>
  <Override PartName="/ppt/media/image132.png" ContentType="image/png"/>
  <Override PartName="/ppt/media/image131.png" ContentType="image/png"/>
  <Override PartName="/ppt/media/image130.png" ContentType="image/png"/>
  <Override PartName="/ppt/media/image128.png" ContentType="image/png"/>
  <Override PartName="/ppt/media/image127.png" ContentType="image/png"/>
  <Override PartName="/ppt/media/image126.png" ContentType="image/png"/>
  <Override PartName="/ppt/media/image125.png" ContentType="image/png"/>
  <Override PartName="/ppt/media/image124.png" ContentType="image/png"/>
  <Override PartName="/ppt/media/image123.png" ContentType="image/png"/>
  <Override PartName="/ppt/media/image122.png" ContentType="image/png"/>
  <Override PartName="/ppt/media/image121.png" ContentType="image/png"/>
  <Override PartName="/ppt/media/image120.png" ContentType="image/png"/>
  <Override PartName="/ppt/media/image118.png" ContentType="image/png"/>
  <Override PartName="/ppt/media/image117.png" ContentType="image/png"/>
  <Override PartName="/ppt/media/image116.png" ContentType="image/png"/>
  <Override PartName="/ppt/media/image115.png" ContentType="image/png"/>
  <Override PartName="/ppt/media/image114.png" ContentType="image/png"/>
  <Override PartName="/ppt/media/image113.png" ContentType="image/png"/>
  <Override PartName="/ppt/media/image112.png" ContentType="image/png"/>
  <Override PartName="/ppt/media/image111.png" ContentType="image/png"/>
  <Override PartName="/ppt/media/image110.png" ContentType="image/png"/>
  <Override PartName="/ppt/media/image108.png" ContentType="image/png"/>
  <Override PartName="/ppt/media/image107.png" ContentType="image/png"/>
  <Override PartName="/ppt/media/image106.png" ContentType="image/png"/>
  <Override PartName="/ppt/media/image105.png" ContentType="image/png"/>
  <Override PartName="/ppt/media/image104.png" ContentType="image/png"/>
  <Override PartName="/ppt/media/image99.png" ContentType="image/png"/>
  <Override PartName="/ppt/media/image103.png" ContentType="image/png"/>
  <Override PartName="/ppt/media/image98.png" ContentType="image/png"/>
  <Override PartName="/ppt/media/image102.png" ContentType="image/png"/>
  <Override PartName="/ppt/media/image97.png" ContentType="image/png"/>
  <Override PartName="/ppt/media/image46.png" ContentType="image/png"/>
  <Override PartName="/ppt/media/image45.png" ContentType="image/png"/>
  <Override PartName="/ppt/media/image44.png" ContentType="image/png"/>
  <Override PartName="/ppt/media/image43.png" ContentType="image/png"/>
  <Override PartName="/ppt/media/image42.png" ContentType="image/png"/>
  <Override PartName="/ppt/media/image41.png" ContentType="image/png"/>
  <Override PartName="/ppt/media/image109.png" ContentType="image/png"/>
  <Override PartName="/ppt/media/image40.png" ContentType="image/png"/>
  <Override PartName="/ppt/media/image35.png" ContentType="image/png"/>
  <Override PartName="/ppt/media/image34.png" ContentType="image/png"/>
  <Override PartName="/ppt/media/image33.png" ContentType="image/png"/>
  <Override PartName="/ppt/media/image32.png" ContentType="image/png"/>
  <Override PartName="/ppt/media/image31.png" ContentType="image/png"/>
  <Override PartName="/ppt/media/image30.png" ContentType="image/png"/>
  <Override PartName="/ppt/media/image89.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59.png" ContentType="image/png"/>
  <Override PartName="/ppt/media/image10.png" ContentType="image/png"/>
  <Override PartName="/ppt/media/image69.png" ContentType="image/png"/>
  <Override PartName="/ppt/media/image23.png" ContentType="image/png"/>
  <Override PartName="/ppt/media/image58.png" ContentType="image/png"/>
  <Override PartName="/ppt/media/image36.png" ContentType="image/png"/>
  <Override PartName="/ppt/media/image155.png" ContentType="image/png"/>
  <Override PartName="/ppt/media/image1.png" ContentType="image/png"/>
  <Override PartName="/ppt/media/image51.png" ContentType="image/png"/>
  <Override PartName="/ppt/media/image56.png" ContentType="image/png"/>
  <Override PartName="/ppt/media/image21.png" ContentType="image/png"/>
  <Override PartName="/ppt/media/image37.png" ContentType="image/png"/>
  <Override PartName="/ppt/media/image156.png" ContentType="image/png"/>
  <Override PartName="/ppt/media/image2.png" ContentType="image/png"/>
  <Override PartName="/ppt/media/image52.png" ContentType="image/png"/>
  <Override PartName="/ppt/media/image57.png" ContentType="image/png"/>
  <Override PartName="/ppt/media/image22.png" ContentType="image/png"/>
  <Override PartName="/ppt/media/image38.png" ContentType="image/png"/>
  <Override PartName="/ppt/media/image157.png" ContentType="image/png"/>
  <Override PartName="/ppt/media/image3.png" ContentType="image/png"/>
  <Override PartName="/ppt/media/image53.png" ContentType="image/png"/>
  <Override PartName="/ppt/media/image39.png" ContentType="image/png"/>
  <Override PartName="/ppt/media/image158.png" ContentType="image/png"/>
  <Override PartName="/ppt/media/image4.png" ContentType="image/png"/>
  <Override PartName="/ppt/media/image54.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6.png" ContentType="image/png"/>
  <Override PartName="/ppt/media/image91.png" ContentType="image/png"/>
  <Override PartName="/ppt/media/image17.png" ContentType="image/png"/>
  <Override PartName="/ppt/media/image7.png" ContentType="image/png"/>
  <Override PartName="/ppt/media/image92.png" ContentType="image/png"/>
  <Override PartName="/ppt/media/image18.png" ContentType="image/png"/>
  <Override PartName="/ppt/media/image8.png" ContentType="image/png"/>
  <Override PartName="/ppt/media/image93.png" ContentType="image/png"/>
  <Override PartName="/ppt/media/image19.png" ContentType="image/png"/>
  <Override PartName="/ppt/media/image9.png" ContentType="image/png"/>
  <Override PartName="/ppt/media/image94.png" ContentType="image/png"/>
  <Override PartName="/ppt/media/image159.png" ContentType="image/png"/>
  <Override PartName="/ppt/media/image90.png" ContentType="image/png"/>
  <Override PartName="/ppt/media/image5.png" ContentType="image/png"/>
  <Override PartName="/ppt/media/image55.png" ContentType="image/png"/>
  <Override PartName="/ppt/media/image20.png" ContentType="image/png"/>
  <Override PartName="/ppt/media/image79.png" ContentType="image/png"/>
  <Override PartName="/ppt/media/image47.png" ContentType="image/png"/>
  <Override PartName="/ppt/media/image48.png" ContentType="image/png"/>
  <Override PartName="/ppt/media/image49.png" ContentType="image/png"/>
  <Override PartName="/ppt/media/image119.png" ContentType="image/png"/>
  <Override PartName="/ppt/media/image50.png" ContentType="image/png"/>
  <Override PartName="/ppt/media/image129.png" ContentType="image/png"/>
  <Override PartName="/ppt/media/image60.png" ContentType="image/png"/>
  <Override PartName="/ppt/media/image61.png" ContentType="image/png"/>
  <Override PartName="/ppt/media/image62.png" ContentType="image/png"/>
  <Override PartName="/ppt/media/image63.png" ContentType="image/png"/>
  <Override PartName="/ppt/media/image64.png" ContentType="image/png"/>
  <Override PartName="/ppt/media/image65.png" ContentType="image/png"/>
  <Override PartName="/ppt/media/image66.png" ContentType="image/png"/>
  <Override PartName="/ppt/media/image67.png" ContentType="image/png"/>
  <Override PartName="/ppt/media/image68.png" ContentType="image/png"/>
  <Override PartName="/ppt/media/image139.png" ContentType="image/png"/>
  <Override PartName="/ppt/media/image70.png" ContentType="image/png"/>
  <Override PartName="/ppt/media/image71.png" ContentType="image/png"/>
  <Override PartName="/ppt/media/image72.png" ContentType="image/png"/>
  <Override PartName="/ppt/media/image73.png" ContentType="image/png"/>
  <Override PartName="/ppt/media/image74.png" ContentType="image/png"/>
  <Override PartName="/ppt/media/image75.png" ContentType="image/png"/>
  <Override PartName="/ppt/media/image76.png" ContentType="image/png"/>
  <Override PartName="/ppt/media/image77.png" ContentType="image/png"/>
  <Override PartName="/ppt/media/image78.png" ContentType="image/png"/>
  <Override PartName="/ppt/media/image149.png" ContentType="image/png"/>
  <Override PartName="/ppt/media/image80.png" ContentType="image/png"/>
  <Override PartName="/ppt/media/image81.png" ContentType="image/png"/>
  <Override PartName="/ppt/media/image82.png" ContentType="image/png"/>
  <Override PartName="/ppt/media/image83.png" ContentType="image/png"/>
  <Override PartName="/ppt/media/image84.png" ContentType="image/png"/>
  <Override PartName="/ppt/media/image85.png" ContentType="image/png"/>
  <Override PartName="/ppt/media/image86.png" ContentType="image/png"/>
  <Override PartName="/ppt/media/image87.png" ContentType="image/png"/>
  <Override PartName="/ppt/media/image88.png" ContentType="image/png"/>
  <Override PartName="/ppt/media/image100.png" ContentType="image/png"/>
  <Override PartName="/ppt/media/image95.png" ContentType="image/png"/>
  <Override PartName="/ppt/media/image101.png" ContentType="image/png"/>
  <Override PartName="/ppt/media/image96.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_rels/slideLayout72.xml.rels" ContentType="application/vnd.openxmlformats-package.relationships+xml"/>
  <Override PartName="/ppt/slideLayouts/_rels/slideLayout71.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60.xml.rels" ContentType="application/vnd.openxmlformats-package.relationships+xml"/>
  <Override PartName="/ppt/slideLayouts/_rels/slideLayout59.xml.rels" ContentType="application/vnd.openxmlformats-package.relationships+xml"/>
  <Override PartName="/ppt/slideLayouts/_rels/slideLayout70.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1.xml.rels" ContentType="application/vnd.openxmlformats-package.relationships+xml"/>
  <Override PartName="/ppt/slideLayouts/_rels/slideLayout49.xml.rels" ContentType="application/vnd.openxmlformats-package.relationships+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64.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68.xml.rels" ContentType="application/vnd.openxmlformats-package.relationships+xml"/>
  <Override PartName="/ppt/slideLayouts/_rels/slideLayout4.xml.rels" ContentType="application/vnd.openxmlformats-package.relationships+xml"/>
  <Override PartName="/ppt/slideLayouts/_rels/slideLayout67.xml.rels" ContentType="application/vnd.openxmlformats-package.relationships+xml"/>
  <Override PartName="/ppt/slideLayouts/_rels/slideLayout3.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52.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65.xml.rels" ContentType="application/vnd.openxmlformats-package.relationships+xml"/>
  <Override PartName="/ppt/slideLayouts/_rels/slideLayout1.xml.rels" ContentType="application/vnd.openxmlformats-package.relationships+xml"/>
  <Override PartName="/ppt/slideLayouts/_rels/slideLayout53.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66.xml.rels" ContentType="application/vnd.openxmlformats-package.relationships+xml"/>
  <Override PartName="/ppt/slideLayouts/_rels/slideLayout2.xml.rels" ContentType="application/vnd.openxmlformats-package.relationships+xml"/>
  <Override PartName="/ppt/slideLayouts/_rels/slideLayout54.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58.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50.xml" ContentType="application/vnd.openxmlformats-officedocument.presentationml.slideLayout+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49.xml" ContentType="application/vnd.openxmlformats-officedocument.presentationml.slideLayout+xml"/>
  <Override PartName="/ppt/slideLayouts/slideLayout8.xml" ContentType="application/vnd.openxmlformats-officedocument.presentationml.slideLayout+xml"/>
  <Override PartName="/ppt/slideLayouts/slideLayout69.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Lst>
  <p:sldSz cx="10080625" cy="7559675"/>
  <p:notesSz cx="6807200" cy="9939337"/>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
</Relationships>
</file>

<file path=ppt/notesMasters/_rels/notesMaster1.xml.rels><?xml version="1.0" encoding="UTF-8"?>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251" name="PlaceHolder 2"/>
          <p:cNvSpPr>
            <a:spLocks noGrp="1"/>
          </p:cNvSpPr>
          <p:nvPr>
            <p:ph type="hdr"/>
          </p:nvPr>
        </p:nvSpPr>
        <p:spPr>
          <a:xfrm>
            <a:off x="0" y="0"/>
            <a:ext cx="3280680" cy="534240"/>
          </a:xfrm>
          <a:prstGeom prst="rect">
            <a:avLst/>
          </a:prstGeom>
        </p:spPr>
        <p:txBody>
          <a:bodyPr lIns="0" rIns="0" tIns="0" bIns="0"/>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252" name="PlaceHolder 3"/>
          <p:cNvSpPr>
            <a:spLocks noGrp="1"/>
          </p:cNvSpPr>
          <p:nvPr>
            <p:ph type="dt"/>
          </p:nvPr>
        </p:nvSpPr>
        <p:spPr>
          <a:xfrm>
            <a:off x="4278960" y="0"/>
            <a:ext cx="3280680" cy="53424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253" name="PlaceHolder 4"/>
          <p:cNvSpPr>
            <a:spLocks noGrp="1"/>
          </p:cNvSpPr>
          <p:nvPr>
            <p:ph type="ftr"/>
          </p:nvPr>
        </p:nvSpPr>
        <p:spPr>
          <a:xfrm>
            <a:off x="0" y="10157400"/>
            <a:ext cx="3280680" cy="53424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254" name="PlaceHolder 5"/>
          <p:cNvSpPr>
            <a:spLocks noGrp="1"/>
          </p:cNvSpPr>
          <p:nvPr>
            <p:ph type="sldNum"/>
          </p:nvPr>
        </p:nvSpPr>
        <p:spPr>
          <a:xfrm>
            <a:off x="4278960" y="10157400"/>
            <a:ext cx="3280680" cy="534240"/>
          </a:xfrm>
          <a:prstGeom prst="rect">
            <a:avLst/>
          </a:prstGeom>
        </p:spPr>
        <p:txBody>
          <a:bodyPr lIns="0" rIns="0" tIns="0" bIns="0" anchor="b"/>
          <a:p>
            <a:pPr algn="r"/>
            <a:fld id="{04EABEB9-EBFF-4D64-B339-B316DA5CF5DC}" type="slidenum">
              <a:rPr b="0" lang="en-US" sz="1400" spc="-1" strike="noStrike">
                <a:solidFill>
                  <a:srgbClr val="000000"/>
                </a:solidFill>
                <a:uFill>
                  <a:solidFill>
                    <a:srgbClr val="ffffff"/>
                  </a:solidFill>
                </a:uFill>
                <a:latin typeface="Times New Roman"/>
              </a:rPr>
              <a:t>1</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6" name="TextShape 1"/>
          <p:cNvSpPr txBox="1"/>
          <p:nvPr/>
        </p:nvSpPr>
        <p:spPr>
          <a:xfrm>
            <a:off x="3855240" y="9440640"/>
            <a:ext cx="2950200" cy="498600"/>
          </a:xfrm>
          <a:prstGeom prst="rect">
            <a:avLst/>
          </a:prstGeom>
          <a:noFill/>
          <a:ln>
            <a:noFill/>
          </a:ln>
        </p:spPr>
        <p:txBody>
          <a:bodyPr lIns="83880" rIns="83880" tIns="42120" bIns="42120" anchor="b"/>
          <a:p>
            <a:pPr algn="r">
              <a:lnSpc>
                <a:spcPct val="100000"/>
              </a:lnSpc>
            </a:pPr>
            <a:fld id="{25DEAA3A-9470-4B40-A7E0-C89B4D4139FC}" type="slidenum">
              <a:rPr b="0" lang="en-US" sz="17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527" name="PlaceHolder 2"/>
          <p:cNvSpPr>
            <a:spLocks noGrp="1"/>
          </p:cNvSpPr>
          <p:nvPr>
            <p:ph type="body"/>
          </p:nvPr>
        </p:nvSpPr>
        <p:spPr>
          <a:xfrm>
            <a:off x="680400" y="4782960"/>
            <a:ext cx="5446080" cy="3913560"/>
          </a:xfrm>
          <a:prstGeom prst="rect">
            <a:avLst/>
          </a:prstGeom>
        </p:spPr>
        <p:txBody>
          <a:bodyPr lIns="83880" rIns="83880" tIns="42120" bIns="42120"/>
          <a:p>
            <a:endParaRPr b="0" lang="en-US" sz="20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0.png"/><Relationship Id="rId3" Type="http://schemas.openxmlformats.org/officeDocument/2006/relationships/image" Target="../media/image21.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2.png"/><Relationship Id="rId3" Type="http://schemas.openxmlformats.org/officeDocument/2006/relationships/image" Target="../media/image33.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34.png"/><Relationship Id="rId3" Type="http://schemas.openxmlformats.org/officeDocument/2006/relationships/image" Target="../media/image35.png"/>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51.png"/><Relationship Id="rId3" Type="http://schemas.openxmlformats.org/officeDocument/2006/relationships/image" Target="../media/image52.png"/>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277920" y="211320"/>
            <a:ext cx="9433440" cy="530280"/>
          </a:xfrm>
          <a:prstGeom prst="rect">
            <a:avLst/>
          </a:prstGeom>
        </p:spPr>
        <p:txBody>
          <a:bodyPr lIns="0" rIns="0" tIns="0" bIns="0" anchor="ctr"/>
          <a:p>
            <a:endParaRPr b="0" lang="fi-FI" sz="1800" spc="-1" strike="noStrike">
              <a:solidFill>
                <a:srgbClr val="000000"/>
              </a:solidFill>
              <a:uFill>
                <a:solidFill>
                  <a:srgbClr val="ffffff"/>
                </a:solidFill>
              </a:uFill>
              <a:latin typeface="Arial"/>
            </a:endParaRPr>
          </a:p>
        </p:txBody>
      </p:sp>
      <p:sp>
        <p:nvSpPr>
          <p:cNvPr id="31" name="PlaceHolder 2"/>
          <p:cNvSpPr>
            <a:spLocks noGrp="1"/>
          </p:cNvSpPr>
          <p:nvPr>
            <p:ph type="body"/>
          </p:nvPr>
        </p:nvSpPr>
        <p:spPr>
          <a:xfrm>
            <a:off x="504000" y="1000800"/>
            <a:ext cx="907236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
        <p:nvSpPr>
          <p:cNvPr id="32" name="PlaceHolder 3"/>
          <p:cNvSpPr>
            <a:spLocks noGrp="1"/>
          </p:cNvSpPr>
          <p:nvPr>
            <p:ph type="body"/>
          </p:nvPr>
        </p:nvSpPr>
        <p:spPr>
          <a:xfrm>
            <a:off x="504000" y="4110120"/>
            <a:ext cx="907236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277920" y="211320"/>
            <a:ext cx="9433440" cy="530280"/>
          </a:xfrm>
          <a:prstGeom prst="rect">
            <a:avLst/>
          </a:prstGeom>
        </p:spPr>
        <p:txBody>
          <a:bodyPr lIns="0" rIns="0" tIns="0" bIns="0" anchor="ctr"/>
          <a:p>
            <a:endParaRPr b="0" lang="fi-FI" sz="1800" spc="-1" strike="noStrike">
              <a:solidFill>
                <a:srgbClr val="000000"/>
              </a:solidFill>
              <a:uFill>
                <a:solidFill>
                  <a:srgbClr val="ffffff"/>
                </a:solidFill>
              </a:uFill>
              <a:latin typeface="Arial"/>
            </a:endParaRPr>
          </a:p>
        </p:txBody>
      </p:sp>
      <p:sp>
        <p:nvSpPr>
          <p:cNvPr id="34" name="PlaceHolder 2"/>
          <p:cNvSpPr>
            <a:spLocks noGrp="1"/>
          </p:cNvSpPr>
          <p:nvPr>
            <p:ph type="body"/>
          </p:nvPr>
        </p:nvSpPr>
        <p:spPr>
          <a:xfrm>
            <a:off x="504000" y="1000800"/>
            <a:ext cx="442728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
        <p:nvSpPr>
          <p:cNvPr id="35" name="PlaceHolder 3"/>
          <p:cNvSpPr>
            <a:spLocks noGrp="1"/>
          </p:cNvSpPr>
          <p:nvPr>
            <p:ph type="body"/>
          </p:nvPr>
        </p:nvSpPr>
        <p:spPr>
          <a:xfrm>
            <a:off x="5153040" y="1000800"/>
            <a:ext cx="442728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
        <p:nvSpPr>
          <p:cNvPr id="36" name="PlaceHolder 4"/>
          <p:cNvSpPr>
            <a:spLocks noGrp="1"/>
          </p:cNvSpPr>
          <p:nvPr>
            <p:ph type="body"/>
          </p:nvPr>
        </p:nvSpPr>
        <p:spPr>
          <a:xfrm>
            <a:off x="5153040" y="4110120"/>
            <a:ext cx="442728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
        <p:nvSpPr>
          <p:cNvPr id="37" name="PlaceHolder 5"/>
          <p:cNvSpPr>
            <a:spLocks noGrp="1"/>
          </p:cNvSpPr>
          <p:nvPr>
            <p:ph type="body"/>
          </p:nvPr>
        </p:nvSpPr>
        <p:spPr>
          <a:xfrm>
            <a:off x="504000" y="4110120"/>
            <a:ext cx="442728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277920" y="211320"/>
            <a:ext cx="9433440" cy="530280"/>
          </a:xfrm>
          <a:prstGeom prst="rect">
            <a:avLst/>
          </a:prstGeom>
        </p:spPr>
        <p:txBody>
          <a:bodyPr lIns="0" rIns="0" tIns="0" bIns="0" anchor="ctr"/>
          <a:p>
            <a:endParaRPr b="0" lang="fi-FI" sz="1800" spc="-1" strike="noStrike">
              <a:solidFill>
                <a:srgbClr val="000000"/>
              </a:solidFill>
              <a:uFill>
                <a:solidFill>
                  <a:srgbClr val="ffffff"/>
                </a:solidFill>
              </a:uFill>
              <a:latin typeface="Arial"/>
            </a:endParaRPr>
          </a:p>
        </p:txBody>
      </p:sp>
      <p:sp>
        <p:nvSpPr>
          <p:cNvPr id="39" name="PlaceHolder 2"/>
          <p:cNvSpPr>
            <a:spLocks noGrp="1"/>
          </p:cNvSpPr>
          <p:nvPr>
            <p:ph type="body"/>
          </p:nvPr>
        </p:nvSpPr>
        <p:spPr>
          <a:xfrm>
            <a:off x="504000" y="1000800"/>
            <a:ext cx="9072360" cy="595296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
        <p:nvSpPr>
          <p:cNvPr id="40" name="PlaceHolder 3"/>
          <p:cNvSpPr>
            <a:spLocks noGrp="1"/>
          </p:cNvSpPr>
          <p:nvPr>
            <p:ph type="body"/>
          </p:nvPr>
        </p:nvSpPr>
        <p:spPr>
          <a:xfrm>
            <a:off x="504000" y="1000800"/>
            <a:ext cx="9072360" cy="595296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pic>
        <p:nvPicPr>
          <p:cNvPr id="41" name="" descr=""/>
          <p:cNvPicPr/>
          <p:nvPr/>
        </p:nvPicPr>
        <p:blipFill>
          <a:blip r:embed="rId2"/>
          <a:stretch/>
        </p:blipFill>
        <p:spPr>
          <a:xfrm>
            <a:off x="1309320" y="1000800"/>
            <a:ext cx="7461000" cy="5952960"/>
          </a:xfrm>
          <a:prstGeom prst="rect">
            <a:avLst/>
          </a:prstGeom>
          <a:ln>
            <a:noFill/>
          </a:ln>
        </p:spPr>
      </p:pic>
      <p:pic>
        <p:nvPicPr>
          <p:cNvPr id="42" name="" descr=""/>
          <p:cNvPicPr/>
          <p:nvPr/>
        </p:nvPicPr>
        <p:blipFill>
          <a:blip r:embed="rId3"/>
          <a:stretch/>
        </p:blipFill>
        <p:spPr>
          <a:xfrm>
            <a:off x="1309320" y="1000800"/>
            <a:ext cx="7461000" cy="5952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277920" y="211320"/>
            <a:ext cx="9433440" cy="530280"/>
          </a:xfrm>
          <a:prstGeom prst="rect">
            <a:avLst/>
          </a:prstGeom>
        </p:spPr>
        <p:txBody>
          <a:bodyPr lIns="0" rIns="0" tIns="0" bIns="0" anchor="ctr"/>
          <a:p>
            <a:endParaRPr b="0" lang="fi-FI" sz="1800" spc="-1" strike="noStrike">
              <a:solidFill>
                <a:srgbClr val="000000"/>
              </a:solidFill>
              <a:uFill>
                <a:solidFill>
                  <a:srgbClr val="ffffff"/>
                </a:solidFill>
              </a:uFill>
              <a:latin typeface="Arial"/>
            </a:endParaRPr>
          </a:p>
        </p:txBody>
      </p:sp>
      <p:sp>
        <p:nvSpPr>
          <p:cNvPr id="51" name="PlaceHolder 2"/>
          <p:cNvSpPr>
            <a:spLocks noGrp="1"/>
          </p:cNvSpPr>
          <p:nvPr>
            <p:ph type="subTitle"/>
          </p:nvPr>
        </p:nvSpPr>
        <p:spPr>
          <a:xfrm>
            <a:off x="504000" y="1000800"/>
            <a:ext cx="9072360" cy="5952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277920" y="211320"/>
            <a:ext cx="9433440" cy="530280"/>
          </a:xfrm>
          <a:prstGeom prst="rect">
            <a:avLst/>
          </a:prstGeom>
        </p:spPr>
        <p:txBody>
          <a:bodyPr lIns="0" rIns="0" tIns="0" bIns="0" anchor="ctr"/>
          <a:p>
            <a:endParaRPr b="0" lang="fi-FI" sz="1800" spc="-1" strike="noStrike">
              <a:solidFill>
                <a:srgbClr val="000000"/>
              </a:solidFill>
              <a:uFill>
                <a:solidFill>
                  <a:srgbClr val="ffffff"/>
                </a:solidFill>
              </a:uFill>
              <a:latin typeface="Arial"/>
            </a:endParaRPr>
          </a:p>
        </p:txBody>
      </p:sp>
      <p:sp>
        <p:nvSpPr>
          <p:cNvPr id="53" name="PlaceHolder 2"/>
          <p:cNvSpPr>
            <a:spLocks noGrp="1"/>
          </p:cNvSpPr>
          <p:nvPr>
            <p:ph type="body"/>
          </p:nvPr>
        </p:nvSpPr>
        <p:spPr>
          <a:xfrm>
            <a:off x="504000" y="1000800"/>
            <a:ext cx="9072360" cy="595296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277920" y="211320"/>
            <a:ext cx="9433440" cy="530280"/>
          </a:xfrm>
          <a:prstGeom prst="rect">
            <a:avLst/>
          </a:prstGeom>
        </p:spPr>
        <p:txBody>
          <a:bodyPr lIns="0" rIns="0" tIns="0" bIns="0" anchor="ctr"/>
          <a:p>
            <a:endParaRPr b="0" lang="fi-FI" sz="1800" spc="-1" strike="noStrike">
              <a:solidFill>
                <a:srgbClr val="000000"/>
              </a:solidFill>
              <a:uFill>
                <a:solidFill>
                  <a:srgbClr val="ffffff"/>
                </a:solidFill>
              </a:uFill>
              <a:latin typeface="Arial"/>
            </a:endParaRPr>
          </a:p>
        </p:txBody>
      </p:sp>
      <p:sp>
        <p:nvSpPr>
          <p:cNvPr id="55" name="PlaceHolder 2"/>
          <p:cNvSpPr>
            <a:spLocks noGrp="1"/>
          </p:cNvSpPr>
          <p:nvPr>
            <p:ph type="body"/>
          </p:nvPr>
        </p:nvSpPr>
        <p:spPr>
          <a:xfrm>
            <a:off x="504000" y="1000800"/>
            <a:ext cx="4427280" cy="595296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
        <p:nvSpPr>
          <p:cNvPr id="56" name="PlaceHolder 3"/>
          <p:cNvSpPr>
            <a:spLocks noGrp="1"/>
          </p:cNvSpPr>
          <p:nvPr>
            <p:ph type="body"/>
          </p:nvPr>
        </p:nvSpPr>
        <p:spPr>
          <a:xfrm>
            <a:off x="5153040" y="1000800"/>
            <a:ext cx="4427280" cy="595296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277920" y="211320"/>
            <a:ext cx="9433440" cy="530280"/>
          </a:xfrm>
          <a:prstGeom prst="rect">
            <a:avLst/>
          </a:prstGeom>
        </p:spPr>
        <p:txBody>
          <a:bodyPr lIns="0" rIns="0" tIns="0" bIns="0" anchor="ctr"/>
          <a:p>
            <a:endParaRPr b="0" lang="fi-FI" sz="18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277920" y="211320"/>
            <a:ext cx="9433440" cy="24595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277920" y="211320"/>
            <a:ext cx="9433440" cy="530280"/>
          </a:xfrm>
          <a:prstGeom prst="rect">
            <a:avLst/>
          </a:prstGeom>
        </p:spPr>
        <p:txBody>
          <a:bodyPr lIns="0" rIns="0" tIns="0" bIns="0" anchor="ctr"/>
          <a:p>
            <a:endParaRPr b="0" lang="fi-FI" sz="18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000800"/>
            <a:ext cx="442728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504000" y="4110120"/>
            <a:ext cx="442728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
        <p:nvSpPr>
          <p:cNvPr id="62" name="PlaceHolder 4"/>
          <p:cNvSpPr>
            <a:spLocks noGrp="1"/>
          </p:cNvSpPr>
          <p:nvPr>
            <p:ph type="body"/>
          </p:nvPr>
        </p:nvSpPr>
        <p:spPr>
          <a:xfrm>
            <a:off x="5153040" y="1000800"/>
            <a:ext cx="4427280" cy="595296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277920" y="211320"/>
            <a:ext cx="9433440" cy="530280"/>
          </a:xfrm>
          <a:prstGeom prst="rect">
            <a:avLst/>
          </a:prstGeom>
        </p:spPr>
        <p:txBody>
          <a:bodyPr lIns="0" rIns="0" tIns="0" bIns="0" anchor="ctr"/>
          <a:p>
            <a:endParaRPr b="0" lang="fi-FI" sz="1800" spc="-1" strike="noStrike">
              <a:solidFill>
                <a:srgbClr val="000000"/>
              </a:solidFill>
              <a:uFill>
                <a:solidFill>
                  <a:srgbClr val="ffffff"/>
                </a:solidFill>
              </a:uFill>
              <a:latin typeface="Arial"/>
            </a:endParaRPr>
          </a:p>
        </p:txBody>
      </p:sp>
      <p:sp>
        <p:nvSpPr>
          <p:cNvPr id="10" name="PlaceHolder 2"/>
          <p:cNvSpPr>
            <a:spLocks noGrp="1"/>
          </p:cNvSpPr>
          <p:nvPr>
            <p:ph type="subTitle"/>
          </p:nvPr>
        </p:nvSpPr>
        <p:spPr>
          <a:xfrm>
            <a:off x="504000" y="1000800"/>
            <a:ext cx="9072360" cy="5952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277920" y="211320"/>
            <a:ext cx="9433440" cy="530280"/>
          </a:xfrm>
          <a:prstGeom prst="rect">
            <a:avLst/>
          </a:prstGeom>
        </p:spPr>
        <p:txBody>
          <a:bodyPr lIns="0" rIns="0" tIns="0" bIns="0" anchor="ctr"/>
          <a:p>
            <a:endParaRPr b="0" lang="fi-FI" sz="1800" spc="-1" strike="noStrike">
              <a:solidFill>
                <a:srgbClr val="000000"/>
              </a:solidFill>
              <a:uFill>
                <a:solidFill>
                  <a:srgbClr val="ffffff"/>
                </a:solidFill>
              </a:uFill>
              <a:latin typeface="Arial"/>
            </a:endParaRPr>
          </a:p>
        </p:txBody>
      </p:sp>
      <p:sp>
        <p:nvSpPr>
          <p:cNvPr id="64" name="PlaceHolder 2"/>
          <p:cNvSpPr>
            <a:spLocks noGrp="1"/>
          </p:cNvSpPr>
          <p:nvPr>
            <p:ph type="body"/>
          </p:nvPr>
        </p:nvSpPr>
        <p:spPr>
          <a:xfrm>
            <a:off x="504000" y="1000800"/>
            <a:ext cx="4427280" cy="595296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
        <p:nvSpPr>
          <p:cNvPr id="65" name="PlaceHolder 3"/>
          <p:cNvSpPr>
            <a:spLocks noGrp="1"/>
          </p:cNvSpPr>
          <p:nvPr>
            <p:ph type="body"/>
          </p:nvPr>
        </p:nvSpPr>
        <p:spPr>
          <a:xfrm>
            <a:off x="5153040" y="1000800"/>
            <a:ext cx="442728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
        <p:nvSpPr>
          <p:cNvPr id="66" name="PlaceHolder 4"/>
          <p:cNvSpPr>
            <a:spLocks noGrp="1"/>
          </p:cNvSpPr>
          <p:nvPr>
            <p:ph type="body"/>
          </p:nvPr>
        </p:nvSpPr>
        <p:spPr>
          <a:xfrm>
            <a:off x="5153040" y="4110120"/>
            <a:ext cx="442728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277920" y="211320"/>
            <a:ext cx="9433440" cy="530280"/>
          </a:xfrm>
          <a:prstGeom prst="rect">
            <a:avLst/>
          </a:prstGeom>
        </p:spPr>
        <p:txBody>
          <a:bodyPr lIns="0" rIns="0" tIns="0" bIns="0" anchor="ctr"/>
          <a:p>
            <a:endParaRPr b="0" lang="fi-FI" sz="18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504000" y="1000800"/>
            <a:ext cx="442728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5153040" y="1000800"/>
            <a:ext cx="442728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
        <p:nvSpPr>
          <p:cNvPr id="70" name="PlaceHolder 4"/>
          <p:cNvSpPr>
            <a:spLocks noGrp="1"/>
          </p:cNvSpPr>
          <p:nvPr>
            <p:ph type="body"/>
          </p:nvPr>
        </p:nvSpPr>
        <p:spPr>
          <a:xfrm>
            <a:off x="504000" y="4110120"/>
            <a:ext cx="907236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277920" y="211320"/>
            <a:ext cx="9433440" cy="530280"/>
          </a:xfrm>
          <a:prstGeom prst="rect">
            <a:avLst/>
          </a:prstGeom>
        </p:spPr>
        <p:txBody>
          <a:bodyPr lIns="0" rIns="0" tIns="0" bIns="0" anchor="ctr"/>
          <a:p>
            <a:endParaRPr b="0" lang="fi-FI" sz="1800" spc="-1" strike="noStrike">
              <a:solidFill>
                <a:srgbClr val="000000"/>
              </a:solidFill>
              <a:uFill>
                <a:solidFill>
                  <a:srgbClr val="ffffff"/>
                </a:solidFill>
              </a:uFill>
              <a:latin typeface="Arial"/>
            </a:endParaRPr>
          </a:p>
        </p:txBody>
      </p:sp>
      <p:sp>
        <p:nvSpPr>
          <p:cNvPr id="72" name="PlaceHolder 2"/>
          <p:cNvSpPr>
            <a:spLocks noGrp="1"/>
          </p:cNvSpPr>
          <p:nvPr>
            <p:ph type="body"/>
          </p:nvPr>
        </p:nvSpPr>
        <p:spPr>
          <a:xfrm>
            <a:off x="504000" y="1000800"/>
            <a:ext cx="907236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
        <p:nvSpPr>
          <p:cNvPr id="73" name="PlaceHolder 3"/>
          <p:cNvSpPr>
            <a:spLocks noGrp="1"/>
          </p:cNvSpPr>
          <p:nvPr>
            <p:ph type="body"/>
          </p:nvPr>
        </p:nvSpPr>
        <p:spPr>
          <a:xfrm>
            <a:off x="504000" y="4110120"/>
            <a:ext cx="907236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277920" y="211320"/>
            <a:ext cx="9433440" cy="530280"/>
          </a:xfrm>
          <a:prstGeom prst="rect">
            <a:avLst/>
          </a:prstGeom>
        </p:spPr>
        <p:txBody>
          <a:bodyPr lIns="0" rIns="0" tIns="0" bIns="0" anchor="ctr"/>
          <a:p>
            <a:endParaRPr b="0" lang="fi-FI" sz="1800" spc="-1" strike="noStrike">
              <a:solidFill>
                <a:srgbClr val="000000"/>
              </a:solidFill>
              <a:uFill>
                <a:solidFill>
                  <a:srgbClr val="ffffff"/>
                </a:solidFill>
              </a:uFill>
              <a:latin typeface="Arial"/>
            </a:endParaRPr>
          </a:p>
        </p:txBody>
      </p:sp>
      <p:sp>
        <p:nvSpPr>
          <p:cNvPr id="75" name="PlaceHolder 2"/>
          <p:cNvSpPr>
            <a:spLocks noGrp="1"/>
          </p:cNvSpPr>
          <p:nvPr>
            <p:ph type="body"/>
          </p:nvPr>
        </p:nvSpPr>
        <p:spPr>
          <a:xfrm>
            <a:off x="504000" y="1000800"/>
            <a:ext cx="442728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
        <p:nvSpPr>
          <p:cNvPr id="76" name="PlaceHolder 3"/>
          <p:cNvSpPr>
            <a:spLocks noGrp="1"/>
          </p:cNvSpPr>
          <p:nvPr>
            <p:ph type="body"/>
          </p:nvPr>
        </p:nvSpPr>
        <p:spPr>
          <a:xfrm>
            <a:off x="5153040" y="1000800"/>
            <a:ext cx="442728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
        <p:nvSpPr>
          <p:cNvPr id="77" name="PlaceHolder 4"/>
          <p:cNvSpPr>
            <a:spLocks noGrp="1"/>
          </p:cNvSpPr>
          <p:nvPr>
            <p:ph type="body"/>
          </p:nvPr>
        </p:nvSpPr>
        <p:spPr>
          <a:xfrm>
            <a:off x="5153040" y="4110120"/>
            <a:ext cx="442728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
        <p:nvSpPr>
          <p:cNvPr id="78" name="PlaceHolder 5"/>
          <p:cNvSpPr>
            <a:spLocks noGrp="1"/>
          </p:cNvSpPr>
          <p:nvPr>
            <p:ph type="body"/>
          </p:nvPr>
        </p:nvSpPr>
        <p:spPr>
          <a:xfrm>
            <a:off x="504000" y="4110120"/>
            <a:ext cx="442728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277920" y="211320"/>
            <a:ext cx="9433440" cy="530280"/>
          </a:xfrm>
          <a:prstGeom prst="rect">
            <a:avLst/>
          </a:prstGeom>
        </p:spPr>
        <p:txBody>
          <a:bodyPr lIns="0" rIns="0" tIns="0" bIns="0" anchor="ctr"/>
          <a:p>
            <a:endParaRPr b="0" lang="fi-FI" sz="1800" spc="-1" strike="noStrike">
              <a:solidFill>
                <a:srgbClr val="000000"/>
              </a:solidFill>
              <a:uFill>
                <a:solidFill>
                  <a:srgbClr val="ffffff"/>
                </a:solidFill>
              </a:uFill>
              <a:latin typeface="Arial"/>
            </a:endParaRPr>
          </a:p>
        </p:txBody>
      </p:sp>
      <p:sp>
        <p:nvSpPr>
          <p:cNvPr id="80" name="PlaceHolder 2"/>
          <p:cNvSpPr>
            <a:spLocks noGrp="1"/>
          </p:cNvSpPr>
          <p:nvPr>
            <p:ph type="body"/>
          </p:nvPr>
        </p:nvSpPr>
        <p:spPr>
          <a:xfrm>
            <a:off x="504000" y="1000800"/>
            <a:ext cx="9072360" cy="595296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
        <p:nvSpPr>
          <p:cNvPr id="81" name="PlaceHolder 3"/>
          <p:cNvSpPr>
            <a:spLocks noGrp="1"/>
          </p:cNvSpPr>
          <p:nvPr>
            <p:ph type="body"/>
          </p:nvPr>
        </p:nvSpPr>
        <p:spPr>
          <a:xfrm>
            <a:off x="504000" y="1000800"/>
            <a:ext cx="9072360" cy="595296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pic>
        <p:nvPicPr>
          <p:cNvPr id="82" name="" descr=""/>
          <p:cNvPicPr/>
          <p:nvPr/>
        </p:nvPicPr>
        <p:blipFill>
          <a:blip r:embed="rId2"/>
          <a:stretch/>
        </p:blipFill>
        <p:spPr>
          <a:xfrm>
            <a:off x="1309320" y="1000800"/>
            <a:ext cx="7461000" cy="5952960"/>
          </a:xfrm>
          <a:prstGeom prst="rect">
            <a:avLst/>
          </a:prstGeom>
          <a:ln>
            <a:noFill/>
          </a:ln>
        </p:spPr>
      </p:pic>
      <p:pic>
        <p:nvPicPr>
          <p:cNvPr id="83" name="" descr=""/>
          <p:cNvPicPr/>
          <p:nvPr/>
        </p:nvPicPr>
        <p:blipFill>
          <a:blip r:embed="rId3"/>
          <a:stretch/>
        </p:blipFill>
        <p:spPr>
          <a:xfrm>
            <a:off x="1309320" y="1000800"/>
            <a:ext cx="7461000" cy="595296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277920" y="211320"/>
            <a:ext cx="9433440" cy="530280"/>
          </a:xfrm>
          <a:prstGeom prst="rect">
            <a:avLst/>
          </a:prstGeom>
        </p:spPr>
        <p:txBody>
          <a:bodyPr lIns="0" rIns="0" tIns="0" bIns="0" anchor="ctr"/>
          <a:p>
            <a:endParaRPr b="0" lang="fi-FI" sz="1800" spc="-1" strike="noStrike">
              <a:solidFill>
                <a:srgbClr val="000000"/>
              </a:solidFill>
              <a:uFill>
                <a:solidFill>
                  <a:srgbClr val="ffffff"/>
                </a:solidFill>
              </a:uFill>
              <a:latin typeface="Arial"/>
            </a:endParaRPr>
          </a:p>
        </p:txBody>
      </p:sp>
      <p:sp>
        <p:nvSpPr>
          <p:cNvPr id="93" name="PlaceHolder 2"/>
          <p:cNvSpPr>
            <a:spLocks noGrp="1"/>
          </p:cNvSpPr>
          <p:nvPr>
            <p:ph type="subTitle"/>
          </p:nvPr>
        </p:nvSpPr>
        <p:spPr>
          <a:xfrm>
            <a:off x="504000" y="1000800"/>
            <a:ext cx="9072360" cy="5952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277920" y="211320"/>
            <a:ext cx="9433440" cy="530280"/>
          </a:xfrm>
          <a:prstGeom prst="rect">
            <a:avLst/>
          </a:prstGeom>
        </p:spPr>
        <p:txBody>
          <a:bodyPr lIns="0" rIns="0" tIns="0" bIns="0" anchor="ctr"/>
          <a:p>
            <a:endParaRPr b="0" lang="fi-FI" sz="1800" spc="-1" strike="noStrike">
              <a:solidFill>
                <a:srgbClr val="000000"/>
              </a:solidFill>
              <a:uFill>
                <a:solidFill>
                  <a:srgbClr val="ffffff"/>
                </a:solidFill>
              </a:uFill>
              <a:latin typeface="Arial"/>
            </a:endParaRPr>
          </a:p>
        </p:txBody>
      </p:sp>
      <p:sp>
        <p:nvSpPr>
          <p:cNvPr id="95" name="PlaceHolder 2"/>
          <p:cNvSpPr>
            <a:spLocks noGrp="1"/>
          </p:cNvSpPr>
          <p:nvPr>
            <p:ph type="body"/>
          </p:nvPr>
        </p:nvSpPr>
        <p:spPr>
          <a:xfrm>
            <a:off x="504000" y="1000800"/>
            <a:ext cx="9072360" cy="595296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277920" y="211320"/>
            <a:ext cx="9433440" cy="530280"/>
          </a:xfrm>
          <a:prstGeom prst="rect">
            <a:avLst/>
          </a:prstGeom>
        </p:spPr>
        <p:txBody>
          <a:bodyPr lIns="0" rIns="0" tIns="0" bIns="0" anchor="ctr"/>
          <a:p>
            <a:endParaRPr b="0" lang="fi-FI" sz="1800" spc="-1" strike="noStrike">
              <a:solidFill>
                <a:srgbClr val="000000"/>
              </a:solidFill>
              <a:uFill>
                <a:solidFill>
                  <a:srgbClr val="ffffff"/>
                </a:solidFill>
              </a:uFill>
              <a:latin typeface="Arial"/>
            </a:endParaRPr>
          </a:p>
        </p:txBody>
      </p:sp>
      <p:sp>
        <p:nvSpPr>
          <p:cNvPr id="97" name="PlaceHolder 2"/>
          <p:cNvSpPr>
            <a:spLocks noGrp="1"/>
          </p:cNvSpPr>
          <p:nvPr>
            <p:ph type="body"/>
          </p:nvPr>
        </p:nvSpPr>
        <p:spPr>
          <a:xfrm>
            <a:off x="504000" y="1000800"/>
            <a:ext cx="4427280" cy="595296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
        <p:nvSpPr>
          <p:cNvPr id="98" name="PlaceHolder 3"/>
          <p:cNvSpPr>
            <a:spLocks noGrp="1"/>
          </p:cNvSpPr>
          <p:nvPr>
            <p:ph type="body"/>
          </p:nvPr>
        </p:nvSpPr>
        <p:spPr>
          <a:xfrm>
            <a:off x="5153040" y="1000800"/>
            <a:ext cx="4427280" cy="595296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277920" y="211320"/>
            <a:ext cx="9433440" cy="530280"/>
          </a:xfrm>
          <a:prstGeom prst="rect">
            <a:avLst/>
          </a:prstGeom>
        </p:spPr>
        <p:txBody>
          <a:bodyPr lIns="0" rIns="0" tIns="0" bIns="0" anchor="ctr"/>
          <a:p>
            <a:endParaRPr b="0" lang="fi-FI" sz="18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277920" y="211320"/>
            <a:ext cx="9433440" cy="530280"/>
          </a:xfrm>
          <a:prstGeom prst="rect">
            <a:avLst/>
          </a:prstGeom>
        </p:spPr>
        <p:txBody>
          <a:bodyPr lIns="0" rIns="0" tIns="0" bIns="0" anchor="ctr"/>
          <a:p>
            <a:endParaRPr b="0" lang="fi-FI" sz="18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504000" y="1000800"/>
            <a:ext cx="9072360" cy="595296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277920" y="211320"/>
            <a:ext cx="9433440" cy="24595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277920" y="211320"/>
            <a:ext cx="9433440" cy="530280"/>
          </a:xfrm>
          <a:prstGeom prst="rect">
            <a:avLst/>
          </a:prstGeom>
        </p:spPr>
        <p:txBody>
          <a:bodyPr lIns="0" rIns="0" tIns="0" bIns="0" anchor="ctr"/>
          <a:p>
            <a:endParaRPr b="0" lang="fi-FI" sz="1800" spc="-1" strike="noStrike">
              <a:solidFill>
                <a:srgbClr val="000000"/>
              </a:solidFill>
              <a:uFill>
                <a:solidFill>
                  <a:srgbClr val="ffffff"/>
                </a:solidFill>
              </a:uFill>
              <a:latin typeface="Arial"/>
            </a:endParaRPr>
          </a:p>
        </p:txBody>
      </p:sp>
      <p:sp>
        <p:nvSpPr>
          <p:cNvPr id="102" name="PlaceHolder 2"/>
          <p:cNvSpPr>
            <a:spLocks noGrp="1"/>
          </p:cNvSpPr>
          <p:nvPr>
            <p:ph type="body"/>
          </p:nvPr>
        </p:nvSpPr>
        <p:spPr>
          <a:xfrm>
            <a:off x="504000" y="1000800"/>
            <a:ext cx="442728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
        <p:nvSpPr>
          <p:cNvPr id="103" name="PlaceHolder 3"/>
          <p:cNvSpPr>
            <a:spLocks noGrp="1"/>
          </p:cNvSpPr>
          <p:nvPr>
            <p:ph type="body"/>
          </p:nvPr>
        </p:nvSpPr>
        <p:spPr>
          <a:xfrm>
            <a:off x="504000" y="4110120"/>
            <a:ext cx="442728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
        <p:nvSpPr>
          <p:cNvPr id="104" name="PlaceHolder 4"/>
          <p:cNvSpPr>
            <a:spLocks noGrp="1"/>
          </p:cNvSpPr>
          <p:nvPr>
            <p:ph type="body"/>
          </p:nvPr>
        </p:nvSpPr>
        <p:spPr>
          <a:xfrm>
            <a:off x="5153040" y="1000800"/>
            <a:ext cx="4427280" cy="595296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277920" y="211320"/>
            <a:ext cx="9433440" cy="530280"/>
          </a:xfrm>
          <a:prstGeom prst="rect">
            <a:avLst/>
          </a:prstGeom>
        </p:spPr>
        <p:txBody>
          <a:bodyPr lIns="0" rIns="0" tIns="0" bIns="0" anchor="ctr"/>
          <a:p>
            <a:endParaRPr b="0" lang="fi-FI" sz="1800" spc="-1" strike="noStrike">
              <a:solidFill>
                <a:srgbClr val="000000"/>
              </a:solidFill>
              <a:uFill>
                <a:solidFill>
                  <a:srgbClr val="ffffff"/>
                </a:solidFill>
              </a:uFill>
              <a:latin typeface="Arial"/>
            </a:endParaRPr>
          </a:p>
        </p:txBody>
      </p:sp>
      <p:sp>
        <p:nvSpPr>
          <p:cNvPr id="106" name="PlaceHolder 2"/>
          <p:cNvSpPr>
            <a:spLocks noGrp="1"/>
          </p:cNvSpPr>
          <p:nvPr>
            <p:ph type="body"/>
          </p:nvPr>
        </p:nvSpPr>
        <p:spPr>
          <a:xfrm>
            <a:off x="504000" y="1000800"/>
            <a:ext cx="4427280" cy="595296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
        <p:nvSpPr>
          <p:cNvPr id="107" name="PlaceHolder 3"/>
          <p:cNvSpPr>
            <a:spLocks noGrp="1"/>
          </p:cNvSpPr>
          <p:nvPr>
            <p:ph type="body"/>
          </p:nvPr>
        </p:nvSpPr>
        <p:spPr>
          <a:xfrm>
            <a:off x="5153040" y="1000800"/>
            <a:ext cx="442728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
        <p:nvSpPr>
          <p:cNvPr id="108" name="PlaceHolder 4"/>
          <p:cNvSpPr>
            <a:spLocks noGrp="1"/>
          </p:cNvSpPr>
          <p:nvPr>
            <p:ph type="body"/>
          </p:nvPr>
        </p:nvSpPr>
        <p:spPr>
          <a:xfrm>
            <a:off x="5153040" y="4110120"/>
            <a:ext cx="442728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277920" y="211320"/>
            <a:ext cx="9433440" cy="530280"/>
          </a:xfrm>
          <a:prstGeom prst="rect">
            <a:avLst/>
          </a:prstGeom>
        </p:spPr>
        <p:txBody>
          <a:bodyPr lIns="0" rIns="0" tIns="0" bIns="0" anchor="ctr"/>
          <a:p>
            <a:endParaRPr b="0" lang="fi-FI" sz="1800" spc="-1" strike="noStrike">
              <a:solidFill>
                <a:srgbClr val="000000"/>
              </a:solidFill>
              <a:uFill>
                <a:solidFill>
                  <a:srgbClr val="ffffff"/>
                </a:solidFill>
              </a:uFill>
              <a:latin typeface="Arial"/>
            </a:endParaRPr>
          </a:p>
        </p:txBody>
      </p:sp>
      <p:sp>
        <p:nvSpPr>
          <p:cNvPr id="110" name="PlaceHolder 2"/>
          <p:cNvSpPr>
            <a:spLocks noGrp="1"/>
          </p:cNvSpPr>
          <p:nvPr>
            <p:ph type="body"/>
          </p:nvPr>
        </p:nvSpPr>
        <p:spPr>
          <a:xfrm>
            <a:off x="504000" y="1000800"/>
            <a:ext cx="442728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
        <p:nvSpPr>
          <p:cNvPr id="111" name="PlaceHolder 3"/>
          <p:cNvSpPr>
            <a:spLocks noGrp="1"/>
          </p:cNvSpPr>
          <p:nvPr>
            <p:ph type="body"/>
          </p:nvPr>
        </p:nvSpPr>
        <p:spPr>
          <a:xfrm>
            <a:off x="5153040" y="1000800"/>
            <a:ext cx="442728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
        <p:nvSpPr>
          <p:cNvPr id="112" name="PlaceHolder 4"/>
          <p:cNvSpPr>
            <a:spLocks noGrp="1"/>
          </p:cNvSpPr>
          <p:nvPr>
            <p:ph type="body"/>
          </p:nvPr>
        </p:nvSpPr>
        <p:spPr>
          <a:xfrm>
            <a:off x="504000" y="4110120"/>
            <a:ext cx="907236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277920" y="211320"/>
            <a:ext cx="9433440" cy="530280"/>
          </a:xfrm>
          <a:prstGeom prst="rect">
            <a:avLst/>
          </a:prstGeom>
        </p:spPr>
        <p:txBody>
          <a:bodyPr lIns="0" rIns="0" tIns="0" bIns="0" anchor="ctr"/>
          <a:p>
            <a:endParaRPr b="0" lang="fi-FI" sz="1800" spc="-1" strike="noStrike">
              <a:solidFill>
                <a:srgbClr val="000000"/>
              </a:solidFill>
              <a:uFill>
                <a:solidFill>
                  <a:srgbClr val="ffffff"/>
                </a:solidFill>
              </a:uFill>
              <a:latin typeface="Arial"/>
            </a:endParaRPr>
          </a:p>
        </p:txBody>
      </p:sp>
      <p:sp>
        <p:nvSpPr>
          <p:cNvPr id="114" name="PlaceHolder 2"/>
          <p:cNvSpPr>
            <a:spLocks noGrp="1"/>
          </p:cNvSpPr>
          <p:nvPr>
            <p:ph type="body"/>
          </p:nvPr>
        </p:nvSpPr>
        <p:spPr>
          <a:xfrm>
            <a:off x="504000" y="1000800"/>
            <a:ext cx="907236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
        <p:nvSpPr>
          <p:cNvPr id="115" name="PlaceHolder 3"/>
          <p:cNvSpPr>
            <a:spLocks noGrp="1"/>
          </p:cNvSpPr>
          <p:nvPr>
            <p:ph type="body"/>
          </p:nvPr>
        </p:nvSpPr>
        <p:spPr>
          <a:xfrm>
            <a:off x="504000" y="4110120"/>
            <a:ext cx="907236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277920" y="211320"/>
            <a:ext cx="9433440" cy="530280"/>
          </a:xfrm>
          <a:prstGeom prst="rect">
            <a:avLst/>
          </a:prstGeom>
        </p:spPr>
        <p:txBody>
          <a:bodyPr lIns="0" rIns="0" tIns="0" bIns="0" anchor="ctr"/>
          <a:p>
            <a:endParaRPr b="0" lang="fi-FI" sz="1800" spc="-1" strike="noStrike">
              <a:solidFill>
                <a:srgbClr val="000000"/>
              </a:solidFill>
              <a:uFill>
                <a:solidFill>
                  <a:srgbClr val="ffffff"/>
                </a:solidFill>
              </a:uFill>
              <a:latin typeface="Arial"/>
            </a:endParaRPr>
          </a:p>
        </p:txBody>
      </p:sp>
      <p:sp>
        <p:nvSpPr>
          <p:cNvPr id="117" name="PlaceHolder 2"/>
          <p:cNvSpPr>
            <a:spLocks noGrp="1"/>
          </p:cNvSpPr>
          <p:nvPr>
            <p:ph type="body"/>
          </p:nvPr>
        </p:nvSpPr>
        <p:spPr>
          <a:xfrm>
            <a:off x="504000" y="1000800"/>
            <a:ext cx="442728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
        <p:nvSpPr>
          <p:cNvPr id="118" name="PlaceHolder 3"/>
          <p:cNvSpPr>
            <a:spLocks noGrp="1"/>
          </p:cNvSpPr>
          <p:nvPr>
            <p:ph type="body"/>
          </p:nvPr>
        </p:nvSpPr>
        <p:spPr>
          <a:xfrm>
            <a:off x="5153040" y="1000800"/>
            <a:ext cx="442728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
        <p:nvSpPr>
          <p:cNvPr id="119" name="PlaceHolder 4"/>
          <p:cNvSpPr>
            <a:spLocks noGrp="1"/>
          </p:cNvSpPr>
          <p:nvPr>
            <p:ph type="body"/>
          </p:nvPr>
        </p:nvSpPr>
        <p:spPr>
          <a:xfrm>
            <a:off x="5153040" y="4110120"/>
            <a:ext cx="442728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
        <p:nvSpPr>
          <p:cNvPr id="120" name="PlaceHolder 5"/>
          <p:cNvSpPr>
            <a:spLocks noGrp="1"/>
          </p:cNvSpPr>
          <p:nvPr>
            <p:ph type="body"/>
          </p:nvPr>
        </p:nvSpPr>
        <p:spPr>
          <a:xfrm>
            <a:off x="504000" y="4110120"/>
            <a:ext cx="442728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277920" y="211320"/>
            <a:ext cx="9433440" cy="530280"/>
          </a:xfrm>
          <a:prstGeom prst="rect">
            <a:avLst/>
          </a:prstGeom>
        </p:spPr>
        <p:txBody>
          <a:bodyPr lIns="0" rIns="0" tIns="0" bIns="0" anchor="ctr"/>
          <a:p>
            <a:endParaRPr b="0" lang="fi-FI" sz="1800" spc="-1" strike="noStrike">
              <a:solidFill>
                <a:srgbClr val="000000"/>
              </a:solidFill>
              <a:uFill>
                <a:solidFill>
                  <a:srgbClr val="ffffff"/>
                </a:solidFill>
              </a:uFill>
              <a:latin typeface="Arial"/>
            </a:endParaRPr>
          </a:p>
        </p:txBody>
      </p:sp>
      <p:sp>
        <p:nvSpPr>
          <p:cNvPr id="122" name="PlaceHolder 2"/>
          <p:cNvSpPr>
            <a:spLocks noGrp="1"/>
          </p:cNvSpPr>
          <p:nvPr>
            <p:ph type="body"/>
          </p:nvPr>
        </p:nvSpPr>
        <p:spPr>
          <a:xfrm>
            <a:off x="504000" y="1000800"/>
            <a:ext cx="9072360" cy="595296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
        <p:nvSpPr>
          <p:cNvPr id="123" name="PlaceHolder 3"/>
          <p:cNvSpPr>
            <a:spLocks noGrp="1"/>
          </p:cNvSpPr>
          <p:nvPr>
            <p:ph type="body"/>
          </p:nvPr>
        </p:nvSpPr>
        <p:spPr>
          <a:xfrm>
            <a:off x="504000" y="1000800"/>
            <a:ext cx="9072360" cy="595296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pic>
        <p:nvPicPr>
          <p:cNvPr id="124" name="" descr=""/>
          <p:cNvPicPr/>
          <p:nvPr/>
        </p:nvPicPr>
        <p:blipFill>
          <a:blip r:embed="rId2"/>
          <a:stretch/>
        </p:blipFill>
        <p:spPr>
          <a:xfrm>
            <a:off x="1309320" y="1000800"/>
            <a:ext cx="7461000" cy="5952960"/>
          </a:xfrm>
          <a:prstGeom prst="rect">
            <a:avLst/>
          </a:prstGeom>
          <a:ln>
            <a:noFill/>
          </a:ln>
        </p:spPr>
      </p:pic>
      <p:pic>
        <p:nvPicPr>
          <p:cNvPr id="125" name="" descr=""/>
          <p:cNvPicPr/>
          <p:nvPr/>
        </p:nvPicPr>
        <p:blipFill>
          <a:blip r:embed="rId3"/>
          <a:stretch/>
        </p:blipFill>
        <p:spPr>
          <a:xfrm>
            <a:off x="1309320" y="1000800"/>
            <a:ext cx="7461000" cy="595296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4" name="PlaceHolder 1"/>
          <p:cNvSpPr>
            <a:spLocks noGrp="1"/>
          </p:cNvSpPr>
          <p:nvPr>
            <p:ph type="title"/>
          </p:nvPr>
        </p:nvSpPr>
        <p:spPr>
          <a:xfrm>
            <a:off x="277920" y="211320"/>
            <a:ext cx="9433440" cy="530280"/>
          </a:xfrm>
          <a:prstGeom prst="rect">
            <a:avLst/>
          </a:prstGeom>
        </p:spPr>
        <p:txBody>
          <a:bodyPr lIns="0" rIns="0" tIns="0" bIns="0" anchor="ctr"/>
          <a:p>
            <a:endParaRPr b="0" lang="fi-FI" sz="1800" spc="-1" strike="noStrike">
              <a:solidFill>
                <a:srgbClr val="000000"/>
              </a:solidFill>
              <a:uFill>
                <a:solidFill>
                  <a:srgbClr val="ffffff"/>
                </a:solidFill>
              </a:uFill>
              <a:latin typeface="Arial"/>
            </a:endParaRPr>
          </a:p>
        </p:txBody>
      </p:sp>
      <p:sp>
        <p:nvSpPr>
          <p:cNvPr id="135" name="PlaceHolder 2"/>
          <p:cNvSpPr>
            <a:spLocks noGrp="1"/>
          </p:cNvSpPr>
          <p:nvPr>
            <p:ph type="subTitle"/>
          </p:nvPr>
        </p:nvSpPr>
        <p:spPr>
          <a:xfrm>
            <a:off x="504000" y="1000800"/>
            <a:ext cx="9072360" cy="5952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277920" y="211320"/>
            <a:ext cx="9433440" cy="530280"/>
          </a:xfrm>
          <a:prstGeom prst="rect">
            <a:avLst/>
          </a:prstGeom>
        </p:spPr>
        <p:txBody>
          <a:bodyPr lIns="0" rIns="0" tIns="0" bIns="0" anchor="ctr"/>
          <a:p>
            <a:endParaRPr b="0" lang="fi-FI" sz="1800" spc="-1" strike="noStrike">
              <a:solidFill>
                <a:srgbClr val="000000"/>
              </a:solidFill>
              <a:uFill>
                <a:solidFill>
                  <a:srgbClr val="ffffff"/>
                </a:solidFill>
              </a:uFill>
              <a:latin typeface="Arial"/>
            </a:endParaRPr>
          </a:p>
        </p:txBody>
      </p:sp>
      <p:sp>
        <p:nvSpPr>
          <p:cNvPr id="137" name="PlaceHolder 2"/>
          <p:cNvSpPr>
            <a:spLocks noGrp="1"/>
          </p:cNvSpPr>
          <p:nvPr>
            <p:ph type="body"/>
          </p:nvPr>
        </p:nvSpPr>
        <p:spPr>
          <a:xfrm>
            <a:off x="504000" y="1000800"/>
            <a:ext cx="9072360" cy="595296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277920" y="211320"/>
            <a:ext cx="9433440" cy="530280"/>
          </a:xfrm>
          <a:prstGeom prst="rect">
            <a:avLst/>
          </a:prstGeom>
        </p:spPr>
        <p:txBody>
          <a:bodyPr lIns="0" rIns="0" tIns="0" bIns="0" anchor="ctr"/>
          <a:p>
            <a:endParaRPr b="0" lang="fi-FI" sz="1800" spc="-1" strike="noStrike">
              <a:solidFill>
                <a:srgbClr val="000000"/>
              </a:solidFill>
              <a:uFill>
                <a:solidFill>
                  <a:srgbClr val="ffffff"/>
                </a:solidFill>
              </a:uFill>
              <a:latin typeface="Arial"/>
            </a:endParaRPr>
          </a:p>
        </p:txBody>
      </p:sp>
      <p:sp>
        <p:nvSpPr>
          <p:cNvPr id="14" name="PlaceHolder 2"/>
          <p:cNvSpPr>
            <a:spLocks noGrp="1"/>
          </p:cNvSpPr>
          <p:nvPr>
            <p:ph type="body"/>
          </p:nvPr>
        </p:nvSpPr>
        <p:spPr>
          <a:xfrm>
            <a:off x="504000" y="1000800"/>
            <a:ext cx="4427280" cy="595296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
        <p:nvSpPr>
          <p:cNvPr id="15" name="PlaceHolder 3"/>
          <p:cNvSpPr>
            <a:spLocks noGrp="1"/>
          </p:cNvSpPr>
          <p:nvPr>
            <p:ph type="body"/>
          </p:nvPr>
        </p:nvSpPr>
        <p:spPr>
          <a:xfrm>
            <a:off x="5153040" y="1000800"/>
            <a:ext cx="4427280" cy="595296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277920" y="211320"/>
            <a:ext cx="9433440" cy="530280"/>
          </a:xfrm>
          <a:prstGeom prst="rect">
            <a:avLst/>
          </a:prstGeom>
        </p:spPr>
        <p:txBody>
          <a:bodyPr lIns="0" rIns="0" tIns="0" bIns="0" anchor="ctr"/>
          <a:p>
            <a:endParaRPr b="0" lang="fi-FI" sz="1800" spc="-1" strike="noStrike">
              <a:solidFill>
                <a:srgbClr val="000000"/>
              </a:solidFill>
              <a:uFill>
                <a:solidFill>
                  <a:srgbClr val="ffffff"/>
                </a:solidFill>
              </a:uFill>
              <a:latin typeface="Arial"/>
            </a:endParaRPr>
          </a:p>
        </p:txBody>
      </p:sp>
      <p:sp>
        <p:nvSpPr>
          <p:cNvPr id="139" name="PlaceHolder 2"/>
          <p:cNvSpPr>
            <a:spLocks noGrp="1"/>
          </p:cNvSpPr>
          <p:nvPr>
            <p:ph type="body"/>
          </p:nvPr>
        </p:nvSpPr>
        <p:spPr>
          <a:xfrm>
            <a:off x="504000" y="1000800"/>
            <a:ext cx="4427280" cy="595296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
        <p:nvSpPr>
          <p:cNvPr id="140" name="PlaceHolder 3"/>
          <p:cNvSpPr>
            <a:spLocks noGrp="1"/>
          </p:cNvSpPr>
          <p:nvPr>
            <p:ph type="body"/>
          </p:nvPr>
        </p:nvSpPr>
        <p:spPr>
          <a:xfrm>
            <a:off x="5153040" y="1000800"/>
            <a:ext cx="4427280" cy="595296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1" name="PlaceHolder 1"/>
          <p:cNvSpPr>
            <a:spLocks noGrp="1"/>
          </p:cNvSpPr>
          <p:nvPr>
            <p:ph type="title"/>
          </p:nvPr>
        </p:nvSpPr>
        <p:spPr>
          <a:xfrm>
            <a:off x="277920" y="211320"/>
            <a:ext cx="9433440" cy="530280"/>
          </a:xfrm>
          <a:prstGeom prst="rect">
            <a:avLst/>
          </a:prstGeom>
        </p:spPr>
        <p:txBody>
          <a:bodyPr lIns="0" rIns="0" tIns="0" bIns="0" anchor="ctr"/>
          <a:p>
            <a:endParaRPr b="0" lang="fi-FI" sz="1800" spc="-1" strike="noStrike">
              <a:solidFill>
                <a:srgbClr val="000000"/>
              </a:solidFill>
              <a:uFill>
                <a:solidFill>
                  <a:srgbClr val="ffffff"/>
                </a:solidFill>
              </a:u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2" name="PlaceHolder 1"/>
          <p:cNvSpPr>
            <a:spLocks noGrp="1"/>
          </p:cNvSpPr>
          <p:nvPr>
            <p:ph type="subTitle"/>
          </p:nvPr>
        </p:nvSpPr>
        <p:spPr>
          <a:xfrm>
            <a:off x="277920" y="211320"/>
            <a:ext cx="9433440" cy="24595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277920" y="211320"/>
            <a:ext cx="9433440" cy="530280"/>
          </a:xfrm>
          <a:prstGeom prst="rect">
            <a:avLst/>
          </a:prstGeom>
        </p:spPr>
        <p:txBody>
          <a:bodyPr lIns="0" rIns="0" tIns="0" bIns="0" anchor="ctr"/>
          <a:p>
            <a:endParaRPr b="0" lang="fi-FI" sz="1800" spc="-1" strike="noStrike">
              <a:solidFill>
                <a:srgbClr val="000000"/>
              </a:solidFill>
              <a:uFill>
                <a:solidFill>
                  <a:srgbClr val="ffffff"/>
                </a:solidFill>
              </a:uFill>
              <a:latin typeface="Arial"/>
            </a:endParaRPr>
          </a:p>
        </p:txBody>
      </p:sp>
      <p:sp>
        <p:nvSpPr>
          <p:cNvPr id="144" name="PlaceHolder 2"/>
          <p:cNvSpPr>
            <a:spLocks noGrp="1"/>
          </p:cNvSpPr>
          <p:nvPr>
            <p:ph type="body"/>
          </p:nvPr>
        </p:nvSpPr>
        <p:spPr>
          <a:xfrm>
            <a:off x="504000" y="1000800"/>
            <a:ext cx="442728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
        <p:nvSpPr>
          <p:cNvPr id="145" name="PlaceHolder 3"/>
          <p:cNvSpPr>
            <a:spLocks noGrp="1"/>
          </p:cNvSpPr>
          <p:nvPr>
            <p:ph type="body"/>
          </p:nvPr>
        </p:nvSpPr>
        <p:spPr>
          <a:xfrm>
            <a:off x="504000" y="4110120"/>
            <a:ext cx="442728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
        <p:nvSpPr>
          <p:cNvPr id="146" name="PlaceHolder 4"/>
          <p:cNvSpPr>
            <a:spLocks noGrp="1"/>
          </p:cNvSpPr>
          <p:nvPr>
            <p:ph type="body"/>
          </p:nvPr>
        </p:nvSpPr>
        <p:spPr>
          <a:xfrm>
            <a:off x="5153040" y="1000800"/>
            <a:ext cx="4427280" cy="595296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277920" y="211320"/>
            <a:ext cx="9433440" cy="530280"/>
          </a:xfrm>
          <a:prstGeom prst="rect">
            <a:avLst/>
          </a:prstGeom>
        </p:spPr>
        <p:txBody>
          <a:bodyPr lIns="0" rIns="0" tIns="0" bIns="0" anchor="ctr"/>
          <a:p>
            <a:endParaRPr b="0" lang="fi-FI" sz="1800" spc="-1" strike="noStrike">
              <a:solidFill>
                <a:srgbClr val="000000"/>
              </a:solidFill>
              <a:uFill>
                <a:solidFill>
                  <a:srgbClr val="ffffff"/>
                </a:solidFill>
              </a:uFill>
              <a:latin typeface="Arial"/>
            </a:endParaRPr>
          </a:p>
        </p:txBody>
      </p:sp>
      <p:sp>
        <p:nvSpPr>
          <p:cNvPr id="148" name="PlaceHolder 2"/>
          <p:cNvSpPr>
            <a:spLocks noGrp="1"/>
          </p:cNvSpPr>
          <p:nvPr>
            <p:ph type="body"/>
          </p:nvPr>
        </p:nvSpPr>
        <p:spPr>
          <a:xfrm>
            <a:off x="504000" y="1000800"/>
            <a:ext cx="4427280" cy="595296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
        <p:nvSpPr>
          <p:cNvPr id="149" name="PlaceHolder 3"/>
          <p:cNvSpPr>
            <a:spLocks noGrp="1"/>
          </p:cNvSpPr>
          <p:nvPr>
            <p:ph type="body"/>
          </p:nvPr>
        </p:nvSpPr>
        <p:spPr>
          <a:xfrm>
            <a:off x="5153040" y="1000800"/>
            <a:ext cx="442728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
        <p:nvSpPr>
          <p:cNvPr id="150" name="PlaceHolder 4"/>
          <p:cNvSpPr>
            <a:spLocks noGrp="1"/>
          </p:cNvSpPr>
          <p:nvPr>
            <p:ph type="body"/>
          </p:nvPr>
        </p:nvSpPr>
        <p:spPr>
          <a:xfrm>
            <a:off x="5153040" y="4110120"/>
            <a:ext cx="442728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277920" y="211320"/>
            <a:ext cx="9433440" cy="530280"/>
          </a:xfrm>
          <a:prstGeom prst="rect">
            <a:avLst/>
          </a:prstGeom>
        </p:spPr>
        <p:txBody>
          <a:bodyPr lIns="0" rIns="0" tIns="0" bIns="0" anchor="ctr"/>
          <a:p>
            <a:endParaRPr b="0" lang="fi-FI" sz="1800" spc="-1" strike="noStrike">
              <a:solidFill>
                <a:srgbClr val="000000"/>
              </a:solidFill>
              <a:uFill>
                <a:solidFill>
                  <a:srgbClr val="ffffff"/>
                </a:solidFill>
              </a:uFill>
              <a:latin typeface="Arial"/>
            </a:endParaRPr>
          </a:p>
        </p:txBody>
      </p:sp>
      <p:sp>
        <p:nvSpPr>
          <p:cNvPr id="152" name="PlaceHolder 2"/>
          <p:cNvSpPr>
            <a:spLocks noGrp="1"/>
          </p:cNvSpPr>
          <p:nvPr>
            <p:ph type="body"/>
          </p:nvPr>
        </p:nvSpPr>
        <p:spPr>
          <a:xfrm>
            <a:off x="504000" y="1000800"/>
            <a:ext cx="442728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
        <p:nvSpPr>
          <p:cNvPr id="153" name="PlaceHolder 3"/>
          <p:cNvSpPr>
            <a:spLocks noGrp="1"/>
          </p:cNvSpPr>
          <p:nvPr>
            <p:ph type="body"/>
          </p:nvPr>
        </p:nvSpPr>
        <p:spPr>
          <a:xfrm>
            <a:off x="5153040" y="1000800"/>
            <a:ext cx="442728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
        <p:nvSpPr>
          <p:cNvPr id="154" name="PlaceHolder 4"/>
          <p:cNvSpPr>
            <a:spLocks noGrp="1"/>
          </p:cNvSpPr>
          <p:nvPr>
            <p:ph type="body"/>
          </p:nvPr>
        </p:nvSpPr>
        <p:spPr>
          <a:xfrm>
            <a:off x="504000" y="4110120"/>
            <a:ext cx="907236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277920" y="211320"/>
            <a:ext cx="9433440" cy="530280"/>
          </a:xfrm>
          <a:prstGeom prst="rect">
            <a:avLst/>
          </a:prstGeom>
        </p:spPr>
        <p:txBody>
          <a:bodyPr lIns="0" rIns="0" tIns="0" bIns="0" anchor="ctr"/>
          <a:p>
            <a:endParaRPr b="0" lang="fi-FI" sz="1800" spc="-1" strike="noStrike">
              <a:solidFill>
                <a:srgbClr val="000000"/>
              </a:solidFill>
              <a:uFill>
                <a:solidFill>
                  <a:srgbClr val="ffffff"/>
                </a:solidFill>
              </a:uFill>
              <a:latin typeface="Arial"/>
            </a:endParaRPr>
          </a:p>
        </p:txBody>
      </p:sp>
      <p:sp>
        <p:nvSpPr>
          <p:cNvPr id="156" name="PlaceHolder 2"/>
          <p:cNvSpPr>
            <a:spLocks noGrp="1"/>
          </p:cNvSpPr>
          <p:nvPr>
            <p:ph type="body"/>
          </p:nvPr>
        </p:nvSpPr>
        <p:spPr>
          <a:xfrm>
            <a:off x="504000" y="1000800"/>
            <a:ext cx="907236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
        <p:nvSpPr>
          <p:cNvPr id="157" name="PlaceHolder 3"/>
          <p:cNvSpPr>
            <a:spLocks noGrp="1"/>
          </p:cNvSpPr>
          <p:nvPr>
            <p:ph type="body"/>
          </p:nvPr>
        </p:nvSpPr>
        <p:spPr>
          <a:xfrm>
            <a:off x="504000" y="4110120"/>
            <a:ext cx="907236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277920" y="211320"/>
            <a:ext cx="9433440" cy="530280"/>
          </a:xfrm>
          <a:prstGeom prst="rect">
            <a:avLst/>
          </a:prstGeom>
        </p:spPr>
        <p:txBody>
          <a:bodyPr lIns="0" rIns="0" tIns="0" bIns="0" anchor="ctr"/>
          <a:p>
            <a:endParaRPr b="0" lang="fi-FI" sz="1800" spc="-1" strike="noStrike">
              <a:solidFill>
                <a:srgbClr val="000000"/>
              </a:solidFill>
              <a:uFill>
                <a:solidFill>
                  <a:srgbClr val="ffffff"/>
                </a:solidFill>
              </a:uFill>
              <a:latin typeface="Arial"/>
            </a:endParaRPr>
          </a:p>
        </p:txBody>
      </p:sp>
      <p:sp>
        <p:nvSpPr>
          <p:cNvPr id="159" name="PlaceHolder 2"/>
          <p:cNvSpPr>
            <a:spLocks noGrp="1"/>
          </p:cNvSpPr>
          <p:nvPr>
            <p:ph type="body"/>
          </p:nvPr>
        </p:nvSpPr>
        <p:spPr>
          <a:xfrm>
            <a:off x="504000" y="1000800"/>
            <a:ext cx="442728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
        <p:nvSpPr>
          <p:cNvPr id="160" name="PlaceHolder 3"/>
          <p:cNvSpPr>
            <a:spLocks noGrp="1"/>
          </p:cNvSpPr>
          <p:nvPr>
            <p:ph type="body"/>
          </p:nvPr>
        </p:nvSpPr>
        <p:spPr>
          <a:xfrm>
            <a:off x="5153040" y="1000800"/>
            <a:ext cx="442728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
        <p:nvSpPr>
          <p:cNvPr id="161" name="PlaceHolder 4"/>
          <p:cNvSpPr>
            <a:spLocks noGrp="1"/>
          </p:cNvSpPr>
          <p:nvPr>
            <p:ph type="body"/>
          </p:nvPr>
        </p:nvSpPr>
        <p:spPr>
          <a:xfrm>
            <a:off x="5153040" y="4110120"/>
            <a:ext cx="442728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
        <p:nvSpPr>
          <p:cNvPr id="162" name="PlaceHolder 5"/>
          <p:cNvSpPr>
            <a:spLocks noGrp="1"/>
          </p:cNvSpPr>
          <p:nvPr>
            <p:ph type="body"/>
          </p:nvPr>
        </p:nvSpPr>
        <p:spPr>
          <a:xfrm>
            <a:off x="504000" y="4110120"/>
            <a:ext cx="442728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277920" y="211320"/>
            <a:ext cx="9433440" cy="530280"/>
          </a:xfrm>
          <a:prstGeom prst="rect">
            <a:avLst/>
          </a:prstGeom>
        </p:spPr>
        <p:txBody>
          <a:bodyPr lIns="0" rIns="0" tIns="0" bIns="0" anchor="ctr"/>
          <a:p>
            <a:endParaRPr b="0" lang="fi-FI" sz="1800" spc="-1" strike="noStrike">
              <a:solidFill>
                <a:srgbClr val="000000"/>
              </a:solidFill>
              <a:uFill>
                <a:solidFill>
                  <a:srgbClr val="ffffff"/>
                </a:solidFill>
              </a:uFill>
              <a:latin typeface="Arial"/>
            </a:endParaRPr>
          </a:p>
        </p:txBody>
      </p:sp>
      <p:sp>
        <p:nvSpPr>
          <p:cNvPr id="164" name="PlaceHolder 2"/>
          <p:cNvSpPr>
            <a:spLocks noGrp="1"/>
          </p:cNvSpPr>
          <p:nvPr>
            <p:ph type="body"/>
          </p:nvPr>
        </p:nvSpPr>
        <p:spPr>
          <a:xfrm>
            <a:off x="504000" y="1000800"/>
            <a:ext cx="9072360" cy="595296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
        <p:nvSpPr>
          <p:cNvPr id="165" name="PlaceHolder 3"/>
          <p:cNvSpPr>
            <a:spLocks noGrp="1"/>
          </p:cNvSpPr>
          <p:nvPr>
            <p:ph type="body"/>
          </p:nvPr>
        </p:nvSpPr>
        <p:spPr>
          <a:xfrm>
            <a:off x="504000" y="1000800"/>
            <a:ext cx="9072360" cy="595296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pic>
        <p:nvPicPr>
          <p:cNvPr id="166" name="" descr=""/>
          <p:cNvPicPr/>
          <p:nvPr/>
        </p:nvPicPr>
        <p:blipFill>
          <a:blip r:embed="rId2"/>
          <a:stretch/>
        </p:blipFill>
        <p:spPr>
          <a:xfrm>
            <a:off x="1309320" y="1000800"/>
            <a:ext cx="7461000" cy="5952960"/>
          </a:xfrm>
          <a:prstGeom prst="rect">
            <a:avLst/>
          </a:prstGeom>
          <a:ln>
            <a:noFill/>
          </a:ln>
        </p:spPr>
      </p:pic>
      <p:pic>
        <p:nvPicPr>
          <p:cNvPr id="167" name="" descr=""/>
          <p:cNvPicPr/>
          <p:nvPr/>
        </p:nvPicPr>
        <p:blipFill>
          <a:blip r:embed="rId3"/>
          <a:stretch/>
        </p:blipFill>
        <p:spPr>
          <a:xfrm>
            <a:off x="1309320" y="1000800"/>
            <a:ext cx="7461000" cy="595296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277920" y="211320"/>
            <a:ext cx="9433440" cy="530280"/>
          </a:xfrm>
          <a:prstGeom prst="rect">
            <a:avLst/>
          </a:prstGeom>
        </p:spPr>
        <p:txBody>
          <a:bodyPr lIns="0" rIns="0" tIns="0" bIns="0" anchor="ctr"/>
          <a:p>
            <a:endParaRPr b="0" lang="fi-FI" sz="1800" spc="-1" strike="noStrike">
              <a:solidFill>
                <a:srgbClr val="000000"/>
              </a:solidFill>
              <a:uFill>
                <a:solidFill>
                  <a:srgbClr val="ffffff"/>
                </a:solidFill>
              </a:u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3" name="PlaceHolder 1"/>
          <p:cNvSpPr>
            <a:spLocks noGrp="1"/>
          </p:cNvSpPr>
          <p:nvPr>
            <p:ph type="title"/>
          </p:nvPr>
        </p:nvSpPr>
        <p:spPr>
          <a:xfrm>
            <a:off x="277920" y="211320"/>
            <a:ext cx="9433440" cy="530280"/>
          </a:xfrm>
          <a:prstGeom prst="rect">
            <a:avLst/>
          </a:prstGeom>
        </p:spPr>
        <p:txBody>
          <a:bodyPr lIns="0" rIns="0" tIns="0" bIns="0" anchor="ctr"/>
          <a:p>
            <a:endParaRPr b="0" lang="fi-FI" sz="1800" spc="-1" strike="noStrike">
              <a:solidFill>
                <a:srgbClr val="000000"/>
              </a:solidFill>
              <a:uFill>
                <a:solidFill>
                  <a:srgbClr val="ffffff"/>
                </a:solidFill>
              </a:uFill>
              <a:latin typeface="Arial"/>
            </a:endParaRPr>
          </a:p>
        </p:txBody>
      </p:sp>
      <p:sp>
        <p:nvSpPr>
          <p:cNvPr id="174" name="PlaceHolder 2"/>
          <p:cNvSpPr>
            <a:spLocks noGrp="1"/>
          </p:cNvSpPr>
          <p:nvPr>
            <p:ph type="subTitle"/>
          </p:nvPr>
        </p:nvSpPr>
        <p:spPr>
          <a:xfrm>
            <a:off x="504000" y="1000800"/>
            <a:ext cx="9072360" cy="5952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277920" y="211320"/>
            <a:ext cx="9433440" cy="530280"/>
          </a:xfrm>
          <a:prstGeom prst="rect">
            <a:avLst/>
          </a:prstGeom>
        </p:spPr>
        <p:txBody>
          <a:bodyPr lIns="0" rIns="0" tIns="0" bIns="0" anchor="ctr"/>
          <a:p>
            <a:endParaRPr b="0" lang="fi-FI" sz="1800" spc="-1" strike="noStrike">
              <a:solidFill>
                <a:srgbClr val="000000"/>
              </a:solidFill>
              <a:uFill>
                <a:solidFill>
                  <a:srgbClr val="ffffff"/>
                </a:solidFill>
              </a:uFill>
              <a:latin typeface="Arial"/>
            </a:endParaRPr>
          </a:p>
        </p:txBody>
      </p:sp>
      <p:sp>
        <p:nvSpPr>
          <p:cNvPr id="176" name="PlaceHolder 2"/>
          <p:cNvSpPr>
            <a:spLocks noGrp="1"/>
          </p:cNvSpPr>
          <p:nvPr>
            <p:ph type="body"/>
          </p:nvPr>
        </p:nvSpPr>
        <p:spPr>
          <a:xfrm>
            <a:off x="504000" y="1000800"/>
            <a:ext cx="9072360" cy="595296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277920" y="211320"/>
            <a:ext cx="9433440" cy="530280"/>
          </a:xfrm>
          <a:prstGeom prst="rect">
            <a:avLst/>
          </a:prstGeom>
        </p:spPr>
        <p:txBody>
          <a:bodyPr lIns="0" rIns="0" tIns="0" bIns="0" anchor="ctr"/>
          <a:p>
            <a:endParaRPr b="0" lang="fi-FI" sz="1800" spc="-1" strike="noStrike">
              <a:solidFill>
                <a:srgbClr val="000000"/>
              </a:solidFill>
              <a:uFill>
                <a:solidFill>
                  <a:srgbClr val="ffffff"/>
                </a:solidFill>
              </a:uFill>
              <a:latin typeface="Arial"/>
            </a:endParaRPr>
          </a:p>
        </p:txBody>
      </p:sp>
      <p:sp>
        <p:nvSpPr>
          <p:cNvPr id="178" name="PlaceHolder 2"/>
          <p:cNvSpPr>
            <a:spLocks noGrp="1"/>
          </p:cNvSpPr>
          <p:nvPr>
            <p:ph type="body"/>
          </p:nvPr>
        </p:nvSpPr>
        <p:spPr>
          <a:xfrm>
            <a:off x="504000" y="1000800"/>
            <a:ext cx="4427280" cy="595296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
        <p:nvSpPr>
          <p:cNvPr id="179" name="PlaceHolder 3"/>
          <p:cNvSpPr>
            <a:spLocks noGrp="1"/>
          </p:cNvSpPr>
          <p:nvPr>
            <p:ph type="body"/>
          </p:nvPr>
        </p:nvSpPr>
        <p:spPr>
          <a:xfrm>
            <a:off x="5153040" y="1000800"/>
            <a:ext cx="4427280" cy="595296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0" name="PlaceHolder 1"/>
          <p:cNvSpPr>
            <a:spLocks noGrp="1"/>
          </p:cNvSpPr>
          <p:nvPr>
            <p:ph type="title"/>
          </p:nvPr>
        </p:nvSpPr>
        <p:spPr>
          <a:xfrm>
            <a:off x="277920" y="211320"/>
            <a:ext cx="9433440" cy="530280"/>
          </a:xfrm>
          <a:prstGeom prst="rect">
            <a:avLst/>
          </a:prstGeom>
        </p:spPr>
        <p:txBody>
          <a:bodyPr lIns="0" rIns="0" tIns="0" bIns="0" anchor="ctr"/>
          <a:p>
            <a:endParaRPr b="0" lang="fi-FI" sz="1800" spc="-1" strike="noStrike">
              <a:solidFill>
                <a:srgbClr val="000000"/>
              </a:solidFill>
              <a:uFill>
                <a:solidFill>
                  <a:srgbClr val="ffffff"/>
                </a:solidFill>
              </a:u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1" name="PlaceHolder 1"/>
          <p:cNvSpPr>
            <a:spLocks noGrp="1"/>
          </p:cNvSpPr>
          <p:nvPr>
            <p:ph type="subTitle"/>
          </p:nvPr>
        </p:nvSpPr>
        <p:spPr>
          <a:xfrm>
            <a:off x="277920" y="211320"/>
            <a:ext cx="9433440" cy="24595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277920" y="211320"/>
            <a:ext cx="9433440" cy="530280"/>
          </a:xfrm>
          <a:prstGeom prst="rect">
            <a:avLst/>
          </a:prstGeom>
        </p:spPr>
        <p:txBody>
          <a:bodyPr lIns="0" rIns="0" tIns="0" bIns="0" anchor="ctr"/>
          <a:p>
            <a:endParaRPr b="0" lang="fi-FI" sz="1800" spc="-1" strike="noStrike">
              <a:solidFill>
                <a:srgbClr val="000000"/>
              </a:solidFill>
              <a:uFill>
                <a:solidFill>
                  <a:srgbClr val="ffffff"/>
                </a:solidFill>
              </a:uFill>
              <a:latin typeface="Arial"/>
            </a:endParaRPr>
          </a:p>
        </p:txBody>
      </p:sp>
      <p:sp>
        <p:nvSpPr>
          <p:cNvPr id="183" name="PlaceHolder 2"/>
          <p:cNvSpPr>
            <a:spLocks noGrp="1"/>
          </p:cNvSpPr>
          <p:nvPr>
            <p:ph type="body"/>
          </p:nvPr>
        </p:nvSpPr>
        <p:spPr>
          <a:xfrm>
            <a:off x="504000" y="1000800"/>
            <a:ext cx="442728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
        <p:nvSpPr>
          <p:cNvPr id="184" name="PlaceHolder 3"/>
          <p:cNvSpPr>
            <a:spLocks noGrp="1"/>
          </p:cNvSpPr>
          <p:nvPr>
            <p:ph type="body"/>
          </p:nvPr>
        </p:nvSpPr>
        <p:spPr>
          <a:xfrm>
            <a:off x="504000" y="4110120"/>
            <a:ext cx="442728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
        <p:nvSpPr>
          <p:cNvPr id="185" name="PlaceHolder 4"/>
          <p:cNvSpPr>
            <a:spLocks noGrp="1"/>
          </p:cNvSpPr>
          <p:nvPr>
            <p:ph type="body"/>
          </p:nvPr>
        </p:nvSpPr>
        <p:spPr>
          <a:xfrm>
            <a:off x="5153040" y="1000800"/>
            <a:ext cx="4427280" cy="595296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277920" y="211320"/>
            <a:ext cx="9433440" cy="530280"/>
          </a:xfrm>
          <a:prstGeom prst="rect">
            <a:avLst/>
          </a:prstGeom>
        </p:spPr>
        <p:txBody>
          <a:bodyPr lIns="0" rIns="0" tIns="0" bIns="0" anchor="ctr"/>
          <a:p>
            <a:endParaRPr b="0" lang="fi-FI" sz="1800" spc="-1" strike="noStrike">
              <a:solidFill>
                <a:srgbClr val="000000"/>
              </a:solidFill>
              <a:uFill>
                <a:solidFill>
                  <a:srgbClr val="ffffff"/>
                </a:solidFill>
              </a:uFill>
              <a:latin typeface="Arial"/>
            </a:endParaRPr>
          </a:p>
        </p:txBody>
      </p:sp>
      <p:sp>
        <p:nvSpPr>
          <p:cNvPr id="187" name="PlaceHolder 2"/>
          <p:cNvSpPr>
            <a:spLocks noGrp="1"/>
          </p:cNvSpPr>
          <p:nvPr>
            <p:ph type="body"/>
          </p:nvPr>
        </p:nvSpPr>
        <p:spPr>
          <a:xfrm>
            <a:off x="504000" y="1000800"/>
            <a:ext cx="4427280" cy="595296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
        <p:nvSpPr>
          <p:cNvPr id="188" name="PlaceHolder 3"/>
          <p:cNvSpPr>
            <a:spLocks noGrp="1"/>
          </p:cNvSpPr>
          <p:nvPr>
            <p:ph type="body"/>
          </p:nvPr>
        </p:nvSpPr>
        <p:spPr>
          <a:xfrm>
            <a:off x="5153040" y="1000800"/>
            <a:ext cx="442728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
        <p:nvSpPr>
          <p:cNvPr id="189" name="PlaceHolder 4"/>
          <p:cNvSpPr>
            <a:spLocks noGrp="1"/>
          </p:cNvSpPr>
          <p:nvPr>
            <p:ph type="body"/>
          </p:nvPr>
        </p:nvSpPr>
        <p:spPr>
          <a:xfrm>
            <a:off x="5153040" y="4110120"/>
            <a:ext cx="442728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277920" y="211320"/>
            <a:ext cx="9433440" cy="530280"/>
          </a:xfrm>
          <a:prstGeom prst="rect">
            <a:avLst/>
          </a:prstGeom>
        </p:spPr>
        <p:txBody>
          <a:bodyPr lIns="0" rIns="0" tIns="0" bIns="0" anchor="ctr"/>
          <a:p>
            <a:endParaRPr b="0" lang="fi-FI" sz="1800" spc="-1" strike="noStrike">
              <a:solidFill>
                <a:srgbClr val="000000"/>
              </a:solidFill>
              <a:uFill>
                <a:solidFill>
                  <a:srgbClr val="ffffff"/>
                </a:solidFill>
              </a:uFill>
              <a:latin typeface="Arial"/>
            </a:endParaRPr>
          </a:p>
        </p:txBody>
      </p:sp>
      <p:sp>
        <p:nvSpPr>
          <p:cNvPr id="191" name="PlaceHolder 2"/>
          <p:cNvSpPr>
            <a:spLocks noGrp="1"/>
          </p:cNvSpPr>
          <p:nvPr>
            <p:ph type="body"/>
          </p:nvPr>
        </p:nvSpPr>
        <p:spPr>
          <a:xfrm>
            <a:off x="504000" y="1000800"/>
            <a:ext cx="442728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
        <p:nvSpPr>
          <p:cNvPr id="192" name="PlaceHolder 3"/>
          <p:cNvSpPr>
            <a:spLocks noGrp="1"/>
          </p:cNvSpPr>
          <p:nvPr>
            <p:ph type="body"/>
          </p:nvPr>
        </p:nvSpPr>
        <p:spPr>
          <a:xfrm>
            <a:off x="5153040" y="1000800"/>
            <a:ext cx="442728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
        <p:nvSpPr>
          <p:cNvPr id="193" name="PlaceHolder 4"/>
          <p:cNvSpPr>
            <a:spLocks noGrp="1"/>
          </p:cNvSpPr>
          <p:nvPr>
            <p:ph type="body"/>
          </p:nvPr>
        </p:nvSpPr>
        <p:spPr>
          <a:xfrm>
            <a:off x="504000" y="4110120"/>
            <a:ext cx="907236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277920" y="211320"/>
            <a:ext cx="9433440" cy="530280"/>
          </a:xfrm>
          <a:prstGeom prst="rect">
            <a:avLst/>
          </a:prstGeom>
        </p:spPr>
        <p:txBody>
          <a:bodyPr lIns="0" rIns="0" tIns="0" bIns="0" anchor="ctr"/>
          <a:p>
            <a:endParaRPr b="0" lang="fi-FI" sz="1800" spc="-1" strike="noStrike">
              <a:solidFill>
                <a:srgbClr val="000000"/>
              </a:solidFill>
              <a:uFill>
                <a:solidFill>
                  <a:srgbClr val="ffffff"/>
                </a:solidFill>
              </a:uFill>
              <a:latin typeface="Arial"/>
            </a:endParaRPr>
          </a:p>
        </p:txBody>
      </p:sp>
      <p:sp>
        <p:nvSpPr>
          <p:cNvPr id="195" name="PlaceHolder 2"/>
          <p:cNvSpPr>
            <a:spLocks noGrp="1"/>
          </p:cNvSpPr>
          <p:nvPr>
            <p:ph type="body"/>
          </p:nvPr>
        </p:nvSpPr>
        <p:spPr>
          <a:xfrm>
            <a:off x="504000" y="1000800"/>
            <a:ext cx="907236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
        <p:nvSpPr>
          <p:cNvPr id="196" name="PlaceHolder 3"/>
          <p:cNvSpPr>
            <a:spLocks noGrp="1"/>
          </p:cNvSpPr>
          <p:nvPr>
            <p:ph type="body"/>
          </p:nvPr>
        </p:nvSpPr>
        <p:spPr>
          <a:xfrm>
            <a:off x="504000" y="4110120"/>
            <a:ext cx="907236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277920" y="211320"/>
            <a:ext cx="9433440" cy="530280"/>
          </a:xfrm>
          <a:prstGeom prst="rect">
            <a:avLst/>
          </a:prstGeom>
        </p:spPr>
        <p:txBody>
          <a:bodyPr lIns="0" rIns="0" tIns="0" bIns="0" anchor="ctr"/>
          <a:p>
            <a:endParaRPr b="0" lang="fi-FI" sz="1800" spc="-1" strike="noStrike">
              <a:solidFill>
                <a:srgbClr val="000000"/>
              </a:solidFill>
              <a:uFill>
                <a:solidFill>
                  <a:srgbClr val="ffffff"/>
                </a:solidFill>
              </a:uFill>
              <a:latin typeface="Arial"/>
            </a:endParaRPr>
          </a:p>
        </p:txBody>
      </p:sp>
      <p:sp>
        <p:nvSpPr>
          <p:cNvPr id="198" name="PlaceHolder 2"/>
          <p:cNvSpPr>
            <a:spLocks noGrp="1"/>
          </p:cNvSpPr>
          <p:nvPr>
            <p:ph type="body"/>
          </p:nvPr>
        </p:nvSpPr>
        <p:spPr>
          <a:xfrm>
            <a:off x="504000" y="1000800"/>
            <a:ext cx="442728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
        <p:nvSpPr>
          <p:cNvPr id="199" name="PlaceHolder 3"/>
          <p:cNvSpPr>
            <a:spLocks noGrp="1"/>
          </p:cNvSpPr>
          <p:nvPr>
            <p:ph type="body"/>
          </p:nvPr>
        </p:nvSpPr>
        <p:spPr>
          <a:xfrm>
            <a:off x="5153040" y="1000800"/>
            <a:ext cx="442728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
        <p:nvSpPr>
          <p:cNvPr id="200" name="PlaceHolder 4"/>
          <p:cNvSpPr>
            <a:spLocks noGrp="1"/>
          </p:cNvSpPr>
          <p:nvPr>
            <p:ph type="body"/>
          </p:nvPr>
        </p:nvSpPr>
        <p:spPr>
          <a:xfrm>
            <a:off x="5153040" y="4110120"/>
            <a:ext cx="442728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
        <p:nvSpPr>
          <p:cNvPr id="201" name="PlaceHolder 5"/>
          <p:cNvSpPr>
            <a:spLocks noGrp="1"/>
          </p:cNvSpPr>
          <p:nvPr>
            <p:ph type="body"/>
          </p:nvPr>
        </p:nvSpPr>
        <p:spPr>
          <a:xfrm>
            <a:off x="504000" y="4110120"/>
            <a:ext cx="442728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277920" y="211320"/>
            <a:ext cx="9433440" cy="24595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277920" y="211320"/>
            <a:ext cx="9433440" cy="530280"/>
          </a:xfrm>
          <a:prstGeom prst="rect">
            <a:avLst/>
          </a:prstGeom>
        </p:spPr>
        <p:txBody>
          <a:bodyPr lIns="0" rIns="0" tIns="0" bIns="0" anchor="ctr"/>
          <a:p>
            <a:endParaRPr b="0" lang="fi-FI" sz="1800" spc="-1" strike="noStrike">
              <a:solidFill>
                <a:srgbClr val="000000"/>
              </a:solidFill>
              <a:uFill>
                <a:solidFill>
                  <a:srgbClr val="ffffff"/>
                </a:solidFill>
              </a:uFill>
              <a:latin typeface="Arial"/>
            </a:endParaRPr>
          </a:p>
        </p:txBody>
      </p:sp>
      <p:sp>
        <p:nvSpPr>
          <p:cNvPr id="203" name="PlaceHolder 2"/>
          <p:cNvSpPr>
            <a:spLocks noGrp="1"/>
          </p:cNvSpPr>
          <p:nvPr>
            <p:ph type="body"/>
          </p:nvPr>
        </p:nvSpPr>
        <p:spPr>
          <a:xfrm>
            <a:off x="504000" y="1000800"/>
            <a:ext cx="9072360" cy="595296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
        <p:nvSpPr>
          <p:cNvPr id="204" name="PlaceHolder 3"/>
          <p:cNvSpPr>
            <a:spLocks noGrp="1"/>
          </p:cNvSpPr>
          <p:nvPr>
            <p:ph type="body"/>
          </p:nvPr>
        </p:nvSpPr>
        <p:spPr>
          <a:xfrm>
            <a:off x="504000" y="1000800"/>
            <a:ext cx="9072360" cy="595296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pic>
        <p:nvPicPr>
          <p:cNvPr id="205" name="" descr=""/>
          <p:cNvPicPr/>
          <p:nvPr/>
        </p:nvPicPr>
        <p:blipFill>
          <a:blip r:embed="rId2"/>
          <a:stretch/>
        </p:blipFill>
        <p:spPr>
          <a:xfrm>
            <a:off x="1309320" y="1000800"/>
            <a:ext cx="7461000" cy="5952960"/>
          </a:xfrm>
          <a:prstGeom prst="rect">
            <a:avLst/>
          </a:prstGeom>
          <a:ln>
            <a:noFill/>
          </a:ln>
        </p:spPr>
      </p:pic>
      <p:pic>
        <p:nvPicPr>
          <p:cNvPr id="206" name="" descr=""/>
          <p:cNvPicPr/>
          <p:nvPr/>
        </p:nvPicPr>
        <p:blipFill>
          <a:blip r:embed="rId3"/>
          <a:stretch/>
        </p:blipFill>
        <p:spPr>
          <a:xfrm>
            <a:off x="1309320" y="1000800"/>
            <a:ext cx="7461000" cy="5952960"/>
          </a:xfrm>
          <a:prstGeom prst="rect">
            <a:avLst/>
          </a:prstGeom>
          <a:ln>
            <a:noFill/>
          </a:ln>
        </p:spPr>
      </p:pic>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6" name="PlaceHolder 1"/>
          <p:cNvSpPr>
            <a:spLocks noGrp="1"/>
          </p:cNvSpPr>
          <p:nvPr>
            <p:ph type="title"/>
          </p:nvPr>
        </p:nvSpPr>
        <p:spPr>
          <a:xfrm>
            <a:off x="277920" y="211320"/>
            <a:ext cx="9433440" cy="530280"/>
          </a:xfrm>
          <a:prstGeom prst="rect">
            <a:avLst/>
          </a:prstGeom>
        </p:spPr>
        <p:txBody>
          <a:bodyPr lIns="0" rIns="0" tIns="0" bIns="0" anchor="ctr"/>
          <a:p>
            <a:endParaRPr b="0" lang="fi-FI" sz="1800" spc="-1" strike="noStrike">
              <a:solidFill>
                <a:srgbClr val="000000"/>
              </a:solidFill>
              <a:uFill>
                <a:solidFill>
                  <a:srgbClr val="ffffff"/>
                </a:solidFill>
              </a:uFill>
              <a:latin typeface="Arial"/>
            </a:endParaRPr>
          </a:p>
        </p:txBody>
      </p:sp>
      <p:sp>
        <p:nvSpPr>
          <p:cNvPr id="217" name="PlaceHolder 2"/>
          <p:cNvSpPr>
            <a:spLocks noGrp="1"/>
          </p:cNvSpPr>
          <p:nvPr>
            <p:ph type="subTitle"/>
          </p:nvPr>
        </p:nvSpPr>
        <p:spPr>
          <a:xfrm>
            <a:off x="504000" y="1000800"/>
            <a:ext cx="9072360" cy="5952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277920" y="211320"/>
            <a:ext cx="9433440" cy="530280"/>
          </a:xfrm>
          <a:prstGeom prst="rect">
            <a:avLst/>
          </a:prstGeom>
        </p:spPr>
        <p:txBody>
          <a:bodyPr lIns="0" rIns="0" tIns="0" bIns="0" anchor="ctr"/>
          <a:p>
            <a:endParaRPr b="0" lang="fi-FI" sz="1800" spc="-1" strike="noStrike">
              <a:solidFill>
                <a:srgbClr val="000000"/>
              </a:solidFill>
              <a:uFill>
                <a:solidFill>
                  <a:srgbClr val="ffffff"/>
                </a:solidFill>
              </a:uFill>
              <a:latin typeface="Arial"/>
            </a:endParaRPr>
          </a:p>
        </p:txBody>
      </p:sp>
      <p:sp>
        <p:nvSpPr>
          <p:cNvPr id="219" name="PlaceHolder 2"/>
          <p:cNvSpPr>
            <a:spLocks noGrp="1"/>
          </p:cNvSpPr>
          <p:nvPr>
            <p:ph type="body"/>
          </p:nvPr>
        </p:nvSpPr>
        <p:spPr>
          <a:xfrm>
            <a:off x="504000" y="1000800"/>
            <a:ext cx="9072360" cy="595296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277920" y="211320"/>
            <a:ext cx="9433440" cy="530280"/>
          </a:xfrm>
          <a:prstGeom prst="rect">
            <a:avLst/>
          </a:prstGeom>
        </p:spPr>
        <p:txBody>
          <a:bodyPr lIns="0" rIns="0" tIns="0" bIns="0" anchor="ctr"/>
          <a:p>
            <a:endParaRPr b="0" lang="fi-FI" sz="1800" spc="-1" strike="noStrike">
              <a:solidFill>
                <a:srgbClr val="000000"/>
              </a:solidFill>
              <a:uFill>
                <a:solidFill>
                  <a:srgbClr val="ffffff"/>
                </a:solidFill>
              </a:uFill>
              <a:latin typeface="Arial"/>
            </a:endParaRPr>
          </a:p>
        </p:txBody>
      </p:sp>
      <p:sp>
        <p:nvSpPr>
          <p:cNvPr id="221" name="PlaceHolder 2"/>
          <p:cNvSpPr>
            <a:spLocks noGrp="1"/>
          </p:cNvSpPr>
          <p:nvPr>
            <p:ph type="body"/>
          </p:nvPr>
        </p:nvSpPr>
        <p:spPr>
          <a:xfrm>
            <a:off x="504000" y="1000800"/>
            <a:ext cx="4427280" cy="595296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
        <p:nvSpPr>
          <p:cNvPr id="222" name="PlaceHolder 3"/>
          <p:cNvSpPr>
            <a:spLocks noGrp="1"/>
          </p:cNvSpPr>
          <p:nvPr>
            <p:ph type="body"/>
          </p:nvPr>
        </p:nvSpPr>
        <p:spPr>
          <a:xfrm>
            <a:off x="5153040" y="1000800"/>
            <a:ext cx="4427280" cy="595296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3" name="PlaceHolder 1"/>
          <p:cNvSpPr>
            <a:spLocks noGrp="1"/>
          </p:cNvSpPr>
          <p:nvPr>
            <p:ph type="title"/>
          </p:nvPr>
        </p:nvSpPr>
        <p:spPr>
          <a:xfrm>
            <a:off x="277920" y="211320"/>
            <a:ext cx="9433440" cy="530280"/>
          </a:xfrm>
          <a:prstGeom prst="rect">
            <a:avLst/>
          </a:prstGeom>
        </p:spPr>
        <p:txBody>
          <a:bodyPr lIns="0" rIns="0" tIns="0" bIns="0" anchor="ctr"/>
          <a:p>
            <a:endParaRPr b="0" lang="fi-FI" sz="1800" spc="-1" strike="noStrike">
              <a:solidFill>
                <a:srgbClr val="000000"/>
              </a:solidFill>
              <a:uFill>
                <a:solidFill>
                  <a:srgbClr val="ffffff"/>
                </a:solidFill>
              </a:u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4" name="PlaceHolder 1"/>
          <p:cNvSpPr>
            <a:spLocks noGrp="1"/>
          </p:cNvSpPr>
          <p:nvPr>
            <p:ph type="subTitle"/>
          </p:nvPr>
        </p:nvSpPr>
        <p:spPr>
          <a:xfrm>
            <a:off x="277920" y="211320"/>
            <a:ext cx="9433440" cy="24595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277920" y="211320"/>
            <a:ext cx="9433440" cy="530280"/>
          </a:xfrm>
          <a:prstGeom prst="rect">
            <a:avLst/>
          </a:prstGeom>
        </p:spPr>
        <p:txBody>
          <a:bodyPr lIns="0" rIns="0" tIns="0" bIns="0" anchor="ctr"/>
          <a:p>
            <a:endParaRPr b="0" lang="fi-FI" sz="1800" spc="-1" strike="noStrike">
              <a:solidFill>
                <a:srgbClr val="000000"/>
              </a:solidFill>
              <a:uFill>
                <a:solidFill>
                  <a:srgbClr val="ffffff"/>
                </a:solidFill>
              </a:uFill>
              <a:latin typeface="Arial"/>
            </a:endParaRPr>
          </a:p>
        </p:txBody>
      </p:sp>
      <p:sp>
        <p:nvSpPr>
          <p:cNvPr id="226" name="PlaceHolder 2"/>
          <p:cNvSpPr>
            <a:spLocks noGrp="1"/>
          </p:cNvSpPr>
          <p:nvPr>
            <p:ph type="body"/>
          </p:nvPr>
        </p:nvSpPr>
        <p:spPr>
          <a:xfrm>
            <a:off x="504000" y="1000800"/>
            <a:ext cx="442728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
        <p:nvSpPr>
          <p:cNvPr id="227" name="PlaceHolder 3"/>
          <p:cNvSpPr>
            <a:spLocks noGrp="1"/>
          </p:cNvSpPr>
          <p:nvPr>
            <p:ph type="body"/>
          </p:nvPr>
        </p:nvSpPr>
        <p:spPr>
          <a:xfrm>
            <a:off x="504000" y="4110120"/>
            <a:ext cx="442728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
        <p:nvSpPr>
          <p:cNvPr id="228" name="PlaceHolder 4"/>
          <p:cNvSpPr>
            <a:spLocks noGrp="1"/>
          </p:cNvSpPr>
          <p:nvPr>
            <p:ph type="body"/>
          </p:nvPr>
        </p:nvSpPr>
        <p:spPr>
          <a:xfrm>
            <a:off x="5153040" y="1000800"/>
            <a:ext cx="4427280" cy="595296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277920" y="211320"/>
            <a:ext cx="9433440" cy="530280"/>
          </a:xfrm>
          <a:prstGeom prst="rect">
            <a:avLst/>
          </a:prstGeom>
        </p:spPr>
        <p:txBody>
          <a:bodyPr lIns="0" rIns="0" tIns="0" bIns="0" anchor="ctr"/>
          <a:p>
            <a:endParaRPr b="0" lang="fi-FI" sz="1800" spc="-1" strike="noStrike">
              <a:solidFill>
                <a:srgbClr val="000000"/>
              </a:solidFill>
              <a:uFill>
                <a:solidFill>
                  <a:srgbClr val="ffffff"/>
                </a:solidFill>
              </a:uFill>
              <a:latin typeface="Arial"/>
            </a:endParaRPr>
          </a:p>
        </p:txBody>
      </p:sp>
      <p:sp>
        <p:nvSpPr>
          <p:cNvPr id="230" name="PlaceHolder 2"/>
          <p:cNvSpPr>
            <a:spLocks noGrp="1"/>
          </p:cNvSpPr>
          <p:nvPr>
            <p:ph type="body"/>
          </p:nvPr>
        </p:nvSpPr>
        <p:spPr>
          <a:xfrm>
            <a:off x="504000" y="1000800"/>
            <a:ext cx="4427280" cy="595296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
        <p:nvSpPr>
          <p:cNvPr id="231" name="PlaceHolder 3"/>
          <p:cNvSpPr>
            <a:spLocks noGrp="1"/>
          </p:cNvSpPr>
          <p:nvPr>
            <p:ph type="body"/>
          </p:nvPr>
        </p:nvSpPr>
        <p:spPr>
          <a:xfrm>
            <a:off x="5153040" y="1000800"/>
            <a:ext cx="442728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
        <p:nvSpPr>
          <p:cNvPr id="232" name="PlaceHolder 4"/>
          <p:cNvSpPr>
            <a:spLocks noGrp="1"/>
          </p:cNvSpPr>
          <p:nvPr>
            <p:ph type="body"/>
          </p:nvPr>
        </p:nvSpPr>
        <p:spPr>
          <a:xfrm>
            <a:off x="5153040" y="4110120"/>
            <a:ext cx="442728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277920" y="211320"/>
            <a:ext cx="9433440" cy="530280"/>
          </a:xfrm>
          <a:prstGeom prst="rect">
            <a:avLst/>
          </a:prstGeom>
        </p:spPr>
        <p:txBody>
          <a:bodyPr lIns="0" rIns="0" tIns="0" bIns="0" anchor="ctr"/>
          <a:p>
            <a:endParaRPr b="0" lang="fi-FI" sz="1800" spc="-1" strike="noStrike">
              <a:solidFill>
                <a:srgbClr val="000000"/>
              </a:solidFill>
              <a:uFill>
                <a:solidFill>
                  <a:srgbClr val="ffffff"/>
                </a:solidFill>
              </a:uFill>
              <a:latin typeface="Arial"/>
            </a:endParaRPr>
          </a:p>
        </p:txBody>
      </p:sp>
      <p:sp>
        <p:nvSpPr>
          <p:cNvPr id="234" name="PlaceHolder 2"/>
          <p:cNvSpPr>
            <a:spLocks noGrp="1"/>
          </p:cNvSpPr>
          <p:nvPr>
            <p:ph type="body"/>
          </p:nvPr>
        </p:nvSpPr>
        <p:spPr>
          <a:xfrm>
            <a:off x="504000" y="1000800"/>
            <a:ext cx="442728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
        <p:nvSpPr>
          <p:cNvPr id="235" name="PlaceHolder 3"/>
          <p:cNvSpPr>
            <a:spLocks noGrp="1"/>
          </p:cNvSpPr>
          <p:nvPr>
            <p:ph type="body"/>
          </p:nvPr>
        </p:nvSpPr>
        <p:spPr>
          <a:xfrm>
            <a:off x="5153040" y="1000800"/>
            <a:ext cx="442728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
        <p:nvSpPr>
          <p:cNvPr id="236" name="PlaceHolder 4"/>
          <p:cNvSpPr>
            <a:spLocks noGrp="1"/>
          </p:cNvSpPr>
          <p:nvPr>
            <p:ph type="body"/>
          </p:nvPr>
        </p:nvSpPr>
        <p:spPr>
          <a:xfrm>
            <a:off x="504000" y="4110120"/>
            <a:ext cx="907236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277920" y="211320"/>
            <a:ext cx="9433440" cy="530280"/>
          </a:xfrm>
          <a:prstGeom prst="rect">
            <a:avLst/>
          </a:prstGeom>
        </p:spPr>
        <p:txBody>
          <a:bodyPr lIns="0" rIns="0" tIns="0" bIns="0" anchor="ctr"/>
          <a:p>
            <a:endParaRPr b="0" lang="fi-FI" sz="18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504000" y="1000800"/>
            <a:ext cx="442728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504000" y="4110120"/>
            <a:ext cx="442728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5153040" y="1000800"/>
            <a:ext cx="4427280" cy="595296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277920" y="211320"/>
            <a:ext cx="9433440" cy="530280"/>
          </a:xfrm>
          <a:prstGeom prst="rect">
            <a:avLst/>
          </a:prstGeom>
        </p:spPr>
        <p:txBody>
          <a:bodyPr lIns="0" rIns="0" tIns="0" bIns="0" anchor="ctr"/>
          <a:p>
            <a:endParaRPr b="0" lang="fi-FI" sz="1800" spc="-1" strike="noStrike">
              <a:solidFill>
                <a:srgbClr val="000000"/>
              </a:solidFill>
              <a:uFill>
                <a:solidFill>
                  <a:srgbClr val="ffffff"/>
                </a:solidFill>
              </a:uFill>
              <a:latin typeface="Arial"/>
            </a:endParaRPr>
          </a:p>
        </p:txBody>
      </p:sp>
      <p:sp>
        <p:nvSpPr>
          <p:cNvPr id="238" name="PlaceHolder 2"/>
          <p:cNvSpPr>
            <a:spLocks noGrp="1"/>
          </p:cNvSpPr>
          <p:nvPr>
            <p:ph type="body"/>
          </p:nvPr>
        </p:nvSpPr>
        <p:spPr>
          <a:xfrm>
            <a:off x="504000" y="1000800"/>
            <a:ext cx="907236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
        <p:nvSpPr>
          <p:cNvPr id="239" name="PlaceHolder 3"/>
          <p:cNvSpPr>
            <a:spLocks noGrp="1"/>
          </p:cNvSpPr>
          <p:nvPr>
            <p:ph type="body"/>
          </p:nvPr>
        </p:nvSpPr>
        <p:spPr>
          <a:xfrm>
            <a:off x="504000" y="4110120"/>
            <a:ext cx="907236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277920" y="211320"/>
            <a:ext cx="9433440" cy="530280"/>
          </a:xfrm>
          <a:prstGeom prst="rect">
            <a:avLst/>
          </a:prstGeom>
        </p:spPr>
        <p:txBody>
          <a:bodyPr lIns="0" rIns="0" tIns="0" bIns="0" anchor="ctr"/>
          <a:p>
            <a:endParaRPr b="0" lang="fi-FI" sz="1800" spc="-1" strike="noStrike">
              <a:solidFill>
                <a:srgbClr val="000000"/>
              </a:solidFill>
              <a:uFill>
                <a:solidFill>
                  <a:srgbClr val="ffffff"/>
                </a:solidFill>
              </a:uFill>
              <a:latin typeface="Arial"/>
            </a:endParaRPr>
          </a:p>
        </p:txBody>
      </p:sp>
      <p:sp>
        <p:nvSpPr>
          <p:cNvPr id="241" name="PlaceHolder 2"/>
          <p:cNvSpPr>
            <a:spLocks noGrp="1"/>
          </p:cNvSpPr>
          <p:nvPr>
            <p:ph type="body"/>
          </p:nvPr>
        </p:nvSpPr>
        <p:spPr>
          <a:xfrm>
            <a:off x="504000" y="1000800"/>
            <a:ext cx="442728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
        <p:nvSpPr>
          <p:cNvPr id="242" name="PlaceHolder 3"/>
          <p:cNvSpPr>
            <a:spLocks noGrp="1"/>
          </p:cNvSpPr>
          <p:nvPr>
            <p:ph type="body"/>
          </p:nvPr>
        </p:nvSpPr>
        <p:spPr>
          <a:xfrm>
            <a:off x="5153040" y="1000800"/>
            <a:ext cx="442728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
        <p:nvSpPr>
          <p:cNvPr id="243" name="PlaceHolder 4"/>
          <p:cNvSpPr>
            <a:spLocks noGrp="1"/>
          </p:cNvSpPr>
          <p:nvPr>
            <p:ph type="body"/>
          </p:nvPr>
        </p:nvSpPr>
        <p:spPr>
          <a:xfrm>
            <a:off x="5153040" y="4110120"/>
            <a:ext cx="442728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
        <p:nvSpPr>
          <p:cNvPr id="244" name="PlaceHolder 5"/>
          <p:cNvSpPr>
            <a:spLocks noGrp="1"/>
          </p:cNvSpPr>
          <p:nvPr>
            <p:ph type="body"/>
          </p:nvPr>
        </p:nvSpPr>
        <p:spPr>
          <a:xfrm>
            <a:off x="504000" y="4110120"/>
            <a:ext cx="442728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277920" y="211320"/>
            <a:ext cx="9433440" cy="530280"/>
          </a:xfrm>
          <a:prstGeom prst="rect">
            <a:avLst/>
          </a:prstGeom>
        </p:spPr>
        <p:txBody>
          <a:bodyPr lIns="0" rIns="0" tIns="0" bIns="0" anchor="ctr"/>
          <a:p>
            <a:endParaRPr b="0" lang="fi-FI" sz="1800" spc="-1" strike="noStrike">
              <a:solidFill>
                <a:srgbClr val="000000"/>
              </a:solidFill>
              <a:uFill>
                <a:solidFill>
                  <a:srgbClr val="ffffff"/>
                </a:solidFill>
              </a:uFill>
              <a:latin typeface="Arial"/>
            </a:endParaRPr>
          </a:p>
        </p:txBody>
      </p:sp>
      <p:sp>
        <p:nvSpPr>
          <p:cNvPr id="246" name="PlaceHolder 2"/>
          <p:cNvSpPr>
            <a:spLocks noGrp="1"/>
          </p:cNvSpPr>
          <p:nvPr>
            <p:ph type="body"/>
          </p:nvPr>
        </p:nvSpPr>
        <p:spPr>
          <a:xfrm>
            <a:off x="504000" y="1000800"/>
            <a:ext cx="9072360" cy="595296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
        <p:nvSpPr>
          <p:cNvPr id="247" name="PlaceHolder 3"/>
          <p:cNvSpPr>
            <a:spLocks noGrp="1"/>
          </p:cNvSpPr>
          <p:nvPr>
            <p:ph type="body"/>
          </p:nvPr>
        </p:nvSpPr>
        <p:spPr>
          <a:xfrm>
            <a:off x="504000" y="1000800"/>
            <a:ext cx="9072360" cy="595296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pic>
        <p:nvPicPr>
          <p:cNvPr id="248" name="" descr=""/>
          <p:cNvPicPr/>
          <p:nvPr/>
        </p:nvPicPr>
        <p:blipFill>
          <a:blip r:embed="rId2"/>
          <a:stretch/>
        </p:blipFill>
        <p:spPr>
          <a:xfrm>
            <a:off x="1309320" y="1000800"/>
            <a:ext cx="7461000" cy="5952960"/>
          </a:xfrm>
          <a:prstGeom prst="rect">
            <a:avLst/>
          </a:prstGeom>
          <a:ln>
            <a:noFill/>
          </a:ln>
        </p:spPr>
      </p:pic>
      <p:pic>
        <p:nvPicPr>
          <p:cNvPr id="249" name="" descr=""/>
          <p:cNvPicPr/>
          <p:nvPr/>
        </p:nvPicPr>
        <p:blipFill>
          <a:blip r:embed="rId3"/>
          <a:stretch/>
        </p:blipFill>
        <p:spPr>
          <a:xfrm>
            <a:off x="1309320" y="1000800"/>
            <a:ext cx="7461000" cy="5952960"/>
          </a:xfrm>
          <a:prstGeom prst="rect">
            <a:avLst/>
          </a:prstGeom>
          <a:ln>
            <a:noFill/>
          </a:ln>
        </p:spPr>
      </p:pic>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277920" y="211320"/>
            <a:ext cx="9433440" cy="530280"/>
          </a:xfrm>
          <a:prstGeom prst="rect">
            <a:avLst/>
          </a:prstGeom>
        </p:spPr>
        <p:txBody>
          <a:bodyPr lIns="0" rIns="0" tIns="0" bIns="0" anchor="ctr"/>
          <a:p>
            <a:endParaRPr b="0" lang="fi-FI" sz="18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504000" y="1000800"/>
            <a:ext cx="4427280" cy="595296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5153040" y="1000800"/>
            <a:ext cx="442728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5153040" y="4110120"/>
            <a:ext cx="442728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77920" y="211320"/>
            <a:ext cx="9433440" cy="530280"/>
          </a:xfrm>
          <a:prstGeom prst="rect">
            <a:avLst/>
          </a:prstGeom>
        </p:spPr>
        <p:txBody>
          <a:bodyPr lIns="0" rIns="0" tIns="0" bIns="0" anchor="ctr"/>
          <a:p>
            <a:endParaRPr b="0" lang="fi-FI" sz="18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000800"/>
            <a:ext cx="442728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153040" y="1000800"/>
            <a:ext cx="442728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504000" y="4110120"/>
            <a:ext cx="9072360" cy="2839320"/>
          </a:xfrm>
          <a:prstGeom prst="rect">
            <a:avLst/>
          </a:prstGeom>
        </p:spPr>
        <p:txBody>
          <a:bodyPr lIns="0" rIns="0" tIns="0" bIns="0"/>
          <a:p>
            <a:endParaRPr b="0" lang="fi-FI" sz="285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slideLayout" Target="../slideLayouts/slideLayout13.xml"/><Relationship Id="rId8" Type="http://schemas.openxmlformats.org/officeDocument/2006/relationships/slideLayout" Target="../slideLayouts/slideLayout14.xml"/><Relationship Id="rId9" Type="http://schemas.openxmlformats.org/officeDocument/2006/relationships/slideLayout" Target="../slideLayouts/slideLayout15.xml"/><Relationship Id="rId10" Type="http://schemas.openxmlformats.org/officeDocument/2006/relationships/slideLayout" Target="../slideLayouts/slideLayout16.xml"/><Relationship Id="rId11" Type="http://schemas.openxmlformats.org/officeDocument/2006/relationships/slideLayout" Target="../slideLayouts/slideLayout17.xml"/><Relationship Id="rId12" Type="http://schemas.openxmlformats.org/officeDocument/2006/relationships/slideLayout" Target="../slideLayouts/slideLayout18.xml"/><Relationship Id="rId13" Type="http://schemas.openxmlformats.org/officeDocument/2006/relationships/slideLayout" Target="../slideLayouts/slideLayout19.xml"/><Relationship Id="rId14" Type="http://schemas.openxmlformats.org/officeDocument/2006/relationships/slideLayout" Target="../slideLayouts/slideLayout20.xml"/><Relationship Id="rId15" Type="http://schemas.openxmlformats.org/officeDocument/2006/relationships/slideLayout" Target="../slideLayouts/slideLayout21.xml"/><Relationship Id="rId16" Type="http://schemas.openxmlformats.org/officeDocument/2006/relationships/slideLayout" Target="../slideLayouts/slideLayout22.xml"/><Relationship Id="rId17" Type="http://schemas.openxmlformats.org/officeDocument/2006/relationships/slideLayout" Target="../slideLayouts/slideLayout23.xml"/><Relationship Id="rId18"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 Id="rId9" Type="http://schemas.openxmlformats.org/officeDocument/2006/relationships/image" Target="../media/image17.png"/><Relationship Id="rId10" Type="http://schemas.openxmlformats.org/officeDocument/2006/relationships/image" Target="../media/image18.png"/><Relationship Id="rId11" Type="http://schemas.openxmlformats.org/officeDocument/2006/relationships/image" Target="../media/image19.png"/><Relationship Id="rId12" Type="http://schemas.openxmlformats.org/officeDocument/2006/relationships/slideLayout" Target="../slideLayouts/slideLayout25.xml"/><Relationship Id="rId13" Type="http://schemas.openxmlformats.org/officeDocument/2006/relationships/slideLayout" Target="../slideLayouts/slideLayout26.xml"/><Relationship Id="rId14" Type="http://schemas.openxmlformats.org/officeDocument/2006/relationships/slideLayout" Target="../slideLayouts/slideLayout27.xml"/><Relationship Id="rId15" Type="http://schemas.openxmlformats.org/officeDocument/2006/relationships/slideLayout" Target="../slideLayouts/slideLayout28.xml"/><Relationship Id="rId16" Type="http://schemas.openxmlformats.org/officeDocument/2006/relationships/slideLayout" Target="../slideLayouts/slideLayout29.xml"/><Relationship Id="rId17" Type="http://schemas.openxmlformats.org/officeDocument/2006/relationships/slideLayout" Target="../slideLayouts/slideLayout30.xml"/><Relationship Id="rId18" Type="http://schemas.openxmlformats.org/officeDocument/2006/relationships/slideLayout" Target="../slideLayouts/slideLayout31.xml"/><Relationship Id="rId19" Type="http://schemas.openxmlformats.org/officeDocument/2006/relationships/slideLayout" Target="../slideLayouts/slideLayout32.xml"/><Relationship Id="rId20" Type="http://schemas.openxmlformats.org/officeDocument/2006/relationships/slideLayout" Target="../slideLayouts/slideLayout33.xml"/><Relationship Id="rId21" Type="http://schemas.openxmlformats.org/officeDocument/2006/relationships/slideLayout" Target="../slideLayouts/slideLayout34.xml"/><Relationship Id="rId22" Type="http://schemas.openxmlformats.org/officeDocument/2006/relationships/slideLayout" Target="../slideLayouts/slideLayout35.xml"/><Relationship Id="rId2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7.png"/><Relationship Id="rId8" Type="http://schemas.openxmlformats.org/officeDocument/2006/relationships/image" Target="../media/image28.png"/><Relationship Id="rId9" Type="http://schemas.openxmlformats.org/officeDocument/2006/relationships/image" Target="../media/image29.png"/><Relationship Id="rId10" Type="http://schemas.openxmlformats.org/officeDocument/2006/relationships/image" Target="../media/image30.png"/><Relationship Id="rId11" Type="http://schemas.openxmlformats.org/officeDocument/2006/relationships/image" Target="../media/image31.png"/><Relationship Id="rId12" Type="http://schemas.openxmlformats.org/officeDocument/2006/relationships/slideLayout" Target="../slideLayouts/slideLayout37.xml"/><Relationship Id="rId13" Type="http://schemas.openxmlformats.org/officeDocument/2006/relationships/slideLayout" Target="../slideLayouts/slideLayout38.xml"/><Relationship Id="rId14" Type="http://schemas.openxmlformats.org/officeDocument/2006/relationships/slideLayout" Target="../slideLayouts/slideLayout39.xml"/><Relationship Id="rId15" Type="http://schemas.openxmlformats.org/officeDocument/2006/relationships/slideLayout" Target="../slideLayouts/slideLayout40.xml"/><Relationship Id="rId16" Type="http://schemas.openxmlformats.org/officeDocument/2006/relationships/slideLayout" Target="../slideLayouts/slideLayout41.xml"/><Relationship Id="rId17" Type="http://schemas.openxmlformats.org/officeDocument/2006/relationships/slideLayout" Target="../slideLayouts/slideLayout42.xml"/><Relationship Id="rId18" Type="http://schemas.openxmlformats.org/officeDocument/2006/relationships/slideLayout" Target="../slideLayouts/slideLayout43.xml"/><Relationship Id="rId19" Type="http://schemas.openxmlformats.org/officeDocument/2006/relationships/slideLayout" Target="../slideLayouts/slideLayout44.xml"/><Relationship Id="rId20" Type="http://schemas.openxmlformats.org/officeDocument/2006/relationships/slideLayout" Target="../slideLayouts/slideLayout45.xml"/><Relationship Id="rId21" Type="http://schemas.openxmlformats.org/officeDocument/2006/relationships/slideLayout" Target="../slideLayouts/slideLayout46.xml"/><Relationship Id="rId22" Type="http://schemas.openxmlformats.org/officeDocument/2006/relationships/slideLayout" Target="../slideLayouts/slideLayout47.xml"/><Relationship Id="rId2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36.png"/><Relationship Id="rId3" Type="http://schemas.openxmlformats.org/officeDocument/2006/relationships/image" Target="../media/image37.png"/><Relationship Id="rId4" Type="http://schemas.openxmlformats.org/officeDocument/2006/relationships/image" Target="../media/image38.png"/><Relationship Id="rId5" Type="http://schemas.openxmlformats.org/officeDocument/2006/relationships/image" Target="../media/image39.png"/><Relationship Id="rId6" Type="http://schemas.openxmlformats.org/officeDocument/2006/relationships/image" Target="../media/image40.png"/><Relationship Id="rId7" Type="http://schemas.openxmlformats.org/officeDocument/2006/relationships/image" Target="../media/image41.png"/><Relationship Id="rId8" Type="http://schemas.openxmlformats.org/officeDocument/2006/relationships/image" Target="../media/image42.png"/><Relationship Id="rId9" Type="http://schemas.openxmlformats.org/officeDocument/2006/relationships/image" Target="../media/image43.png"/><Relationship Id="rId10" Type="http://schemas.openxmlformats.org/officeDocument/2006/relationships/image" Target="../media/image44.png"/><Relationship Id="rId11" Type="http://schemas.openxmlformats.org/officeDocument/2006/relationships/image" Target="../media/image45.png"/><Relationship Id="rId12" Type="http://schemas.openxmlformats.org/officeDocument/2006/relationships/image" Target="../media/image46.png"/><Relationship Id="rId13" Type="http://schemas.openxmlformats.org/officeDocument/2006/relationships/image" Target="../media/image47.png"/><Relationship Id="rId14" Type="http://schemas.openxmlformats.org/officeDocument/2006/relationships/image" Target="../media/image48.png"/><Relationship Id="rId15" Type="http://schemas.openxmlformats.org/officeDocument/2006/relationships/image" Target="../media/image49.png"/><Relationship Id="rId16" Type="http://schemas.openxmlformats.org/officeDocument/2006/relationships/image" Target="../media/image50.png"/><Relationship Id="rId17" Type="http://schemas.openxmlformats.org/officeDocument/2006/relationships/slideLayout" Target="../slideLayouts/slideLayout61.xml"/><Relationship Id="rId18" Type="http://schemas.openxmlformats.org/officeDocument/2006/relationships/slideLayout" Target="../slideLayouts/slideLayout62.xml"/><Relationship Id="rId19" Type="http://schemas.openxmlformats.org/officeDocument/2006/relationships/slideLayout" Target="../slideLayouts/slideLayout63.xml"/><Relationship Id="rId20" Type="http://schemas.openxmlformats.org/officeDocument/2006/relationships/slideLayout" Target="../slideLayouts/slideLayout64.xml"/><Relationship Id="rId21" Type="http://schemas.openxmlformats.org/officeDocument/2006/relationships/slideLayout" Target="../slideLayouts/slideLayout65.xml"/><Relationship Id="rId22" Type="http://schemas.openxmlformats.org/officeDocument/2006/relationships/slideLayout" Target="../slideLayouts/slideLayout66.xml"/><Relationship Id="rId23" Type="http://schemas.openxmlformats.org/officeDocument/2006/relationships/slideLayout" Target="../slideLayouts/slideLayout67.xml"/><Relationship Id="rId24" Type="http://schemas.openxmlformats.org/officeDocument/2006/relationships/slideLayout" Target="../slideLayouts/slideLayout68.xml"/><Relationship Id="rId25" Type="http://schemas.openxmlformats.org/officeDocument/2006/relationships/slideLayout" Target="../slideLayouts/slideLayout69.xml"/><Relationship Id="rId26" Type="http://schemas.openxmlformats.org/officeDocument/2006/relationships/slideLayout" Target="../slideLayouts/slideLayout70.xml"/><Relationship Id="rId27" Type="http://schemas.openxmlformats.org/officeDocument/2006/relationships/slideLayout" Target="../slideLayouts/slideLayout71.xml"/><Relationship Id="rId28"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277920" y="762840"/>
            <a:ext cx="9524520" cy="78480"/>
          </a:xfrm>
          <a:prstGeom prst="rect">
            <a:avLst/>
          </a:prstGeom>
          <a:solidFill>
            <a:schemeClr val="accent2"/>
          </a:solidFill>
          <a:ln>
            <a:noFill/>
          </a:ln>
        </p:spPr>
        <p:style>
          <a:lnRef idx="0"/>
          <a:fillRef idx="0"/>
          <a:effectRef idx="0"/>
          <a:fontRef idx="minor"/>
        </p:style>
      </p:sp>
      <p:sp>
        <p:nvSpPr>
          <p:cNvPr id="1" name="CustomShape 2" hidden="1"/>
          <p:cNvSpPr/>
          <p:nvPr/>
        </p:nvSpPr>
        <p:spPr>
          <a:xfrm>
            <a:off x="278280" y="7124040"/>
            <a:ext cx="9524520" cy="78480"/>
          </a:xfrm>
          <a:prstGeom prst="rect">
            <a:avLst/>
          </a:prstGeom>
          <a:solidFill>
            <a:schemeClr val="accent2"/>
          </a:solidFill>
          <a:ln>
            <a:noFill/>
          </a:ln>
        </p:spPr>
        <p:style>
          <a:lnRef idx="0"/>
          <a:fillRef idx="0"/>
          <a:effectRef idx="0"/>
          <a:fontRef idx="minor"/>
        </p:style>
      </p:sp>
      <p:sp>
        <p:nvSpPr>
          <p:cNvPr id="2" name="CustomShape 3" hidden="1"/>
          <p:cNvSpPr/>
          <p:nvPr/>
        </p:nvSpPr>
        <p:spPr>
          <a:xfrm>
            <a:off x="7198920" y="7216920"/>
            <a:ext cx="2232360" cy="276480"/>
          </a:xfrm>
          <a:prstGeom prst="rect">
            <a:avLst/>
          </a:prstGeom>
          <a:noFill/>
          <a:ln>
            <a:noFill/>
          </a:ln>
        </p:spPr>
        <p:style>
          <a:lnRef idx="0"/>
          <a:fillRef idx="0"/>
          <a:effectRef idx="0"/>
          <a:fontRef idx="minor"/>
        </p:style>
        <p:txBody>
          <a:bodyPr wrap="none" lIns="90000" rIns="90000" tIns="45000" bIns="45000" anchor="ctr"/>
          <a:p>
            <a:pPr>
              <a:lnSpc>
                <a:spcPct val="100000"/>
              </a:lnSpc>
            </a:pPr>
            <a:r>
              <a:rPr b="0" lang="en-US" sz="1220" spc="-1" strike="noStrike">
                <a:solidFill>
                  <a:srgbClr val="000000"/>
                </a:solidFill>
                <a:uFill>
                  <a:solidFill>
                    <a:srgbClr val="ffffff"/>
                  </a:solidFill>
                </a:uFill>
                <a:latin typeface="Arial"/>
                <a:ea typeface="ＭＳ Ｐゴシック"/>
              </a:rPr>
              <a:t>Kawamata Lab., Tohoku Univ.</a:t>
            </a:r>
            <a:endParaRPr b="0" lang="en-US" sz="1800" spc="-1" strike="noStrike">
              <a:solidFill>
                <a:srgbClr val="000000"/>
              </a:solidFill>
              <a:uFill>
                <a:solidFill>
                  <a:srgbClr val="ffffff"/>
                </a:solidFill>
              </a:uFill>
              <a:latin typeface="Arial"/>
            </a:endParaRPr>
          </a:p>
        </p:txBody>
      </p:sp>
      <p:sp>
        <p:nvSpPr>
          <p:cNvPr id="3" name="PlaceHolder 4"/>
          <p:cNvSpPr>
            <a:spLocks noGrp="1"/>
          </p:cNvSpPr>
          <p:nvPr>
            <p:ph type="title"/>
          </p:nvPr>
        </p:nvSpPr>
        <p:spPr>
          <a:xfrm>
            <a:off x="756000" y="2125080"/>
            <a:ext cx="8568000" cy="530280"/>
          </a:xfrm>
          <a:prstGeom prst="rect">
            <a:avLst/>
          </a:prstGeom>
        </p:spPr>
        <p:txBody>
          <a:bodyPr anchor="ctr"/>
          <a:p>
            <a:pPr algn="ctr">
              <a:lnSpc>
                <a:spcPct val="100000"/>
              </a:lnSpc>
            </a:pPr>
            <a:r>
              <a:rPr b="0" lang="fi-FI" sz="2850" spc="-1" strike="noStrike">
                <a:solidFill>
                  <a:srgbClr val="000000"/>
                </a:solidFill>
                <a:uFill>
                  <a:solidFill>
                    <a:srgbClr val="ffffff"/>
                  </a:solidFill>
                </a:uFill>
                <a:latin typeface="Arial"/>
                <a:ea typeface="ＭＳ Ｐゴシック"/>
              </a:rPr>
              <a:t>Click to edit Master title style</a:t>
            </a:r>
            <a:endParaRPr b="0" lang="fi-FI" sz="1800" spc="-1" strike="noStrike">
              <a:solidFill>
                <a:srgbClr val="000000"/>
              </a:solidFill>
              <a:uFill>
                <a:solidFill>
                  <a:srgbClr val="ffffff"/>
                </a:solidFill>
              </a:uFill>
              <a:latin typeface="Arial"/>
            </a:endParaRPr>
          </a:p>
        </p:txBody>
      </p:sp>
      <p:sp>
        <p:nvSpPr>
          <p:cNvPr id="4" name="CustomShape 5"/>
          <p:cNvSpPr/>
          <p:nvPr/>
        </p:nvSpPr>
        <p:spPr>
          <a:xfrm>
            <a:off x="277920" y="3660840"/>
            <a:ext cx="9524520" cy="118800"/>
          </a:xfrm>
          <a:prstGeom prst="rect">
            <a:avLst/>
          </a:prstGeom>
          <a:solidFill>
            <a:schemeClr val="accent2"/>
          </a:solidFill>
          <a:ln>
            <a:noFill/>
          </a:ln>
        </p:spPr>
        <p:style>
          <a:lnRef idx="0"/>
          <a:fillRef idx="0"/>
          <a:effectRef idx="0"/>
          <a:fontRef idx="minor"/>
        </p:style>
      </p:sp>
      <p:sp>
        <p:nvSpPr>
          <p:cNvPr id="5" name="PlaceHolder 6"/>
          <p:cNvSpPr>
            <a:spLocks noGrp="1"/>
          </p:cNvSpPr>
          <p:nvPr>
            <p:ph type="ftr"/>
          </p:nvPr>
        </p:nvSpPr>
        <p:spPr>
          <a:xfrm>
            <a:off x="308520" y="7202520"/>
            <a:ext cx="6883920" cy="279720"/>
          </a:xfrm>
          <a:prstGeom prst="rect">
            <a:avLst/>
          </a:prstGeom>
        </p:spPr>
        <p:txBody>
          <a:bodyPr/>
          <a:p>
            <a:pPr>
              <a:lnSpc>
                <a:spcPct val="100000"/>
              </a:lnSpc>
            </a:pPr>
            <a:r>
              <a:rPr b="0" lang="en-US" sz="1220" spc="-1" strike="noStrike">
                <a:solidFill>
                  <a:srgbClr val="000000"/>
                </a:solidFill>
                <a:uFill>
                  <a:solidFill>
                    <a:srgbClr val="ffffff"/>
                  </a:solidFill>
                </a:uFill>
                <a:latin typeface="Arial"/>
                <a:ea typeface="ＭＳ Ｐゴシック"/>
              </a:rPr>
              <a:t>研究室ゼミ</a:t>
            </a:r>
            <a:endParaRPr b="0" lang="en-US" sz="1400" spc="-1" strike="noStrike">
              <a:solidFill>
                <a:srgbClr val="000000"/>
              </a:solidFill>
              <a:uFill>
                <a:solidFill>
                  <a:srgbClr val="ffffff"/>
                </a:solidFill>
              </a:uFill>
              <a:latin typeface="Times New Roman"/>
            </a:endParaRPr>
          </a:p>
        </p:txBody>
      </p:sp>
      <p:sp>
        <p:nvSpPr>
          <p:cNvPr id="6" name="PlaceHolder 7"/>
          <p:cNvSpPr>
            <a:spLocks noGrp="1"/>
          </p:cNvSpPr>
          <p:nvPr>
            <p:ph type="dt"/>
          </p:nvPr>
        </p:nvSpPr>
        <p:spPr>
          <a:xfrm>
            <a:off x="3868920" y="6399360"/>
            <a:ext cx="2351880" cy="524520"/>
          </a:xfrm>
          <a:prstGeom prst="rect">
            <a:avLst/>
          </a:prstGeom>
        </p:spPr>
        <p:txBody>
          <a:bodyPr/>
          <a:p>
            <a:pPr algn="ctr">
              <a:lnSpc>
                <a:spcPct val="100000"/>
              </a:lnSpc>
            </a:pPr>
            <a:r>
              <a:rPr b="0" lang="en-US" sz="2040" spc="-1" strike="noStrike">
                <a:solidFill>
                  <a:srgbClr val="000000"/>
                </a:solidFill>
                <a:uFill>
                  <a:solidFill>
                    <a:srgbClr val="ffffff"/>
                  </a:solidFill>
                </a:uFill>
                <a:latin typeface="ＭＳ Ｐゴシック"/>
                <a:ea typeface="ＭＳ Ｐゴシック"/>
              </a:rPr>
              <a:t>2015</a:t>
            </a:r>
            <a:r>
              <a:rPr b="0" lang="en-US" sz="2040" spc="-1" strike="noStrike">
                <a:solidFill>
                  <a:srgbClr val="000000"/>
                </a:solidFill>
                <a:uFill>
                  <a:solidFill>
                    <a:srgbClr val="ffffff"/>
                  </a:solidFill>
                </a:uFill>
                <a:latin typeface="ＭＳ Ｐゴシック"/>
                <a:ea typeface="ＭＳ Ｐゴシック"/>
              </a:rPr>
              <a:t>年</a:t>
            </a:r>
            <a:r>
              <a:rPr b="0" lang="en-US" sz="2040" spc="-1" strike="noStrike">
                <a:solidFill>
                  <a:srgbClr val="000000"/>
                </a:solidFill>
                <a:uFill>
                  <a:solidFill>
                    <a:srgbClr val="ffffff"/>
                  </a:solidFill>
                </a:uFill>
                <a:latin typeface="ＭＳ Ｐゴシック"/>
                <a:ea typeface="ＭＳ Ｐゴシック"/>
              </a:rPr>
              <a:t>5</a:t>
            </a:r>
            <a:r>
              <a:rPr b="0" lang="en-US" sz="2040" spc="-1" strike="noStrike">
                <a:solidFill>
                  <a:srgbClr val="000000"/>
                </a:solidFill>
                <a:uFill>
                  <a:solidFill>
                    <a:srgbClr val="ffffff"/>
                  </a:solidFill>
                </a:uFill>
                <a:latin typeface="ＭＳ Ｐゴシック"/>
                <a:ea typeface="ＭＳ Ｐゴシック"/>
              </a:rPr>
              <a:t>月</a:t>
            </a:r>
            <a:r>
              <a:rPr b="0" lang="en-US" sz="2040" spc="-1" strike="noStrike">
                <a:solidFill>
                  <a:srgbClr val="000000"/>
                </a:solidFill>
                <a:uFill>
                  <a:solidFill>
                    <a:srgbClr val="ffffff"/>
                  </a:solidFill>
                </a:uFill>
                <a:latin typeface="ＭＳ Ｐゴシック"/>
                <a:ea typeface="ＭＳ Ｐゴシック"/>
              </a:rPr>
              <a:t>11</a:t>
            </a:r>
            <a:r>
              <a:rPr b="0" lang="en-US" sz="2040" spc="-1" strike="noStrike">
                <a:solidFill>
                  <a:srgbClr val="000000"/>
                </a:solidFill>
                <a:uFill>
                  <a:solidFill>
                    <a:srgbClr val="ffffff"/>
                  </a:solidFill>
                </a:uFill>
                <a:latin typeface="ＭＳ Ｐゴシック"/>
                <a:ea typeface="ＭＳ Ｐゴシック"/>
              </a:rPr>
              <a:t>日</a:t>
            </a:r>
            <a:endParaRPr b="0" lang="en-US" sz="1400" spc="-1" strike="noStrike">
              <a:solidFill>
                <a:srgbClr val="000000"/>
              </a:solidFill>
              <a:uFill>
                <a:solidFill>
                  <a:srgbClr val="ffffff"/>
                </a:solidFill>
              </a:uFill>
              <a:latin typeface="Times New Roman"/>
            </a:endParaRPr>
          </a:p>
        </p:txBody>
      </p:sp>
      <p:sp>
        <p:nvSpPr>
          <p:cNvPr id="7" name="CustomShape 8"/>
          <p:cNvSpPr/>
          <p:nvPr/>
        </p:nvSpPr>
        <p:spPr>
          <a:xfrm>
            <a:off x="7198920" y="7216920"/>
            <a:ext cx="2232360" cy="276480"/>
          </a:xfrm>
          <a:prstGeom prst="rect">
            <a:avLst/>
          </a:prstGeom>
          <a:noFill/>
          <a:ln>
            <a:noFill/>
          </a:ln>
        </p:spPr>
        <p:style>
          <a:lnRef idx="0"/>
          <a:fillRef idx="0"/>
          <a:effectRef idx="0"/>
          <a:fontRef idx="minor"/>
        </p:style>
        <p:txBody>
          <a:bodyPr wrap="none" lIns="90000" rIns="90000" tIns="45000" bIns="45000" anchor="ctr"/>
          <a:p>
            <a:pPr>
              <a:lnSpc>
                <a:spcPct val="100000"/>
              </a:lnSpc>
            </a:pPr>
            <a:r>
              <a:rPr b="0" lang="en-US" sz="1220" spc="-1" strike="noStrike">
                <a:solidFill>
                  <a:srgbClr val="000000"/>
                </a:solidFill>
                <a:uFill>
                  <a:solidFill>
                    <a:srgbClr val="ffffff"/>
                  </a:solidFill>
                </a:uFill>
                <a:latin typeface="Arial"/>
                <a:ea typeface="ＭＳ Ｐゴシック"/>
              </a:rPr>
              <a:t>Kawamata Lab., Tohoku Univ.</a:t>
            </a:r>
            <a:endParaRPr b="0" lang="en-US" sz="1800" spc="-1" strike="noStrike">
              <a:solidFill>
                <a:srgbClr val="000000"/>
              </a:solidFill>
              <a:uFill>
                <a:solidFill>
                  <a:srgbClr val="ffffff"/>
                </a:solidFill>
              </a:uFill>
              <a:latin typeface="Arial"/>
            </a:endParaRPr>
          </a:p>
        </p:txBody>
      </p:sp>
      <p:sp>
        <p:nvSpPr>
          <p:cNvPr id="8" name="PlaceHolder 9"/>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fi-FI" sz="2850" spc="-1" strike="noStrike">
                <a:solidFill>
                  <a:srgbClr val="000000"/>
                </a:solidFill>
                <a:uFill>
                  <a:solidFill>
                    <a:srgbClr val="ffffff"/>
                  </a:solidFill>
                </a:uFill>
                <a:latin typeface="Arial"/>
              </a:rPr>
              <a:t>Click to edit the outline text format</a:t>
            </a:r>
            <a:endParaRPr b="0" lang="fi-FI" sz="285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fi-FI" sz="2040" spc="-1" strike="noStrike">
                <a:solidFill>
                  <a:srgbClr val="000000"/>
                </a:solidFill>
                <a:uFill>
                  <a:solidFill>
                    <a:srgbClr val="ffffff"/>
                  </a:solidFill>
                </a:uFill>
                <a:latin typeface="Arial"/>
              </a:rPr>
              <a:t>Second Outline Level</a:t>
            </a:r>
            <a:endParaRPr b="0" lang="fi-FI" sz="204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fi-FI" sz="1800" spc="-1" strike="noStrike">
                <a:solidFill>
                  <a:srgbClr val="000000"/>
                </a:solidFill>
                <a:uFill>
                  <a:solidFill>
                    <a:srgbClr val="ffffff"/>
                  </a:solidFill>
                </a:uFill>
                <a:latin typeface="Arial"/>
              </a:rPr>
              <a:t>Third Outline Level</a:t>
            </a:r>
            <a:endParaRPr b="0" lang="fi-FI"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fi-FI" sz="1629" spc="-1" strike="noStrike">
                <a:solidFill>
                  <a:srgbClr val="000000"/>
                </a:solidFill>
                <a:uFill>
                  <a:solidFill>
                    <a:srgbClr val="ffffff"/>
                  </a:solidFill>
                </a:uFill>
                <a:latin typeface="Arial"/>
              </a:rPr>
              <a:t>Fourth Outline Level</a:t>
            </a:r>
            <a:endParaRPr b="0" lang="fi-FI" sz="1629"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fi-FI" sz="2000" spc="-1" strike="noStrike">
                <a:solidFill>
                  <a:srgbClr val="000000"/>
                </a:solidFill>
                <a:uFill>
                  <a:solidFill>
                    <a:srgbClr val="ffffff"/>
                  </a:solidFill>
                </a:uFill>
                <a:latin typeface="Arial"/>
              </a:rPr>
              <a:t>Fifth Outline Level</a:t>
            </a:r>
            <a:endParaRPr b="0" lang="fi-FI"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fi-FI" sz="2000" spc="-1" strike="noStrike">
                <a:solidFill>
                  <a:srgbClr val="000000"/>
                </a:solidFill>
                <a:uFill>
                  <a:solidFill>
                    <a:srgbClr val="ffffff"/>
                  </a:solidFill>
                </a:uFill>
                <a:latin typeface="Arial"/>
              </a:rPr>
              <a:t>Sixth Outline Level</a:t>
            </a:r>
            <a:endParaRPr b="0" lang="fi-FI"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fi-FI" sz="2000" spc="-1" strike="noStrike">
                <a:solidFill>
                  <a:srgbClr val="000000"/>
                </a:solidFill>
                <a:uFill>
                  <a:solidFill>
                    <a:srgbClr val="ffffff"/>
                  </a:solidFill>
                </a:uFill>
                <a:latin typeface="Arial"/>
              </a:rPr>
              <a:t>Seventh Outline Level</a:t>
            </a:r>
            <a:endParaRPr b="0" lang="fi-FI"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277920" y="762840"/>
            <a:ext cx="9524520" cy="78480"/>
          </a:xfrm>
          <a:prstGeom prst="rect">
            <a:avLst/>
          </a:prstGeom>
          <a:solidFill>
            <a:schemeClr val="accent2"/>
          </a:solidFill>
          <a:ln>
            <a:noFill/>
          </a:ln>
        </p:spPr>
        <p:style>
          <a:lnRef idx="0"/>
          <a:fillRef idx="0"/>
          <a:effectRef idx="0"/>
          <a:fontRef idx="minor"/>
        </p:style>
      </p:sp>
      <p:sp>
        <p:nvSpPr>
          <p:cNvPr id="44" name="CustomShape 2"/>
          <p:cNvSpPr/>
          <p:nvPr/>
        </p:nvSpPr>
        <p:spPr>
          <a:xfrm>
            <a:off x="278280" y="7124040"/>
            <a:ext cx="9524520" cy="78480"/>
          </a:xfrm>
          <a:prstGeom prst="rect">
            <a:avLst/>
          </a:prstGeom>
          <a:solidFill>
            <a:schemeClr val="accent2"/>
          </a:solidFill>
          <a:ln>
            <a:noFill/>
          </a:ln>
        </p:spPr>
        <p:style>
          <a:lnRef idx="0"/>
          <a:fillRef idx="0"/>
          <a:effectRef idx="0"/>
          <a:fontRef idx="minor"/>
        </p:style>
      </p:sp>
      <p:sp>
        <p:nvSpPr>
          <p:cNvPr id="45" name="CustomShape 3"/>
          <p:cNvSpPr/>
          <p:nvPr/>
        </p:nvSpPr>
        <p:spPr>
          <a:xfrm>
            <a:off x="7198920" y="7216920"/>
            <a:ext cx="2232360" cy="276480"/>
          </a:xfrm>
          <a:prstGeom prst="rect">
            <a:avLst/>
          </a:prstGeom>
          <a:noFill/>
          <a:ln>
            <a:noFill/>
          </a:ln>
        </p:spPr>
        <p:style>
          <a:lnRef idx="0"/>
          <a:fillRef idx="0"/>
          <a:effectRef idx="0"/>
          <a:fontRef idx="minor"/>
        </p:style>
        <p:txBody>
          <a:bodyPr wrap="none" lIns="90000" rIns="90000" tIns="45000" bIns="45000" anchor="ctr"/>
          <a:p>
            <a:pPr>
              <a:lnSpc>
                <a:spcPct val="100000"/>
              </a:lnSpc>
            </a:pPr>
            <a:r>
              <a:rPr b="0" lang="en-US" sz="1220" spc="-1" strike="noStrike">
                <a:solidFill>
                  <a:srgbClr val="000000"/>
                </a:solidFill>
                <a:uFill>
                  <a:solidFill>
                    <a:srgbClr val="ffffff"/>
                  </a:solidFill>
                </a:uFill>
                <a:latin typeface="Arial"/>
                <a:ea typeface="ＭＳ Ｐゴシック"/>
              </a:rPr>
              <a:t>Kawamata Lab., Tohoku Univ.</a:t>
            </a:r>
            <a:endParaRPr b="0" lang="en-US" sz="1800" spc="-1" strike="noStrike">
              <a:solidFill>
                <a:srgbClr val="000000"/>
              </a:solidFill>
              <a:uFill>
                <a:solidFill>
                  <a:srgbClr val="ffffff"/>
                </a:solidFill>
              </a:uFill>
              <a:latin typeface="Arial"/>
            </a:endParaRPr>
          </a:p>
        </p:txBody>
      </p:sp>
      <p:sp>
        <p:nvSpPr>
          <p:cNvPr id="46" name="PlaceHolder 4"/>
          <p:cNvSpPr>
            <a:spLocks noGrp="1"/>
          </p:cNvSpPr>
          <p:nvPr>
            <p:ph type="title"/>
          </p:nvPr>
        </p:nvSpPr>
        <p:spPr>
          <a:xfrm>
            <a:off x="277920" y="211320"/>
            <a:ext cx="9433440" cy="530280"/>
          </a:xfrm>
          <a:prstGeom prst="rect">
            <a:avLst/>
          </a:prstGeom>
        </p:spPr>
        <p:txBody>
          <a:bodyPr anchor="ctr"/>
          <a:p>
            <a:pPr>
              <a:lnSpc>
                <a:spcPct val="100000"/>
              </a:lnSpc>
            </a:pPr>
            <a:r>
              <a:rPr b="0" lang="fi-FI" sz="2850" spc="-1" strike="noStrike">
                <a:solidFill>
                  <a:srgbClr val="000000"/>
                </a:solidFill>
                <a:uFill>
                  <a:solidFill>
                    <a:srgbClr val="ffffff"/>
                  </a:solidFill>
                </a:uFill>
                <a:latin typeface="Arial"/>
                <a:ea typeface="ＭＳ Ｐゴシック"/>
              </a:rPr>
              <a:t>Click to edit Master title style</a:t>
            </a:r>
            <a:endParaRPr b="0" lang="fi-FI" sz="1800" spc="-1" strike="noStrike">
              <a:solidFill>
                <a:srgbClr val="000000"/>
              </a:solidFill>
              <a:uFill>
                <a:solidFill>
                  <a:srgbClr val="ffffff"/>
                </a:solidFill>
              </a:uFill>
              <a:latin typeface="Arial"/>
            </a:endParaRPr>
          </a:p>
        </p:txBody>
      </p:sp>
      <p:sp>
        <p:nvSpPr>
          <p:cNvPr id="47" name="PlaceHolder 5"/>
          <p:cNvSpPr>
            <a:spLocks noGrp="1"/>
          </p:cNvSpPr>
          <p:nvPr>
            <p:ph type="body"/>
          </p:nvPr>
        </p:nvSpPr>
        <p:spPr>
          <a:xfrm>
            <a:off x="504000" y="1000800"/>
            <a:ext cx="9072360" cy="5952960"/>
          </a:xfrm>
          <a:prstGeom prst="rect">
            <a:avLst/>
          </a:prstGeom>
        </p:spPr>
        <p:txBody>
          <a:bodyPr/>
          <a:p>
            <a:pPr marL="432000" indent="-324000">
              <a:buClr>
                <a:srgbClr val="000000"/>
              </a:buClr>
              <a:buSzPct val="45000"/>
              <a:buFont typeface="Wingdings" charset="2"/>
              <a:buChar char=""/>
            </a:pPr>
            <a:r>
              <a:rPr b="0" lang="fi-FI" sz="2850" spc="-1" strike="noStrike">
                <a:solidFill>
                  <a:srgbClr val="000000"/>
                </a:solidFill>
                <a:uFill>
                  <a:solidFill>
                    <a:srgbClr val="ffffff"/>
                  </a:solidFill>
                </a:uFill>
                <a:latin typeface="Arial"/>
                <a:ea typeface="ＭＳ Ｐゴシック"/>
              </a:rPr>
              <a:t>Click to edit the outline text format</a:t>
            </a:r>
            <a:endParaRPr b="0" lang="fi-FI" sz="285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fi-FI" sz="2850" spc="-1" strike="noStrike">
                <a:solidFill>
                  <a:srgbClr val="000000"/>
                </a:solidFill>
                <a:uFill>
                  <a:solidFill>
                    <a:srgbClr val="ffffff"/>
                  </a:solidFill>
                </a:uFill>
                <a:latin typeface="Arial"/>
                <a:ea typeface="ＭＳ Ｐゴシック"/>
              </a:rPr>
              <a:t>Second Outline Level</a:t>
            </a:r>
            <a:endParaRPr b="0" lang="fi-FI" sz="285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fi-FI" sz="2850" spc="-1" strike="noStrike">
                <a:solidFill>
                  <a:srgbClr val="000000"/>
                </a:solidFill>
                <a:uFill>
                  <a:solidFill>
                    <a:srgbClr val="ffffff"/>
                  </a:solidFill>
                </a:uFill>
                <a:latin typeface="Arial"/>
                <a:ea typeface="ＭＳ Ｐゴシック"/>
              </a:rPr>
              <a:t>Third Outline Level</a:t>
            </a:r>
            <a:endParaRPr b="0" lang="fi-FI" sz="285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fi-FI" sz="2850" spc="-1" strike="noStrike">
                <a:solidFill>
                  <a:srgbClr val="000000"/>
                </a:solidFill>
                <a:uFill>
                  <a:solidFill>
                    <a:srgbClr val="ffffff"/>
                  </a:solidFill>
                </a:uFill>
                <a:latin typeface="Arial"/>
                <a:ea typeface="ＭＳ Ｐゴシック"/>
              </a:rPr>
              <a:t>Fourth Outline Level</a:t>
            </a:r>
            <a:endParaRPr b="0" lang="fi-FI" sz="285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fi-FI" sz="2850" spc="-1" strike="noStrike">
                <a:solidFill>
                  <a:srgbClr val="000000"/>
                </a:solidFill>
                <a:uFill>
                  <a:solidFill>
                    <a:srgbClr val="ffffff"/>
                  </a:solidFill>
                </a:uFill>
                <a:latin typeface="Arial"/>
                <a:ea typeface="ＭＳ Ｐゴシック"/>
              </a:rPr>
              <a:t>Fifth Outline Level</a:t>
            </a:r>
            <a:endParaRPr b="0" lang="fi-FI" sz="285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fi-FI" sz="2850" spc="-1" strike="noStrike">
                <a:solidFill>
                  <a:srgbClr val="000000"/>
                </a:solidFill>
                <a:uFill>
                  <a:solidFill>
                    <a:srgbClr val="ffffff"/>
                  </a:solidFill>
                </a:uFill>
                <a:latin typeface="Arial"/>
                <a:ea typeface="ＭＳ Ｐゴシック"/>
              </a:rPr>
              <a:t>Sixth Outline Level</a:t>
            </a:r>
            <a:endParaRPr b="0" lang="fi-FI" sz="2850" spc="-1" strike="noStrike">
              <a:solidFill>
                <a:srgbClr val="000000"/>
              </a:solidFill>
              <a:uFill>
                <a:solidFill>
                  <a:srgbClr val="ffffff"/>
                </a:solidFill>
              </a:uFill>
              <a:latin typeface="Arial"/>
            </a:endParaRPr>
          </a:p>
          <a:p>
            <a:pPr marL="348840" indent="-348480">
              <a:lnSpc>
                <a:spcPct val="100000"/>
              </a:lnSpc>
              <a:buBlip>
                <a:blip r:embed="rId2"/>
              </a:buBlip>
            </a:pPr>
            <a:r>
              <a:rPr b="0" lang="fi-FI" sz="2850" spc="-1" strike="noStrike">
                <a:solidFill>
                  <a:srgbClr val="000000"/>
                </a:solidFill>
                <a:uFill>
                  <a:solidFill>
                    <a:srgbClr val="ffffff"/>
                  </a:solidFill>
                </a:uFill>
                <a:latin typeface="Arial"/>
                <a:ea typeface="ＭＳ Ｐゴシック"/>
              </a:rPr>
              <a:t>Seventh Outline LevelEdit Master text styles</a:t>
            </a:r>
            <a:endParaRPr b="0" lang="fi-FI" sz="2850" spc="-1" strike="noStrike">
              <a:solidFill>
                <a:srgbClr val="000000"/>
              </a:solidFill>
              <a:uFill>
                <a:solidFill>
                  <a:srgbClr val="ffffff"/>
                </a:solidFill>
              </a:uFill>
              <a:latin typeface="Arial"/>
            </a:endParaRPr>
          </a:p>
          <a:p>
            <a:pPr lvl="1" marL="756000" indent="-290520">
              <a:lnSpc>
                <a:spcPct val="100000"/>
              </a:lnSpc>
              <a:buBlip>
                <a:blip r:embed="rId3"/>
              </a:buBlip>
            </a:pPr>
            <a:r>
              <a:rPr b="0" lang="fi-FI" sz="2440" spc="-1" strike="noStrike">
                <a:solidFill>
                  <a:srgbClr val="000000"/>
                </a:solidFill>
                <a:uFill>
                  <a:solidFill>
                    <a:srgbClr val="ffffff"/>
                  </a:solidFill>
                </a:uFill>
                <a:latin typeface="Arial"/>
                <a:ea typeface="ＭＳ Ｐゴシック"/>
              </a:rPr>
              <a:t>Second level</a:t>
            </a:r>
            <a:endParaRPr b="0" lang="fi-FI" sz="2850" spc="-1" strike="noStrike">
              <a:solidFill>
                <a:srgbClr val="000000"/>
              </a:solidFill>
              <a:uFill>
                <a:solidFill>
                  <a:srgbClr val="ffffff"/>
                </a:solidFill>
              </a:uFill>
              <a:latin typeface="Arial"/>
            </a:endParaRPr>
          </a:p>
          <a:p>
            <a:pPr lvl="2" marL="1163160" indent="-232200">
              <a:lnSpc>
                <a:spcPct val="100000"/>
              </a:lnSpc>
              <a:buBlip>
                <a:blip r:embed="rId4"/>
              </a:buBlip>
            </a:pPr>
            <a:r>
              <a:rPr b="0" lang="fi-FI" sz="2040" spc="-1" strike="noStrike">
                <a:solidFill>
                  <a:srgbClr val="000000"/>
                </a:solidFill>
                <a:uFill>
                  <a:solidFill>
                    <a:srgbClr val="ffffff"/>
                  </a:solidFill>
                </a:uFill>
                <a:latin typeface="Arial"/>
                <a:ea typeface="ＭＳ Ｐゴシック"/>
              </a:rPr>
              <a:t>Third level</a:t>
            </a:r>
            <a:endParaRPr b="0" lang="fi-FI" sz="2850" spc="-1" strike="noStrike">
              <a:solidFill>
                <a:srgbClr val="000000"/>
              </a:solidFill>
              <a:uFill>
                <a:solidFill>
                  <a:srgbClr val="ffffff"/>
                </a:solidFill>
              </a:uFill>
              <a:latin typeface="Arial"/>
            </a:endParaRPr>
          </a:p>
          <a:p>
            <a:pPr lvl="3" marL="1628280" indent="-232200">
              <a:lnSpc>
                <a:spcPct val="100000"/>
              </a:lnSpc>
              <a:buBlip>
                <a:blip r:embed="rId5"/>
              </a:buBlip>
            </a:pPr>
            <a:r>
              <a:rPr b="0" lang="fi-FI" sz="1800" spc="-1" strike="noStrike">
                <a:solidFill>
                  <a:srgbClr val="000000"/>
                </a:solidFill>
                <a:uFill>
                  <a:solidFill>
                    <a:srgbClr val="ffffff"/>
                  </a:solidFill>
                </a:uFill>
                <a:latin typeface="Arial"/>
                <a:ea typeface="ＭＳ Ｐゴシック"/>
              </a:rPr>
              <a:t>Fourth level</a:t>
            </a:r>
            <a:endParaRPr b="0" lang="fi-FI" sz="2850" spc="-1" strike="noStrike">
              <a:solidFill>
                <a:srgbClr val="000000"/>
              </a:solidFill>
              <a:uFill>
                <a:solidFill>
                  <a:srgbClr val="ffffff"/>
                </a:solidFill>
              </a:uFill>
              <a:latin typeface="Arial"/>
            </a:endParaRPr>
          </a:p>
          <a:p>
            <a:pPr lvl="4" marL="2093760" indent="-232200">
              <a:lnSpc>
                <a:spcPct val="100000"/>
              </a:lnSpc>
              <a:buBlip>
                <a:blip r:embed="rId6"/>
              </a:buBlip>
            </a:pPr>
            <a:r>
              <a:rPr b="0" lang="fi-FI" sz="1629" spc="-1" strike="noStrike">
                <a:solidFill>
                  <a:srgbClr val="000000"/>
                </a:solidFill>
                <a:uFill>
                  <a:solidFill>
                    <a:srgbClr val="ffffff"/>
                  </a:solidFill>
                </a:uFill>
                <a:latin typeface="Arial"/>
                <a:ea typeface="ＭＳ Ｐゴシック"/>
              </a:rPr>
              <a:t>Fifth level</a:t>
            </a:r>
            <a:endParaRPr b="0" lang="fi-FI" sz="2850" spc="-1" strike="noStrike">
              <a:solidFill>
                <a:srgbClr val="000000"/>
              </a:solidFill>
              <a:uFill>
                <a:solidFill>
                  <a:srgbClr val="ffffff"/>
                </a:solidFill>
              </a:uFill>
              <a:latin typeface="Arial"/>
            </a:endParaRPr>
          </a:p>
        </p:txBody>
      </p:sp>
      <p:sp>
        <p:nvSpPr>
          <p:cNvPr id="48" name="PlaceHolder 6"/>
          <p:cNvSpPr>
            <a:spLocks noGrp="1"/>
          </p:cNvSpPr>
          <p:nvPr>
            <p:ph type="ftr"/>
          </p:nvPr>
        </p:nvSpPr>
        <p:spPr>
          <a:xfrm>
            <a:off x="308520" y="7202520"/>
            <a:ext cx="6883920" cy="279720"/>
          </a:xfrm>
          <a:prstGeom prst="rect">
            <a:avLst/>
          </a:prstGeom>
        </p:spPr>
        <p:txBody>
          <a:bodyPr/>
          <a:p>
            <a:pPr>
              <a:lnSpc>
                <a:spcPct val="100000"/>
              </a:lnSpc>
            </a:pPr>
            <a:r>
              <a:rPr b="0" lang="en-US" sz="1220" spc="-1" strike="noStrike">
                <a:solidFill>
                  <a:srgbClr val="000000"/>
                </a:solidFill>
                <a:uFill>
                  <a:solidFill>
                    <a:srgbClr val="ffffff"/>
                  </a:solidFill>
                </a:uFill>
                <a:latin typeface="Arial"/>
                <a:ea typeface="ＭＳ Ｐゴシック"/>
              </a:rPr>
              <a:t>研究室ゼミ</a:t>
            </a:r>
            <a:endParaRPr b="0" lang="en-US" sz="1400" spc="-1" strike="noStrike">
              <a:solidFill>
                <a:srgbClr val="000000"/>
              </a:solidFill>
              <a:uFill>
                <a:solidFill>
                  <a:srgbClr val="ffffff"/>
                </a:solidFill>
              </a:uFill>
              <a:latin typeface="Times New Roman"/>
            </a:endParaRPr>
          </a:p>
        </p:txBody>
      </p:sp>
      <p:sp>
        <p:nvSpPr>
          <p:cNvPr id="49" name="PlaceHolder 7"/>
          <p:cNvSpPr>
            <a:spLocks noGrp="1"/>
          </p:cNvSpPr>
          <p:nvPr>
            <p:ph type="sldNum"/>
          </p:nvPr>
        </p:nvSpPr>
        <p:spPr>
          <a:xfrm>
            <a:off x="9345240" y="7202880"/>
            <a:ext cx="457200" cy="279720"/>
          </a:xfrm>
          <a:prstGeom prst="rect">
            <a:avLst/>
          </a:prstGeom>
        </p:spPr>
        <p:txBody>
          <a:bodyPr/>
          <a:p>
            <a:pPr algn="r">
              <a:lnSpc>
                <a:spcPct val="100000"/>
              </a:lnSpc>
            </a:pPr>
            <a:fld id="{99BA4282-9052-4E37-9108-F586B9E89FC0}" type="slidenum">
              <a:rPr b="0" lang="en-US" sz="1220" spc="-1" strike="noStrike">
                <a:solidFill>
                  <a:srgbClr val="000000"/>
                </a:solidFill>
                <a:uFill>
                  <a:solidFill>
                    <a:srgbClr val="ffffff"/>
                  </a:solidFill>
                </a:uFill>
                <a:latin typeface="Arial"/>
                <a:ea typeface="ＭＳ Ｐゴシック"/>
              </a:rPr>
              <a:t>1</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4" name="CustomShape 1"/>
          <p:cNvSpPr/>
          <p:nvPr/>
        </p:nvSpPr>
        <p:spPr>
          <a:xfrm>
            <a:off x="277920" y="762840"/>
            <a:ext cx="9524520" cy="78480"/>
          </a:xfrm>
          <a:prstGeom prst="rect">
            <a:avLst/>
          </a:prstGeom>
          <a:solidFill>
            <a:schemeClr val="accent2"/>
          </a:solidFill>
          <a:ln>
            <a:noFill/>
          </a:ln>
        </p:spPr>
        <p:style>
          <a:lnRef idx="0"/>
          <a:fillRef idx="0"/>
          <a:effectRef idx="0"/>
          <a:fontRef idx="minor"/>
        </p:style>
      </p:sp>
      <p:sp>
        <p:nvSpPr>
          <p:cNvPr id="85" name="CustomShape 2"/>
          <p:cNvSpPr/>
          <p:nvPr/>
        </p:nvSpPr>
        <p:spPr>
          <a:xfrm>
            <a:off x="278280" y="7124040"/>
            <a:ext cx="9524520" cy="78480"/>
          </a:xfrm>
          <a:prstGeom prst="rect">
            <a:avLst/>
          </a:prstGeom>
          <a:solidFill>
            <a:schemeClr val="accent2"/>
          </a:solidFill>
          <a:ln>
            <a:noFill/>
          </a:ln>
        </p:spPr>
        <p:style>
          <a:lnRef idx="0"/>
          <a:fillRef idx="0"/>
          <a:effectRef idx="0"/>
          <a:fontRef idx="minor"/>
        </p:style>
      </p:sp>
      <p:sp>
        <p:nvSpPr>
          <p:cNvPr id="86" name="CustomShape 3"/>
          <p:cNvSpPr/>
          <p:nvPr/>
        </p:nvSpPr>
        <p:spPr>
          <a:xfrm>
            <a:off x="7198920" y="7216920"/>
            <a:ext cx="2232360" cy="276480"/>
          </a:xfrm>
          <a:prstGeom prst="rect">
            <a:avLst/>
          </a:prstGeom>
          <a:noFill/>
          <a:ln>
            <a:noFill/>
          </a:ln>
        </p:spPr>
        <p:style>
          <a:lnRef idx="0"/>
          <a:fillRef idx="0"/>
          <a:effectRef idx="0"/>
          <a:fontRef idx="minor"/>
        </p:style>
        <p:txBody>
          <a:bodyPr wrap="none" lIns="90000" rIns="90000" tIns="45000" bIns="45000" anchor="ctr"/>
          <a:p>
            <a:pPr>
              <a:lnSpc>
                <a:spcPct val="100000"/>
              </a:lnSpc>
            </a:pPr>
            <a:r>
              <a:rPr b="0" lang="en-US" sz="1220" spc="-1" strike="noStrike">
                <a:solidFill>
                  <a:srgbClr val="000000"/>
                </a:solidFill>
                <a:uFill>
                  <a:solidFill>
                    <a:srgbClr val="ffffff"/>
                  </a:solidFill>
                </a:uFill>
                <a:latin typeface="Arial"/>
                <a:ea typeface="ＭＳ Ｐゴシック"/>
              </a:rPr>
              <a:t>Kawamata Lab., Tohoku Univ.</a:t>
            </a:r>
            <a:endParaRPr b="0" lang="en-US" sz="1800" spc="-1" strike="noStrike">
              <a:solidFill>
                <a:srgbClr val="000000"/>
              </a:solidFill>
              <a:uFill>
                <a:solidFill>
                  <a:srgbClr val="ffffff"/>
                </a:solidFill>
              </a:uFill>
              <a:latin typeface="Arial"/>
            </a:endParaRPr>
          </a:p>
        </p:txBody>
      </p:sp>
      <p:sp>
        <p:nvSpPr>
          <p:cNvPr id="87" name="PlaceHolder 4"/>
          <p:cNvSpPr>
            <a:spLocks noGrp="1"/>
          </p:cNvSpPr>
          <p:nvPr>
            <p:ph type="title"/>
          </p:nvPr>
        </p:nvSpPr>
        <p:spPr>
          <a:xfrm>
            <a:off x="277920" y="211320"/>
            <a:ext cx="9433440" cy="530280"/>
          </a:xfrm>
          <a:prstGeom prst="rect">
            <a:avLst/>
          </a:prstGeom>
        </p:spPr>
        <p:txBody>
          <a:bodyPr anchor="ctr"/>
          <a:p>
            <a:pPr>
              <a:lnSpc>
                <a:spcPct val="100000"/>
              </a:lnSpc>
            </a:pPr>
            <a:r>
              <a:rPr b="0" lang="fi-FI" sz="2850" spc="-1" strike="noStrike">
                <a:solidFill>
                  <a:srgbClr val="000000"/>
                </a:solidFill>
                <a:uFill>
                  <a:solidFill>
                    <a:srgbClr val="ffffff"/>
                  </a:solidFill>
                </a:uFill>
                <a:latin typeface="Arial"/>
                <a:ea typeface="ＭＳ Ｐゴシック"/>
              </a:rPr>
              <a:t>Click to edit Master title style</a:t>
            </a:r>
            <a:endParaRPr b="0" lang="fi-FI" sz="1800" spc="-1" strike="noStrike">
              <a:solidFill>
                <a:srgbClr val="000000"/>
              </a:solidFill>
              <a:uFill>
                <a:solidFill>
                  <a:srgbClr val="ffffff"/>
                </a:solidFill>
              </a:uFill>
              <a:latin typeface="Arial"/>
            </a:endParaRPr>
          </a:p>
        </p:txBody>
      </p:sp>
      <p:sp>
        <p:nvSpPr>
          <p:cNvPr id="88" name="PlaceHolder 5"/>
          <p:cNvSpPr>
            <a:spLocks noGrp="1"/>
          </p:cNvSpPr>
          <p:nvPr>
            <p:ph type="body"/>
          </p:nvPr>
        </p:nvSpPr>
        <p:spPr>
          <a:xfrm>
            <a:off x="504000" y="1000800"/>
            <a:ext cx="4458240" cy="5952960"/>
          </a:xfrm>
          <a:prstGeom prst="rect">
            <a:avLst/>
          </a:prstGeom>
        </p:spPr>
        <p:txBody>
          <a:bodyPr/>
          <a:p>
            <a:pPr marL="432000" indent="-324000">
              <a:buClr>
                <a:srgbClr val="000000"/>
              </a:buClr>
              <a:buSzPct val="45000"/>
              <a:buFont typeface="Wingdings" charset="2"/>
              <a:buChar char=""/>
            </a:pPr>
            <a:r>
              <a:rPr b="0" lang="fi-FI" sz="2850" spc="-1" strike="noStrike">
                <a:solidFill>
                  <a:srgbClr val="000000"/>
                </a:solidFill>
                <a:uFill>
                  <a:solidFill>
                    <a:srgbClr val="ffffff"/>
                  </a:solidFill>
                </a:uFill>
                <a:latin typeface="Arial"/>
                <a:ea typeface="ＭＳ Ｐゴシック"/>
              </a:rPr>
              <a:t>Click to edit the outline text format</a:t>
            </a:r>
            <a:endParaRPr b="0" lang="fi-FI" sz="285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fi-FI" sz="2850" spc="-1" strike="noStrike">
                <a:solidFill>
                  <a:srgbClr val="000000"/>
                </a:solidFill>
                <a:uFill>
                  <a:solidFill>
                    <a:srgbClr val="ffffff"/>
                  </a:solidFill>
                </a:uFill>
                <a:latin typeface="Arial"/>
                <a:ea typeface="ＭＳ Ｐゴシック"/>
              </a:rPr>
              <a:t>Second Outline Level</a:t>
            </a:r>
            <a:endParaRPr b="0" lang="fi-FI" sz="285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fi-FI" sz="2850" spc="-1" strike="noStrike">
                <a:solidFill>
                  <a:srgbClr val="000000"/>
                </a:solidFill>
                <a:uFill>
                  <a:solidFill>
                    <a:srgbClr val="ffffff"/>
                  </a:solidFill>
                </a:uFill>
                <a:latin typeface="Arial"/>
                <a:ea typeface="ＭＳ Ｐゴシック"/>
              </a:rPr>
              <a:t>Third Outline Level</a:t>
            </a:r>
            <a:endParaRPr b="0" lang="fi-FI" sz="285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fi-FI" sz="2850" spc="-1" strike="noStrike">
                <a:solidFill>
                  <a:srgbClr val="000000"/>
                </a:solidFill>
                <a:uFill>
                  <a:solidFill>
                    <a:srgbClr val="ffffff"/>
                  </a:solidFill>
                </a:uFill>
                <a:latin typeface="Arial"/>
                <a:ea typeface="ＭＳ Ｐゴシック"/>
              </a:rPr>
              <a:t>Fourth Outline Level</a:t>
            </a:r>
            <a:endParaRPr b="0" lang="fi-FI" sz="285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fi-FI" sz="2850" spc="-1" strike="noStrike">
                <a:solidFill>
                  <a:srgbClr val="000000"/>
                </a:solidFill>
                <a:uFill>
                  <a:solidFill>
                    <a:srgbClr val="ffffff"/>
                  </a:solidFill>
                </a:uFill>
                <a:latin typeface="Arial"/>
                <a:ea typeface="ＭＳ Ｐゴシック"/>
              </a:rPr>
              <a:t>Fifth Outline Level</a:t>
            </a:r>
            <a:endParaRPr b="0" lang="fi-FI" sz="285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fi-FI" sz="2850" spc="-1" strike="noStrike">
                <a:solidFill>
                  <a:srgbClr val="000000"/>
                </a:solidFill>
                <a:uFill>
                  <a:solidFill>
                    <a:srgbClr val="ffffff"/>
                  </a:solidFill>
                </a:uFill>
                <a:latin typeface="Arial"/>
                <a:ea typeface="ＭＳ Ｐゴシック"/>
              </a:rPr>
              <a:t>Sixth Outline Level</a:t>
            </a:r>
            <a:endParaRPr b="0" lang="fi-FI" sz="2850" spc="-1" strike="noStrike">
              <a:solidFill>
                <a:srgbClr val="000000"/>
              </a:solidFill>
              <a:uFill>
                <a:solidFill>
                  <a:srgbClr val="ffffff"/>
                </a:solidFill>
              </a:uFill>
              <a:latin typeface="Arial"/>
            </a:endParaRPr>
          </a:p>
          <a:p>
            <a:pPr marL="348840" indent="-348480">
              <a:lnSpc>
                <a:spcPct val="100000"/>
              </a:lnSpc>
              <a:buBlip>
                <a:blip r:embed="rId2"/>
              </a:buBlip>
            </a:pPr>
            <a:r>
              <a:rPr b="0" lang="fi-FI" sz="2850" spc="-1" strike="noStrike">
                <a:solidFill>
                  <a:srgbClr val="000000"/>
                </a:solidFill>
                <a:uFill>
                  <a:solidFill>
                    <a:srgbClr val="ffffff"/>
                  </a:solidFill>
                </a:uFill>
                <a:latin typeface="Arial"/>
                <a:ea typeface="ＭＳ Ｐゴシック"/>
              </a:rPr>
              <a:t>Seventh Outline LevelEdit Master text styles</a:t>
            </a:r>
            <a:endParaRPr b="0" lang="fi-FI" sz="2850" spc="-1" strike="noStrike">
              <a:solidFill>
                <a:srgbClr val="000000"/>
              </a:solidFill>
              <a:uFill>
                <a:solidFill>
                  <a:srgbClr val="ffffff"/>
                </a:solidFill>
              </a:uFill>
              <a:latin typeface="Arial"/>
            </a:endParaRPr>
          </a:p>
          <a:p>
            <a:pPr lvl="1" marL="756000" indent="-290520">
              <a:lnSpc>
                <a:spcPct val="100000"/>
              </a:lnSpc>
              <a:buBlip>
                <a:blip r:embed="rId3"/>
              </a:buBlip>
            </a:pPr>
            <a:r>
              <a:rPr b="0" lang="fi-FI" sz="2440" spc="-1" strike="noStrike">
                <a:solidFill>
                  <a:srgbClr val="000000"/>
                </a:solidFill>
                <a:uFill>
                  <a:solidFill>
                    <a:srgbClr val="ffffff"/>
                  </a:solidFill>
                </a:uFill>
                <a:latin typeface="Arial"/>
                <a:ea typeface="ＭＳ Ｐゴシック"/>
              </a:rPr>
              <a:t>Second level</a:t>
            </a:r>
            <a:endParaRPr b="0" lang="fi-FI" sz="2850" spc="-1" strike="noStrike">
              <a:solidFill>
                <a:srgbClr val="000000"/>
              </a:solidFill>
              <a:uFill>
                <a:solidFill>
                  <a:srgbClr val="ffffff"/>
                </a:solidFill>
              </a:uFill>
              <a:latin typeface="Arial"/>
            </a:endParaRPr>
          </a:p>
          <a:p>
            <a:pPr lvl="2" marL="1163160" indent="-232200">
              <a:lnSpc>
                <a:spcPct val="100000"/>
              </a:lnSpc>
              <a:buBlip>
                <a:blip r:embed="rId4"/>
              </a:buBlip>
            </a:pPr>
            <a:r>
              <a:rPr b="0" lang="fi-FI" sz="2040" spc="-1" strike="noStrike">
                <a:solidFill>
                  <a:srgbClr val="000000"/>
                </a:solidFill>
                <a:uFill>
                  <a:solidFill>
                    <a:srgbClr val="ffffff"/>
                  </a:solidFill>
                </a:uFill>
                <a:latin typeface="Arial"/>
                <a:ea typeface="ＭＳ Ｐゴシック"/>
              </a:rPr>
              <a:t>Third level</a:t>
            </a:r>
            <a:endParaRPr b="0" lang="fi-FI" sz="2850" spc="-1" strike="noStrike">
              <a:solidFill>
                <a:srgbClr val="000000"/>
              </a:solidFill>
              <a:uFill>
                <a:solidFill>
                  <a:srgbClr val="ffffff"/>
                </a:solidFill>
              </a:uFill>
              <a:latin typeface="Arial"/>
            </a:endParaRPr>
          </a:p>
          <a:p>
            <a:pPr lvl="3" marL="1628280" indent="-232200">
              <a:lnSpc>
                <a:spcPct val="100000"/>
              </a:lnSpc>
              <a:buBlip>
                <a:blip r:embed="rId5"/>
              </a:buBlip>
            </a:pPr>
            <a:r>
              <a:rPr b="0" lang="fi-FI" sz="1829" spc="-1" strike="noStrike">
                <a:solidFill>
                  <a:srgbClr val="000000"/>
                </a:solidFill>
                <a:uFill>
                  <a:solidFill>
                    <a:srgbClr val="ffffff"/>
                  </a:solidFill>
                </a:uFill>
                <a:latin typeface="Arial"/>
                <a:ea typeface="ＭＳ Ｐゴシック"/>
              </a:rPr>
              <a:t>Fourth level</a:t>
            </a:r>
            <a:endParaRPr b="0" lang="fi-FI" sz="2850" spc="-1" strike="noStrike">
              <a:solidFill>
                <a:srgbClr val="000000"/>
              </a:solidFill>
              <a:uFill>
                <a:solidFill>
                  <a:srgbClr val="ffffff"/>
                </a:solidFill>
              </a:uFill>
              <a:latin typeface="Arial"/>
            </a:endParaRPr>
          </a:p>
          <a:p>
            <a:pPr lvl="4" marL="2093760" indent="-232200">
              <a:lnSpc>
                <a:spcPct val="100000"/>
              </a:lnSpc>
              <a:buBlip>
                <a:blip r:embed="rId6"/>
              </a:buBlip>
            </a:pPr>
            <a:r>
              <a:rPr b="0" lang="fi-FI" sz="1829" spc="-1" strike="noStrike">
                <a:solidFill>
                  <a:srgbClr val="000000"/>
                </a:solidFill>
                <a:uFill>
                  <a:solidFill>
                    <a:srgbClr val="ffffff"/>
                  </a:solidFill>
                </a:uFill>
                <a:latin typeface="Arial"/>
                <a:ea typeface="ＭＳ Ｐゴシック"/>
              </a:rPr>
              <a:t>Fifth level</a:t>
            </a:r>
            <a:endParaRPr b="0" lang="fi-FI" sz="2850" spc="-1" strike="noStrike">
              <a:solidFill>
                <a:srgbClr val="000000"/>
              </a:solidFill>
              <a:uFill>
                <a:solidFill>
                  <a:srgbClr val="ffffff"/>
                </a:solidFill>
              </a:uFill>
              <a:latin typeface="Arial"/>
            </a:endParaRPr>
          </a:p>
        </p:txBody>
      </p:sp>
      <p:sp>
        <p:nvSpPr>
          <p:cNvPr id="89" name="PlaceHolder 6"/>
          <p:cNvSpPr>
            <a:spLocks noGrp="1"/>
          </p:cNvSpPr>
          <p:nvPr>
            <p:ph type="body"/>
          </p:nvPr>
        </p:nvSpPr>
        <p:spPr>
          <a:xfrm>
            <a:off x="5117760" y="1000800"/>
            <a:ext cx="4458240" cy="5952960"/>
          </a:xfrm>
          <a:prstGeom prst="rect">
            <a:avLst/>
          </a:prstGeom>
        </p:spPr>
        <p:txBody>
          <a:bodyPr/>
          <a:p>
            <a:pPr marL="432000" indent="-324000">
              <a:buClr>
                <a:srgbClr val="000000"/>
              </a:buClr>
              <a:buSzPct val="45000"/>
              <a:buFont typeface="Wingdings" charset="2"/>
              <a:buChar char=""/>
            </a:pPr>
            <a:r>
              <a:rPr b="0" lang="fi-FI" sz="2850" spc="-1" strike="noStrike">
                <a:solidFill>
                  <a:srgbClr val="000000"/>
                </a:solidFill>
                <a:uFill>
                  <a:solidFill>
                    <a:srgbClr val="ffffff"/>
                  </a:solidFill>
                </a:uFill>
                <a:latin typeface="Arial"/>
                <a:ea typeface="ＭＳ Ｐゴシック"/>
              </a:rPr>
              <a:t>Click to edit the outline text format</a:t>
            </a:r>
            <a:endParaRPr b="0" lang="fi-FI" sz="285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fi-FI" sz="2850" spc="-1" strike="noStrike">
                <a:solidFill>
                  <a:srgbClr val="000000"/>
                </a:solidFill>
                <a:uFill>
                  <a:solidFill>
                    <a:srgbClr val="ffffff"/>
                  </a:solidFill>
                </a:uFill>
                <a:latin typeface="Arial"/>
                <a:ea typeface="ＭＳ Ｐゴシック"/>
              </a:rPr>
              <a:t>Second Outline Level</a:t>
            </a:r>
            <a:endParaRPr b="0" lang="fi-FI" sz="285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fi-FI" sz="2850" spc="-1" strike="noStrike">
                <a:solidFill>
                  <a:srgbClr val="000000"/>
                </a:solidFill>
                <a:uFill>
                  <a:solidFill>
                    <a:srgbClr val="ffffff"/>
                  </a:solidFill>
                </a:uFill>
                <a:latin typeface="Arial"/>
                <a:ea typeface="ＭＳ Ｐゴシック"/>
              </a:rPr>
              <a:t>Third Outline Level</a:t>
            </a:r>
            <a:endParaRPr b="0" lang="fi-FI" sz="285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fi-FI" sz="2850" spc="-1" strike="noStrike">
                <a:solidFill>
                  <a:srgbClr val="000000"/>
                </a:solidFill>
                <a:uFill>
                  <a:solidFill>
                    <a:srgbClr val="ffffff"/>
                  </a:solidFill>
                </a:uFill>
                <a:latin typeface="Arial"/>
                <a:ea typeface="ＭＳ Ｐゴシック"/>
              </a:rPr>
              <a:t>Fourth Outline Level</a:t>
            </a:r>
            <a:endParaRPr b="0" lang="fi-FI" sz="285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fi-FI" sz="2850" spc="-1" strike="noStrike">
                <a:solidFill>
                  <a:srgbClr val="000000"/>
                </a:solidFill>
                <a:uFill>
                  <a:solidFill>
                    <a:srgbClr val="ffffff"/>
                  </a:solidFill>
                </a:uFill>
                <a:latin typeface="Arial"/>
                <a:ea typeface="ＭＳ Ｐゴシック"/>
              </a:rPr>
              <a:t>Fifth Outline Level</a:t>
            </a:r>
            <a:endParaRPr b="0" lang="fi-FI" sz="285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fi-FI" sz="2850" spc="-1" strike="noStrike">
                <a:solidFill>
                  <a:srgbClr val="000000"/>
                </a:solidFill>
                <a:uFill>
                  <a:solidFill>
                    <a:srgbClr val="ffffff"/>
                  </a:solidFill>
                </a:uFill>
                <a:latin typeface="Arial"/>
                <a:ea typeface="ＭＳ Ｐゴシック"/>
              </a:rPr>
              <a:t>Sixth Outline Level</a:t>
            </a:r>
            <a:endParaRPr b="0" lang="fi-FI" sz="2850" spc="-1" strike="noStrike">
              <a:solidFill>
                <a:srgbClr val="000000"/>
              </a:solidFill>
              <a:uFill>
                <a:solidFill>
                  <a:srgbClr val="ffffff"/>
                </a:solidFill>
              </a:uFill>
              <a:latin typeface="Arial"/>
            </a:endParaRPr>
          </a:p>
          <a:p>
            <a:pPr marL="348840" indent="-348480">
              <a:lnSpc>
                <a:spcPct val="100000"/>
              </a:lnSpc>
              <a:buBlip>
                <a:blip r:embed="rId7"/>
              </a:buBlip>
            </a:pPr>
            <a:r>
              <a:rPr b="0" lang="fi-FI" sz="2850" spc="-1" strike="noStrike">
                <a:solidFill>
                  <a:srgbClr val="000000"/>
                </a:solidFill>
                <a:uFill>
                  <a:solidFill>
                    <a:srgbClr val="ffffff"/>
                  </a:solidFill>
                </a:uFill>
                <a:latin typeface="Arial"/>
                <a:ea typeface="ＭＳ Ｐゴシック"/>
              </a:rPr>
              <a:t>Seventh Outline LevelEdit Master text styles</a:t>
            </a:r>
            <a:endParaRPr b="0" lang="fi-FI" sz="2850" spc="-1" strike="noStrike">
              <a:solidFill>
                <a:srgbClr val="000000"/>
              </a:solidFill>
              <a:uFill>
                <a:solidFill>
                  <a:srgbClr val="ffffff"/>
                </a:solidFill>
              </a:uFill>
              <a:latin typeface="Arial"/>
            </a:endParaRPr>
          </a:p>
          <a:p>
            <a:pPr lvl="1" marL="756000" indent="-290520">
              <a:lnSpc>
                <a:spcPct val="100000"/>
              </a:lnSpc>
              <a:buBlip>
                <a:blip r:embed="rId8"/>
              </a:buBlip>
            </a:pPr>
            <a:r>
              <a:rPr b="0" lang="fi-FI" sz="2440" spc="-1" strike="noStrike">
                <a:solidFill>
                  <a:srgbClr val="000000"/>
                </a:solidFill>
                <a:uFill>
                  <a:solidFill>
                    <a:srgbClr val="ffffff"/>
                  </a:solidFill>
                </a:uFill>
                <a:latin typeface="Arial"/>
                <a:ea typeface="ＭＳ Ｐゴシック"/>
              </a:rPr>
              <a:t>Second level</a:t>
            </a:r>
            <a:endParaRPr b="0" lang="fi-FI" sz="2850" spc="-1" strike="noStrike">
              <a:solidFill>
                <a:srgbClr val="000000"/>
              </a:solidFill>
              <a:uFill>
                <a:solidFill>
                  <a:srgbClr val="ffffff"/>
                </a:solidFill>
              </a:uFill>
              <a:latin typeface="Arial"/>
            </a:endParaRPr>
          </a:p>
          <a:p>
            <a:pPr lvl="2" marL="1163160" indent="-232200">
              <a:lnSpc>
                <a:spcPct val="100000"/>
              </a:lnSpc>
              <a:buBlip>
                <a:blip r:embed="rId9"/>
              </a:buBlip>
            </a:pPr>
            <a:r>
              <a:rPr b="0" lang="fi-FI" sz="2040" spc="-1" strike="noStrike">
                <a:solidFill>
                  <a:srgbClr val="000000"/>
                </a:solidFill>
                <a:uFill>
                  <a:solidFill>
                    <a:srgbClr val="ffffff"/>
                  </a:solidFill>
                </a:uFill>
                <a:latin typeface="Arial"/>
                <a:ea typeface="ＭＳ Ｐゴシック"/>
              </a:rPr>
              <a:t>Third level</a:t>
            </a:r>
            <a:endParaRPr b="0" lang="fi-FI" sz="2850" spc="-1" strike="noStrike">
              <a:solidFill>
                <a:srgbClr val="000000"/>
              </a:solidFill>
              <a:uFill>
                <a:solidFill>
                  <a:srgbClr val="ffffff"/>
                </a:solidFill>
              </a:uFill>
              <a:latin typeface="Arial"/>
            </a:endParaRPr>
          </a:p>
          <a:p>
            <a:pPr lvl="3" marL="1628280" indent="-232200">
              <a:lnSpc>
                <a:spcPct val="100000"/>
              </a:lnSpc>
              <a:buBlip>
                <a:blip r:embed="rId10"/>
              </a:buBlip>
            </a:pPr>
            <a:r>
              <a:rPr b="0" lang="fi-FI" sz="1829" spc="-1" strike="noStrike">
                <a:solidFill>
                  <a:srgbClr val="000000"/>
                </a:solidFill>
                <a:uFill>
                  <a:solidFill>
                    <a:srgbClr val="ffffff"/>
                  </a:solidFill>
                </a:uFill>
                <a:latin typeface="Arial"/>
                <a:ea typeface="ＭＳ Ｐゴシック"/>
              </a:rPr>
              <a:t>Fourth level</a:t>
            </a:r>
            <a:endParaRPr b="0" lang="fi-FI" sz="2850" spc="-1" strike="noStrike">
              <a:solidFill>
                <a:srgbClr val="000000"/>
              </a:solidFill>
              <a:uFill>
                <a:solidFill>
                  <a:srgbClr val="ffffff"/>
                </a:solidFill>
              </a:uFill>
              <a:latin typeface="Arial"/>
            </a:endParaRPr>
          </a:p>
          <a:p>
            <a:pPr lvl="4" marL="2093760" indent="-232200">
              <a:lnSpc>
                <a:spcPct val="100000"/>
              </a:lnSpc>
              <a:buBlip>
                <a:blip r:embed="rId11"/>
              </a:buBlip>
            </a:pPr>
            <a:r>
              <a:rPr b="0" lang="fi-FI" sz="1829" spc="-1" strike="noStrike">
                <a:solidFill>
                  <a:srgbClr val="000000"/>
                </a:solidFill>
                <a:uFill>
                  <a:solidFill>
                    <a:srgbClr val="ffffff"/>
                  </a:solidFill>
                </a:uFill>
                <a:latin typeface="Arial"/>
                <a:ea typeface="ＭＳ Ｐゴシック"/>
              </a:rPr>
              <a:t>Fifth level</a:t>
            </a:r>
            <a:endParaRPr b="0" lang="fi-FI" sz="2850" spc="-1" strike="noStrike">
              <a:solidFill>
                <a:srgbClr val="000000"/>
              </a:solidFill>
              <a:uFill>
                <a:solidFill>
                  <a:srgbClr val="ffffff"/>
                </a:solidFill>
              </a:uFill>
              <a:latin typeface="Arial"/>
            </a:endParaRPr>
          </a:p>
        </p:txBody>
      </p:sp>
      <p:sp>
        <p:nvSpPr>
          <p:cNvPr id="90" name="PlaceHolder 7"/>
          <p:cNvSpPr>
            <a:spLocks noGrp="1"/>
          </p:cNvSpPr>
          <p:nvPr>
            <p:ph type="ftr"/>
          </p:nvPr>
        </p:nvSpPr>
        <p:spPr>
          <a:xfrm>
            <a:off x="308520" y="7202520"/>
            <a:ext cx="6883920" cy="279720"/>
          </a:xfrm>
          <a:prstGeom prst="rect">
            <a:avLst/>
          </a:prstGeom>
        </p:spPr>
        <p:txBody>
          <a:bodyPr/>
          <a:p>
            <a:pPr>
              <a:lnSpc>
                <a:spcPct val="100000"/>
              </a:lnSpc>
            </a:pPr>
            <a:r>
              <a:rPr b="0" lang="en-US" sz="1220" spc="-1" strike="noStrike">
                <a:solidFill>
                  <a:srgbClr val="000000"/>
                </a:solidFill>
                <a:uFill>
                  <a:solidFill>
                    <a:srgbClr val="ffffff"/>
                  </a:solidFill>
                </a:uFill>
                <a:latin typeface="Arial"/>
                <a:ea typeface="ＭＳ Ｐゴシック"/>
              </a:rPr>
              <a:t>研究室ゼミ</a:t>
            </a:r>
            <a:endParaRPr b="0" lang="en-US" sz="1400" spc="-1" strike="noStrike">
              <a:solidFill>
                <a:srgbClr val="000000"/>
              </a:solidFill>
              <a:uFill>
                <a:solidFill>
                  <a:srgbClr val="ffffff"/>
                </a:solidFill>
              </a:uFill>
              <a:latin typeface="Times New Roman"/>
            </a:endParaRPr>
          </a:p>
        </p:txBody>
      </p:sp>
      <p:sp>
        <p:nvSpPr>
          <p:cNvPr id="91" name="PlaceHolder 8"/>
          <p:cNvSpPr>
            <a:spLocks noGrp="1"/>
          </p:cNvSpPr>
          <p:nvPr>
            <p:ph type="sldNum"/>
          </p:nvPr>
        </p:nvSpPr>
        <p:spPr>
          <a:xfrm>
            <a:off x="9345240" y="7202880"/>
            <a:ext cx="457200" cy="279720"/>
          </a:xfrm>
          <a:prstGeom prst="rect">
            <a:avLst/>
          </a:prstGeom>
        </p:spPr>
        <p:txBody>
          <a:bodyPr/>
          <a:p>
            <a:pPr algn="r">
              <a:lnSpc>
                <a:spcPct val="100000"/>
              </a:lnSpc>
            </a:pPr>
            <a:fld id="{E15FE088-B8A4-4D36-B937-F62046734EA4}" type="slidenum">
              <a:rPr b="0" lang="en-US" sz="1220" spc="-1" strike="noStrike">
                <a:solidFill>
                  <a:srgbClr val="000000"/>
                </a:solidFill>
                <a:uFill>
                  <a:solidFill>
                    <a:srgbClr val="ffffff"/>
                  </a:solidFill>
                </a:uFill>
                <a:latin typeface="Arial"/>
                <a:ea typeface="ＭＳ Ｐゴシック"/>
              </a:rPr>
              <a:t>1</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 id="2147483686" r:id="rId2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6" name="CustomShape 1"/>
          <p:cNvSpPr/>
          <p:nvPr/>
        </p:nvSpPr>
        <p:spPr>
          <a:xfrm>
            <a:off x="277920" y="762840"/>
            <a:ext cx="9524520" cy="78480"/>
          </a:xfrm>
          <a:prstGeom prst="rect">
            <a:avLst/>
          </a:prstGeom>
          <a:solidFill>
            <a:schemeClr val="accent2"/>
          </a:solidFill>
          <a:ln>
            <a:noFill/>
          </a:ln>
        </p:spPr>
        <p:style>
          <a:lnRef idx="0"/>
          <a:fillRef idx="0"/>
          <a:effectRef idx="0"/>
          <a:fontRef idx="minor"/>
        </p:style>
      </p:sp>
      <p:sp>
        <p:nvSpPr>
          <p:cNvPr id="127" name="CustomShape 2"/>
          <p:cNvSpPr/>
          <p:nvPr/>
        </p:nvSpPr>
        <p:spPr>
          <a:xfrm>
            <a:off x="278280" y="7124040"/>
            <a:ext cx="9524520" cy="78480"/>
          </a:xfrm>
          <a:prstGeom prst="rect">
            <a:avLst/>
          </a:prstGeom>
          <a:solidFill>
            <a:schemeClr val="accent2"/>
          </a:solidFill>
          <a:ln>
            <a:noFill/>
          </a:ln>
        </p:spPr>
        <p:style>
          <a:lnRef idx="0"/>
          <a:fillRef idx="0"/>
          <a:effectRef idx="0"/>
          <a:fontRef idx="minor"/>
        </p:style>
      </p:sp>
      <p:sp>
        <p:nvSpPr>
          <p:cNvPr id="128" name="CustomShape 3"/>
          <p:cNvSpPr/>
          <p:nvPr/>
        </p:nvSpPr>
        <p:spPr>
          <a:xfrm>
            <a:off x="7198920" y="7216920"/>
            <a:ext cx="2232360" cy="276480"/>
          </a:xfrm>
          <a:prstGeom prst="rect">
            <a:avLst/>
          </a:prstGeom>
          <a:noFill/>
          <a:ln>
            <a:noFill/>
          </a:ln>
        </p:spPr>
        <p:style>
          <a:lnRef idx="0"/>
          <a:fillRef idx="0"/>
          <a:effectRef idx="0"/>
          <a:fontRef idx="minor"/>
        </p:style>
        <p:txBody>
          <a:bodyPr wrap="none" lIns="90000" rIns="90000" tIns="45000" bIns="45000" anchor="ctr"/>
          <a:p>
            <a:pPr>
              <a:lnSpc>
                <a:spcPct val="100000"/>
              </a:lnSpc>
            </a:pPr>
            <a:r>
              <a:rPr b="0" lang="en-US" sz="1220" spc="-1" strike="noStrike">
                <a:solidFill>
                  <a:srgbClr val="000000"/>
                </a:solidFill>
                <a:uFill>
                  <a:solidFill>
                    <a:srgbClr val="ffffff"/>
                  </a:solidFill>
                </a:uFill>
                <a:latin typeface="Arial"/>
                <a:ea typeface="ＭＳ Ｐゴシック"/>
              </a:rPr>
              <a:t>Kawamata Lab., Tohoku Univ.</a:t>
            </a:r>
            <a:endParaRPr b="0" lang="en-US" sz="1800" spc="-1" strike="noStrike">
              <a:solidFill>
                <a:srgbClr val="000000"/>
              </a:solidFill>
              <a:uFill>
                <a:solidFill>
                  <a:srgbClr val="ffffff"/>
                </a:solidFill>
              </a:uFill>
              <a:latin typeface="Arial"/>
            </a:endParaRPr>
          </a:p>
        </p:txBody>
      </p:sp>
      <p:sp>
        <p:nvSpPr>
          <p:cNvPr id="129" name="PlaceHolder 4"/>
          <p:cNvSpPr>
            <a:spLocks noGrp="1"/>
          </p:cNvSpPr>
          <p:nvPr>
            <p:ph type="body"/>
          </p:nvPr>
        </p:nvSpPr>
        <p:spPr>
          <a:xfrm>
            <a:off x="504000" y="1000800"/>
            <a:ext cx="9072360" cy="2892240"/>
          </a:xfrm>
          <a:prstGeom prst="rect">
            <a:avLst/>
          </a:prstGeom>
        </p:spPr>
        <p:txBody>
          <a:bodyPr/>
          <a:p>
            <a:pPr marL="432000" indent="-324000">
              <a:buClr>
                <a:srgbClr val="000000"/>
              </a:buClr>
              <a:buSzPct val="45000"/>
              <a:buFont typeface="Wingdings" charset="2"/>
              <a:buChar char=""/>
            </a:pPr>
            <a:r>
              <a:rPr b="0" lang="fi-FI" sz="2850" spc="-1" strike="noStrike">
                <a:solidFill>
                  <a:srgbClr val="000000"/>
                </a:solidFill>
                <a:uFill>
                  <a:solidFill>
                    <a:srgbClr val="ffffff"/>
                  </a:solidFill>
                </a:uFill>
                <a:latin typeface="Arial"/>
                <a:ea typeface="ＭＳ Ｐゴシック"/>
              </a:rPr>
              <a:t>Click to edit the outline text format</a:t>
            </a:r>
            <a:endParaRPr b="0" lang="fi-FI" sz="285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fi-FI" sz="2850" spc="-1" strike="noStrike">
                <a:solidFill>
                  <a:srgbClr val="000000"/>
                </a:solidFill>
                <a:uFill>
                  <a:solidFill>
                    <a:srgbClr val="ffffff"/>
                  </a:solidFill>
                </a:uFill>
                <a:latin typeface="Arial"/>
                <a:ea typeface="ＭＳ Ｐゴシック"/>
              </a:rPr>
              <a:t>Second Outline Level</a:t>
            </a:r>
            <a:endParaRPr b="0" lang="fi-FI" sz="285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fi-FI" sz="2850" spc="-1" strike="noStrike">
                <a:solidFill>
                  <a:srgbClr val="000000"/>
                </a:solidFill>
                <a:uFill>
                  <a:solidFill>
                    <a:srgbClr val="ffffff"/>
                  </a:solidFill>
                </a:uFill>
                <a:latin typeface="Arial"/>
                <a:ea typeface="ＭＳ Ｐゴシック"/>
              </a:rPr>
              <a:t>Third Outline Level</a:t>
            </a:r>
            <a:endParaRPr b="0" lang="fi-FI" sz="285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fi-FI" sz="2850" spc="-1" strike="noStrike">
                <a:solidFill>
                  <a:srgbClr val="000000"/>
                </a:solidFill>
                <a:uFill>
                  <a:solidFill>
                    <a:srgbClr val="ffffff"/>
                  </a:solidFill>
                </a:uFill>
                <a:latin typeface="Arial"/>
                <a:ea typeface="ＭＳ Ｐゴシック"/>
              </a:rPr>
              <a:t>Fourth Outline Level</a:t>
            </a:r>
            <a:endParaRPr b="0" lang="fi-FI" sz="285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fi-FI" sz="2850" spc="-1" strike="noStrike">
                <a:solidFill>
                  <a:srgbClr val="000000"/>
                </a:solidFill>
                <a:uFill>
                  <a:solidFill>
                    <a:srgbClr val="ffffff"/>
                  </a:solidFill>
                </a:uFill>
                <a:latin typeface="Arial"/>
                <a:ea typeface="ＭＳ Ｐゴシック"/>
              </a:rPr>
              <a:t>Fifth Outline Level</a:t>
            </a:r>
            <a:endParaRPr b="0" lang="fi-FI" sz="285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fi-FI" sz="2850" spc="-1" strike="noStrike">
                <a:solidFill>
                  <a:srgbClr val="000000"/>
                </a:solidFill>
                <a:uFill>
                  <a:solidFill>
                    <a:srgbClr val="ffffff"/>
                  </a:solidFill>
                </a:uFill>
                <a:latin typeface="Arial"/>
                <a:ea typeface="ＭＳ Ｐゴシック"/>
              </a:rPr>
              <a:t>Sixth Outline Level</a:t>
            </a:r>
            <a:endParaRPr b="0" lang="fi-FI" sz="2850" spc="-1" strike="noStrike">
              <a:solidFill>
                <a:srgbClr val="000000"/>
              </a:solidFill>
              <a:uFill>
                <a:solidFill>
                  <a:srgbClr val="ffffff"/>
                </a:solidFill>
              </a:uFill>
              <a:latin typeface="Arial"/>
            </a:endParaRPr>
          </a:p>
          <a:p>
            <a:pPr marL="348840" indent="-348480">
              <a:lnSpc>
                <a:spcPct val="100000"/>
              </a:lnSpc>
              <a:buBlip>
                <a:blip r:embed="rId2"/>
              </a:buBlip>
            </a:pPr>
            <a:r>
              <a:rPr b="0" lang="fi-FI" sz="2850" spc="-1" strike="noStrike">
                <a:solidFill>
                  <a:srgbClr val="000000"/>
                </a:solidFill>
                <a:uFill>
                  <a:solidFill>
                    <a:srgbClr val="ffffff"/>
                  </a:solidFill>
                </a:uFill>
                <a:latin typeface="Arial"/>
                <a:ea typeface="ＭＳ Ｐゴシック"/>
              </a:rPr>
              <a:t>Seventh Outline LevelEdit Master text styles</a:t>
            </a:r>
            <a:endParaRPr b="0" lang="fi-FI" sz="2850" spc="-1" strike="noStrike">
              <a:solidFill>
                <a:srgbClr val="000000"/>
              </a:solidFill>
              <a:uFill>
                <a:solidFill>
                  <a:srgbClr val="ffffff"/>
                </a:solidFill>
              </a:uFill>
              <a:latin typeface="Arial"/>
            </a:endParaRPr>
          </a:p>
          <a:p>
            <a:pPr lvl="1" marL="756000" indent="-290520">
              <a:lnSpc>
                <a:spcPct val="100000"/>
              </a:lnSpc>
              <a:buBlip>
                <a:blip r:embed="rId3"/>
              </a:buBlip>
            </a:pPr>
            <a:r>
              <a:rPr b="0" lang="fi-FI" sz="2440" spc="-1" strike="noStrike">
                <a:solidFill>
                  <a:srgbClr val="000000"/>
                </a:solidFill>
                <a:uFill>
                  <a:solidFill>
                    <a:srgbClr val="ffffff"/>
                  </a:solidFill>
                </a:uFill>
                <a:latin typeface="Arial"/>
                <a:ea typeface="ＭＳ Ｐゴシック"/>
              </a:rPr>
              <a:t>Second level</a:t>
            </a:r>
            <a:endParaRPr b="0" lang="fi-FI" sz="2850" spc="-1" strike="noStrike">
              <a:solidFill>
                <a:srgbClr val="000000"/>
              </a:solidFill>
              <a:uFill>
                <a:solidFill>
                  <a:srgbClr val="ffffff"/>
                </a:solidFill>
              </a:uFill>
              <a:latin typeface="Arial"/>
            </a:endParaRPr>
          </a:p>
          <a:p>
            <a:pPr lvl="2" marL="1163160" indent="-232200">
              <a:lnSpc>
                <a:spcPct val="100000"/>
              </a:lnSpc>
              <a:buBlip>
                <a:blip r:embed="rId4"/>
              </a:buBlip>
            </a:pPr>
            <a:r>
              <a:rPr b="0" lang="fi-FI" sz="2040" spc="-1" strike="noStrike">
                <a:solidFill>
                  <a:srgbClr val="000000"/>
                </a:solidFill>
                <a:uFill>
                  <a:solidFill>
                    <a:srgbClr val="ffffff"/>
                  </a:solidFill>
                </a:uFill>
                <a:latin typeface="Arial"/>
                <a:ea typeface="ＭＳ Ｐゴシック"/>
              </a:rPr>
              <a:t>Third level</a:t>
            </a:r>
            <a:endParaRPr b="0" lang="fi-FI" sz="2850" spc="-1" strike="noStrike">
              <a:solidFill>
                <a:srgbClr val="000000"/>
              </a:solidFill>
              <a:uFill>
                <a:solidFill>
                  <a:srgbClr val="ffffff"/>
                </a:solidFill>
              </a:uFill>
              <a:latin typeface="Arial"/>
            </a:endParaRPr>
          </a:p>
          <a:p>
            <a:pPr lvl="3" marL="1628280" indent="-232200">
              <a:lnSpc>
                <a:spcPct val="100000"/>
              </a:lnSpc>
              <a:buBlip>
                <a:blip r:embed="rId5"/>
              </a:buBlip>
            </a:pPr>
            <a:r>
              <a:rPr b="0" lang="fi-FI" sz="1800" spc="-1" strike="noStrike">
                <a:solidFill>
                  <a:srgbClr val="000000"/>
                </a:solidFill>
                <a:uFill>
                  <a:solidFill>
                    <a:srgbClr val="ffffff"/>
                  </a:solidFill>
                </a:uFill>
                <a:latin typeface="Arial"/>
                <a:ea typeface="ＭＳ Ｐゴシック"/>
              </a:rPr>
              <a:t>Fourth level</a:t>
            </a:r>
            <a:endParaRPr b="0" lang="fi-FI" sz="2850" spc="-1" strike="noStrike">
              <a:solidFill>
                <a:srgbClr val="000000"/>
              </a:solidFill>
              <a:uFill>
                <a:solidFill>
                  <a:srgbClr val="ffffff"/>
                </a:solidFill>
              </a:uFill>
              <a:latin typeface="Arial"/>
            </a:endParaRPr>
          </a:p>
          <a:p>
            <a:pPr lvl="4" marL="2093760" indent="-232200">
              <a:lnSpc>
                <a:spcPct val="100000"/>
              </a:lnSpc>
              <a:buBlip>
                <a:blip r:embed="rId6"/>
              </a:buBlip>
            </a:pPr>
            <a:r>
              <a:rPr b="0" lang="fi-FI" sz="1629" spc="-1" strike="noStrike">
                <a:solidFill>
                  <a:srgbClr val="000000"/>
                </a:solidFill>
                <a:uFill>
                  <a:solidFill>
                    <a:srgbClr val="ffffff"/>
                  </a:solidFill>
                </a:uFill>
                <a:latin typeface="Arial"/>
                <a:ea typeface="ＭＳ Ｐゴシック"/>
              </a:rPr>
              <a:t>Fifth level</a:t>
            </a:r>
            <a:endParaRPr b="0" lang="fi-FI" sz="2850" spc="-1" strike="noStrike">
              <a:solidFill>
                <a:srgbClr val="000000"/>
              </a:solidFill>
              <a:uFill>
                <a:solidFill>
                  <a:srgbClr val="ffffff"/>
                </a:solidFill>
              </a:uFill>
              <a:latin typeface="Arial"/>
            </a:endParaRPr>
          </a:p>
        </p:txBody>
      </p:sp>
      <p:sp>
        <p:nvSpPr>
          <p:cNvPr id="130" name="PlaceHolder 5"/>
          <p:cNvSpPr>
            <a:spLocks noGrp="1"/>
          </p:cNvSpPr>
          <p:nvPr>
            <p:ph type="title"/>
          </p:nvPr>
        </p:nvSpPr>
        <p:spPr>
          <a:xfrm>
            <a:off x="277920" y="211320"/>
            <a:ext cx="9433440" cy="530280"/>
          </a:xfrm>
          <a:prstGeom prst="rect">
            <a:avLst/>
          </a:prstGeom>
        </p:spPr>
        <p:txBody>
          <a:bodyPr anchor="ctr"/>
          <a:p>
            <a:pPr>
              <a:lnSpc>
                <a:spcPct val="100000"/>
              </a:lnSpc>
            </a:pPr>
            <a:r>
              <a:rPr b="0" lang="fi-FI" sz="2850" spc="-1" strike="noStrike">
                <a:solidFill>
                  <a:srgbClr val="000000"/>
                </a:solidFill>
                <a:uFill>
                  <a:solidFill>
                    <a:srgbClr val="ffffff"/>
                  </a:solidFill>
                </a:uFill>
                <a:latin typeface="Arial"/>
                <a:ea typeface="ＭＳ Ｐゴシック"/>
              </a:rPr>
              <a:t>Click to edit Master title style</a:t>
            </a:r>
            <a:endParaRPr b="0" lang="fi-FI" sz="1800" spc="-1" strike="noStrike">
              <a:solidFill>
                <a:srgbClr val="000000"/>
              </a:solidFill>
              <a:uFill>
                <a:solidFill>
                  <a:srgbClr val="ffffff"/>
                </a:solidFill>
              </a:uFill>
              <a:latin typeface="Arial"/>
            </a:endParaRPr>
          </a:p>
        </p:txBody>
      </p:sp>
      <p:sp>
        <p:nvSpPr>
          <p:cNvPr id="131" name="PlaceHolder 6"/>
          <p:cNvSpPr>
            <a:spLocks noGrp="1"/>
          </p:cNvSpPr>
          <p:nvPr>
            <p:ph type="sldNum"/>
          </p:nvPr>
        </p:nvSpPr>
        <p:spPr>
          <a:xfrm>
            <a:off x="9345240" y="7202880"/>
            <a:ext cx="457200" cy="279720"/>
          </a:xfrm>
          <a:prstGeom prst="rect">
            <a:avLst/>
          </a:prstGeom>
        </p:spPr>
        <p:txBody>
          <a:bodyPr/>
          <a:p>
            <a:pPr algn="r">
              <a:lnSpc>
                <a:spcPct val="100000"/>
              </a:lnSpc>
            </a:pPr>
            <a:fld id="{E471639B-46C2-4EAD-8EB2-14153E33BB89}" type="slidenum">
              <a:rPr b="0" lang="en-US" sz="1220" spc="-1" strike="noStrike">
                <a:solidFill>
                  <a:srgbClr val="000000"/>
                </a:solidFill>
                <a:uFill>
                  <a:solidFill>
                    <a:srgbClr val="ffffff"/>
                  </a:solidFill>
                </a:uFill>
                <a:latin typeface="Arial"/>
                <a:ea typeface="ＭＳ Ｐゴシック"/>
              </a:rPr>
              <a:t>1</a:t>
            </a:fld>
            <a:endParaRPr b="0" lang="en-US" sz="1400" spc="-1" strike="noStrike">
              <a:solidFill>
                <a:srgbClr val="000000"/>
              </a:solidFill>
              <a:uFill>
                <a:solidFill>
                  <a:srgbClr val="ffffff"/>
                </a:solidFill>
              </a:uFill>
              <a:latin typeface="Times New Roman"/>
            </a:endParaRPr>
          </a:p>
        </p:txBody>
      </p:sp>
      <p:sp>
        <p:nvSpPr>
          <p:cNvPr id="132" name="PlaceHolder 7"/>
          <p:cNvSpPr>
            <a:spLocks noGrp="1"/>
          </p:cNvSpPr>
          <p:nvPr>
            <p:ph type="ftr"/>
          </p:nvPr>
        </p:nvSpPr>
        <p:spPr>
          <a:xfrm>
            <a:off x="308520" y="7202520"/>
            <a:ext cx="6883920" cy="279720"/>
          </a:xfrm>
          <a:prstGeom prst="rect">
            <a:avLst/>
          </a:prstGeom>
        </p:spPr>
        <p:txBody>
          <a:bodyPr/>
          <a:p>
            <a:pPr>
              <a:lnSpc>
                <a:spcPct val="100000"/>
              </a:lnSpc>
            </a:pPr>
            <a:r>
              <a:rPr b="0" lang="en-US" sz="1220" spc="-1" strike="noStrike">
                <a:solidFill>
                  <a:srgbClr val="000000"/>
                </a:solidFill>
                <a:uFill>
                  <a:solidFill>
                    <a:srgbClr val="ffffff"/>
                  </a:solidFill>
                </a:uFill>
                <a:latin typeface="Arial"/>
                <a:ea typeface="ＭＳ Ｐゴシック"/>
              </a:rPr>
              <a:t>研究室ゼミ</a:t>
            </a:r>
            <a:endParaRPr b="0" lang="en-US" sz="1400" spc="-1" strike="noStrike">
              <a:solidFill>
                <a:srgbClr val="000000"/>
              </a:solidFill>
              <a:uFill>
                <a:solidFill>
                  <a:srgbClr val="ffffff"/>
                </a:solidFill>
              </a:uFill>
              <a:latin typeface="Times New Roman"/>
            </a:endParaRPr>
          </a:p>
        </p:txBody>
      </p:sp>
      <p:sp>
        <p:nvSpPr>
          <p:cNvPr id="133" name="PlaceHolder 8"/>
          <p:cNvSpPr>
            <a:spLocks noGrp="1"/>
          </p:cNvSpPr>
          <p:nvPr>
            <p:ph type="body"/>
          </p:nvPr>
        </p:nvSpPr>
        <p:spPr>
          <a:xfrm>
            <a:off x="504000" y="4061520"/>
            <a:ext cx="9072360" cy="2892240"/>
          </a:xfrm>
          <a:prstGeom prst="rect">
            <a:avLst/>
          </a:prstGeom>
        </p:spPr>
        <p:txBody>
          <a:bodyPr/>
          <a:p>
            <a:pPr marL="432000" indent="-324000">
              <a:buClr>
                <a:srgbClr val="000000"/>
              </a:buClr>
              <a:buSzPct val="45000"/>
              <a:buFont typeface="Wingdings" charset="2"/>
              <a:buChar char=""/>
            </a:pPr>
            <a:r>
              <a:rPr b="0" lang="fi-FI" sz="2850" spc="-1" strike="noStrike">
                <a:solidFill>
                  <a:srgbClr val="000000"/>
                </a:solidFill>
                <a:uFill>
                  <a:solidFill>
                    <a:srgbClr val="ffffff"/>
                  </a:solidFill>
                </a:uFill>
                <a:latin typeface="Arial"/>
                <a:ea typeface="ＭＳ Ｐゴシック"/>
              </a:rPr>
              <a:t>Click to edit the outline text format</a:t>
            </a:r>
            <a:endParaRPr b="0" lang="fi-FI" sz="285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fi-FI" sz="2850" spc="-1" strike="noStrike">
                <a:solidFill>
                  <a:srgbClr val="000000"/>
                </a:solidFill>
                <a:uFill>
                  <a:solidFill>
                    <a:srgbClr val="ffffff"/>
                  </a:solidFill>
                </a:uFill>
                <a:latin typeface="Arial"/>
                <a:ea typeface="ＭＳ Ｐゴシック"/>
              </a:rPr>
              <a:t>Second Outline Level</a:t>
            </a:r>
            <a:endParaRPr b="0" lang="fi-FI" sz="285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fi-FI" sz="2850" spc="-1" strike="noStrike">
                <a:solidFill>
                  <a:srgbClr val="000000"/>
                </a:solidFill>
                <a:uFill>
                  <a:solidFill>
                    <a:srgbClr val="ffffff"/>
                  </a:solidFill>
                </a:uFill>
                <a:latin typeface="Arial"/>
                <a:ea typeface="ＭＳ Ｐゴシック"/>
              </a:rPr>
              <a:t>Third Outline Level</a:t>
            </a:r>
            <a:endParaRPr b="0" lang="fi-FI" sz="285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fi-FI" sz="2850" spc="-1" strike="noStrike">
                <a:solidFill>
                  <a:srgbClr val="000000"/>
                </a:solidFill>
                <a:uFill>
                  <a:solidFill>
                    <a:srgbClr val="ffffff"/>
                  </a:solidFill>
                </a:uFill>
                <a:latin typeface="Arial"/>
                <a:ea typeface="ＭＳ Ｐゴシック"/>
              </a:rPr>
              <a:t>Fourth Outline Level</a:t>
            </a:r>
            <a:endParaRPr b="0" lang="fi-FI" sz="285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fi-FI" sz="2850" spc="-1" strike="noStrike">
                <a:solidFill>
                  <a:srgbClr val="000000"/>
                </a:solidFill>
                <a:uFill>
                  <a:solidFill>
                    <a:srgbClr val="ffffff"/>
                  </a:solidFill>
                </a:uFill>
                <a:latin typeface="Arial"/>
                <a:ea typeface="ＭＳ Ｐゴシック"/>
              </a:rPr>
              <a:t>Fifth Outline Level</a:t>
            </a:r>
            <a:endParaRPr b="0" lang="fi-FI" sz="285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fi-FI" sz="2850" spc="-1" strike="noStrike">
                <a:solidFill>
                  <a:srgbClr val="000000"/>
                </a:solidFill>
                <a:uFill>
                  <a:solidFill>
                    <a:srgbClr val="ffffff"/>
                  </a:solidFill>
                </a:uFill>
                <a:latin typeface="Arial"/>
                <a:ea typeface="ＭＳ Ｐゴシック"/>
              </a:rPr>
              <a:t>Sixth Outline Level</a:t>
            </a:r>
            <a:endParaRPr b="0" lang="fi-FI" sz="2850" spc="-1" strike="noStrike">
              <a:solidFill>
                <a:srgbClr val="000000"/>
              </a:solidFill>
              <a:uFill>
                <a:solidFill>
                  <a:srgbClr val="ffffff"/>
                </a:solidFill>
              </a:uFill>
              <a:latin typeface="Arial"/>
            </a:endParaRPr>
          </a:p>
          <a:p>
            <a:pPr marL="348840" indent="-348480">
              <a:lnSpc>
                <a:spcPct val="100000"/>
              </a:lnSpc>
              <a:buBlip>
                <a:blip r:embed="rId7"/>
              </a:buBlip>
            </a:pPr>
            <a:r>
              <a:rPr b="0" lang="fi-FI" sz="2850" spc="-1" strike="noStrike">
                <a:solidFill>
                  <a:srgbClr val="000000"/>
                </a:solidFill>
                <a:uFill>
                  <a:solidFill>
                    <a:srgbClr val="ffffff"/>
                  </a:solidFill>
                </a:uFill>
                <a:latin typeface="Arial"/>
                <a:ea typeface="ＭＳ Ｐゴシック"/>
              </a:rPr>
              <a:t>Seventh Outline LevelEdit Master text styles</a:t>
            </a:r>
            <a:endParaRPr b="0" lang="fi-FI" sz="2850" spc="-1" strike="noStrike">
              <a:solidFill>
                <a:srgbClr val="000000"/>
              </a:solidFill>
              <a:uFill>
                <a:solidFill>
                  <a:srgbClr val="ffffff"/>
                </a:solidFill>
              </a:uFill>
              <a:latin typeface="Arial"/>
            </a:endParaRPr>
          </a:p>
          <a:p>
            <a:pPr lvl="1" marL="756000" indent="-290520">
              <a:lnSpc>
                <a:spcPct val="100000"/>
              </a:lnSpc>
              <a:buBlip>
                <a:blip r:embed="rId8"/>
              </a:buBlip>
            </a:pPr>
            <a:r>
              <a:rPr b="0" lang="fi-FI" sz="2440" spc="-1" strike="noStrike">
                <a:solidFill>
                  <a:srgbClr val="000000"/>
                </a:solidFill>
                <a:uFill>
                  <a:solidFill>
                    <a:srgbClr val="ffffff"/>
                  </a:solidFill>
                </a:uFill>
                <a:latin typeface="Arial"/>
                <a:ea typeface="ＭＳ Ｐゴシック"/>
              </a:rPr>
              <a:t>Second level</a:t>
            </a:r>
            <a:endParaRPr b="0" lang="fi-FI" sz="2850" spc="-1" strike="noStrike">
              <a:solidFill>
                <a:srgbClr val="000000"/>
              </a:solidFill>
              <a:uFill>
                <a:solidFill>
                  <a:srgbClr val="ffffff"/>
                </a:solidFill>
              </a:uFill>
              <a:latin typeface="Arial"/>
            </a:endParaRPr>
          </a:p>
          <a:p>
            <a:pPr lvl="2" marL="1163160" indent="-232200">
              <a:lnSpc>
                <a:spcPct val="100000"/>
              </a:lnSpc>
              <a:buBlip>
                <a:blip r:embed="rId9"/>
              </a:buBlip>
            </a:pPr>
            <a:r>
              <a:rPr b="0" lang="fi-FI" sz="2040" spc="-1" strike="noStrike">
                <a:solidFill>
                  <a:srgbClr val="000000"/>
                </a:solidFill>
                <a:uFill>
                  <a:solidFill>
                    <a:srgbClr val="ffffff"/>
                  </a:solidFill>
                </a:uFill>
                <a:latin typeface="Arial"/>
                <a:ea typeface="ＭＳ Ｐゴシック"/>
              </a:rPr>
              <a:t>Third level</a:t>
            </a:r>
            <a:endParaRPr b="0" lang="fi-FI" sz="2850" spc="-1" strike="noStrike">
              <a:solidFill>
                <a:srgbClr val="000000"/>
              </a:solidFill>
              <a:uFill>
                <a:solidFill>
                  <a:srgbClr val="ffffff"/>
                </a:solidFill>
              </a:uFill>
              <a:latin typeface="Arial"/>
            </a:endParaRPr>
          </a:p>
          <a:p>
            <a:pPr lvl="3" marL="1628280" indent="-232200">
              <a:lnSpc>
                <a:spcPct val="100000"/>
              </a:lnSpc>
              <a:buBlip>
                <a:blip r:embed="rId10"/>
              </a:buBlip>
            </a:pPr>
            <a:r>
              <a:rPr b="0" lang="fi-FI" sz="1800" spc="-1" strike="noStrike">
                <a:solidFill>
                  <a:srgbClr val="000000"/>
                </a:solidFill>
                <a:uFill>
                  <a:solidFill>
                    <a:srgbClr val="ffffff"/>
                  </a:solidFill>
                </a:uFill>
                <a:latin typeface="Arial"/>
                <a:ea typeface="ＭＳ Ｐゴシック"/>
              </a:rPr>
              <a:t>Fourth level</a:t>
            </a:r>
            <a:endParaRPr b="0" lang="fi-FI" sz="2850" spc="-1" strike="noStrike">
              <a:solidFill>
                <a:srgbClr val="000000"/>
              </a:solidFill>
              <a:uFill>
                <a:solidFill>
                  <a:srgbClr val="ffffff"/>
                </a:solidFill>
              </a:uFill>
              <a:latin typeface="Arial"/>
            </a:endParaRPr>
          </a:p>
          <a:p>
            <a:pPr lvl="4" marL="2093760" indent="-232200">
              <a:lnSpc>
                <a:spcPct val="100000"/>
              </a:lnSpc>
              <a:buBlip>
                <a:blip r:embed="rId11"/>
              </a:buBlip>
            </a:pPr>
            <a:r>
              <a:rPr b="0" lang="fi-FI" sz="1629" spc="-1" strike="noStrike">
                <a:solidFill>
                  <a:srgbClr val="000000"/>
                </a:solidFill>
                <a:uFill>
                  <a:solidFill>
                    <a:srgbClr val="ffffff"/>
                  </a:solidFill>
                </a:uFill>
                <a:latin typeface="Arial"/>
                <a:ea typeface="ＭＳ Ｐゴシック"/>
              </a:rPr>
              <a:t>Fifth level</a:t>
            </a:r>
            <a:endParaRPr b="0" lang="fi-FI" sz="285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 id="2147483698" r:id="rId22"/>
    <p:sldLayoutId id="2147483699" r:id="rId2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8" name="CustomShape 1"/>
          <p:cNvSpPr/>
          <p:nvPr/>
        </p:nvSpPr>
        <p:spPr>
          <a:xfrm>
            <a:off x="277560" y="762840"/>
            <a:ext cx="9523440" cy="77760"/>
          </a:xfrm>
          <a:prstGeom prst="rect">
            <a:avLst/>
          </a:prstGeom>
          <a:solidFill>
            <a:srgbClr val="333399"/>
          </a:solidFill>
          <a:ln>
            <a:noFill/>
          </a:ln>
        </p:spPr>
        <p:style>
          <a:lnRef idx="0"/>
          <a:fillRef idx="0"/>
          <a:effectRef idx="0"/>
          <a:fontRef idx="minor"/>
        </p:style>
      </p:sp>
      <p:sp>
        <p:nvSpPr>
          <p:cNvPr id="169" name="CustomShape 2"/>
          <p:cNvSpPr/>
          <p:nvPr/>
        </p:nvSpPr>
        <p:spPr>
          <a:xfrm>
            <a:off x="278280" y="7124400"/>
            <a:ext cx="9523440" cy="77760"/>
          </a:xfrm>
          <a:prstGeom prst="rect">
            <a:avLst/>
          </a:prstGeom>
          <a:solidFill>
            <a:srgbClr val="333399"/>
          </a:solidFill>
          <a:ln>
            <a:noFill/>
          </a:ln>
        </p:spPr>
        <p:style>
          <a:lnRef idx="0"/>
          <a:fillRef idx="0"/>
          <a:effectRef idx="0"/>
          <a:fontRef idx="minor"/>
        </p:style>
      </p:sp>
      <p:sp>
        <p:nvSpPr>
          <p:cNvPr id="170" name="CustomShape 3"/>
          <p:cNvSpPr/>
          <p:nvPr/>
        </p:nvSpPr>
        <p:spPr>
          <a:xfrm>
            <a:off x="7223040" y="7219080"/>
            <a:ext cx="2197080" cy="272880"/>
          </a:xfrm>
          <a:prstGeom prst="rect">
            <a:avLst/>
          </a:prstGeom>
          <a:noFill/>
          <a:ln>
            <a:noFill/>
          </a:ln>
        </p:spPr>
        <p:style>
          <a:lnRef idx="0"/>
          <a:fillRef idx="0"/>
          <a:effectRef idx="0"/>
          <a:fontRef idx="minor"/>
        </p:style>
        <p:txBody>
          <a:bodyPr wrap="none" lIns="90000" rIns="90000" tIns="45000" bIns="45000" anchor="ctr"/>
          <a:p>
            <a:pPr>
              <a:lnSpc>
                <a:spcPct val="100000"/>
              </a:lnSpc>
            </a:pPr>
            <a:r>
              <a:rPr b="0" lang="en-US" sz="1200" spc="-1" strike="noStrike">
                <a:solidFill>
                  <a:srgbClr val="000000"/>
                </a:solidFill>
                <a:uFill>
                  <a:solidFill>
                    <a:srgbClr val="ffffff"/>
                  </a:solidFill>
                </a:uFill>
                <a:latin typeface="Arial"/>
                <a:ea typeface="ＭＳ Ｐゴシック"/>
              </a:rPr>
              <a:t>Kawamata Lab., Tohoku Univ.</a:t>
            </a:r>
            <a:endParaRPr b="0" lang="en-US" sz="1800" spc="-1" strike="noStrike">
              <a:solidFill>
                <a:srgbClr val="000000"/>
              </a:solidFill>
              <a:uFill>
                <a:solidFill>
                  <a:srgbClr val="ffffff"/>
                </a:solidFill>
              </a:uFill>
              <a:latin typeface="Arial"/>
            </a:endParaRPr>
          </a:p>
        </p:txBody>
      </p:sp>
      <p:sp>
        <p:nvSpPr>
          <p:cNvPr id="171" name="PlaceHolder 4"/>
          <p:cNvSpPr>
            <a:spLocks noGrp="1"/>
          </p:cNvSpPr>
          <p:nvPr>
            <p:ph type="title"/>
          </p:nvPr>
        </p:nvSpPr>
        <p:spPr>
          <a:xfrm>
            <a:off x="277560" y="190800"/>
            <a:ext cx="9432360" cy="571680"/>
          </a:xfrm>
          <a:prstGeom prst="rect">
            <a:avLst/>
          </a:prstGeom>
        </p:spPr>
        <p:txBody>
          <a:bodyPr lIns="0" rIns="0" tIns="0" bIns="0" anchor="ctr"/>
          <a:p>
            <a:endParaRPr b="0" lang="fi-FI" sz="1800" spc="-1" strike="noStrike">
              <a:solidFill>
                <a:srgbClr val="000000"/>
              </a:solidFill>
              <a:uFill>
                <a:solidFill>
                  <a:srgbClr val="ffffff"/>
                </a:solidFill>
              </a:uFill>
              <a:latin typeface="Arial"/>
            </a:endParaRPr>
          </a:p>
        </p:txBody>
      </p:sp>
      <p:sp>
        <p:nvSpPr>
          <p:cNvPr id="172" name="PlaceHolder 5"/>
          <p:cNvSpPr>
            <a:spLocks noGrp="1"/>
          </p:cNvSpPr>
          <p:nvPr>
            <p:ph type="body"/>
          </p:nvPr>
        </p:nvSpPr>
        <p:spPr>
          <a:xfrm>
            <a:off x="504000" y="1000800"/>
            <a:ext cx="9071280" cy="5952960"/>
          </a:xfrm>
          <a:prstGeom prst="rect">
            <a:avLst/>
          </a:prstGeom>
        </p:spPr>
        <p:txBody>
          <a:bodyPr lIns="0" rIns="0" tIns="0" bIns="0"/>
          <a:p>
            <a:pPr marL="432000" indent="-324000">
              <a:buClr>
                <a:srgbClr val="000000"/>
              </a:buClr>
              <a:buSzPct val="45000"/>
              <a:buFont typeface="Wingdings" charset="2"/>
              <a:buChar char=""/>
            </a:pPr>
            <a:r>
              <a:rPr b="0" lang="fi-FI" sz="2800" spc="-1" strike="noStrike">
                <a:solidFill>
                  <a:srgbClr val="000000"/>
                </a:solidFill>
                <a:uFill>
                  <a:solidFill>
                    <a:srgbClr val="ffffff"/>
                  </a:solidFill>
                </a:uFill>
                <a:latin typeface="Arial"/>
              </a:rPr>
              <a:t>Click to edit the outline text format</a:t>
            </a:r>
            <a:endParaRPr b="0" lang="fi-FI"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fi-FI" sz="2800" spc="-1" strike="noStrike">
                <a:solidFill>
                  <a:srgbClr val="000000"/>
                </a:solidFill>
                <a:uFill>
                  <a:solidFill>
                    <a:srgbClr val="ffffff"/>
                  </a:solidFill>
                </a:uFill>
                <a:latin typeface="Arial"/>
              </a:rPr>
              <a:t>Second Outline Level</a:t>
            </a:r>
            <a:endParaRPr b="0" lang="fi-FI"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fi-FI" sz="2800" spc="-1" strike="noStrike">
                <a:solidFill>
                  <a:srgbClr val="000000"/>
                </a:solidFill>
                <a:uFill>
                  <a:solidFill>
                    <a:srgbClr val="ffffff"/>
                  </a:solidFill>
                </a:uFill>
                <a:latin typeface="Arial"/>
              </a:rPr>
              <a:t>Third Outline Level</a:t>
            </a:r>
            <a:endParaRPr b="0" lang="fi-FI" sz="2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fi-FI" sz="2800" spc="-1" strike="noStrike">
                <a:solidFill>
                  <a:srgbClr val="000000"/>
                </a:solidFill>
                <a:uFill>
                  <a:solidFill>
                    <a:srgbClr val="ffffff"/>
                  </a:solidFill>
                </a:uFill>
                <a:latin typeface="Arial"/>
              </a:rPr>
              <a:t>Fourth Outline Level</a:t>
            </a:r>
            <a:endParaRPr b="0" lang="fi-FI" sz="2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fi-FI" sz="2800" spc="-1" strike="noStrike">
                <a:solidFill>
                  <a:srgbClr val="000000"/>
                </a:solidFill>
                <a:uFill>
                  <a:solidFill>
                    <a:srgbClr val="ffffff"/>
                  </a:solidFill>
                </a:uFill>
                <a:latin typeface="Arial"/>
              </a:rPr>
              <a:t>Fifth Outline Level</a:t>
            </a:r>
            <a:endParaRPr b="0" lang="fi-FI" sz="2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fi-FI" sz="2800" spc="-1" strike="noStrike">
                <a:solidFill>
                  <a:srgbClr val="000000"/>
                </a:solidFill>
                <a:uFill>
                  <a:solidFill>
                    <a:srgbClr val="ffffff"/>
                  </a:solidFill>
                </a:uFill>
                <a:latin typeface="Arial"/>
              </a:rPr>
              <a:t>Sixth Outline Level</a:t>
            </a:r>
            <a:endParaRPr b="0" lang="fi-FI" sz="2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fi-FI" sz="2800" spc="-1" strike="noStrike">
                <a:solidFill>
                  <a:srgbClr val="000000"/>
                </a:solidFill>
                <a:uFill>
                  <a:solidFill>
                    <a:srgbClr val="ffffff"/>
                  </a:solidFill>
                </a:uFill>
                <a:latin typeface="Arial"/>
              </a:rPr>
              <a:t>Seventh Outline Level</a:t>
            </a:r>
            <a:endParaRPr b="0" lang="fi-FI" sz="2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7" name="CustomShape 1"/>
          <p:cNvSpPr/>
          <p:nvPr/>
        </p:nvSpPr>
        <p:spPr>
          <a:xfrm>
            <a:off x="277920" y="762840"/>
            <a:ext cx="9524520" cy="78480"/>
          </a:xfrm>
          <a:prstGeom prst="rect">
            <a:avLst/>
          </a:prstGeom>
          <a:solidFill>
            <a:schemeClr val="accent2"/>
          </a:solidFill>
          <a:ln>
            <a:noFill/>
          </a:ln>
        </p:spPr>
        <p:style>
          <a:lnRef idx="0"/>
          <a:fillRef idx="0"/>
          <a:effectRef idx="0"/>
          <a:fontRef idx="minor"/>
        </p:style>
      </p:sp>
      <p:sp>
        <p:nvSpPr>
          <p:cNvPr id="208" name="CustomShape 2"/>
          <p:cNvSpPr/>
          <p:nvPr/>
        </p:nvSpPr>
        <p:spPr>
          <a:xfrm>
            <a:off x="278280" y="7124040"/>
            <a:ext cx="9524520" cy="78480"/>
          </a:xfrm>
          <a:prstGeom prst="rect">
            <a:avLst/>
          </a:prstGeom>
          <a:solidFill>
            <a:schemeClr val="accent2"/>
          </a:solidFill>
          <a:ln>
            <a:noFill/>
          </a:ln>
        </p:spPr>
        <p:style>
          <a:lnRef idx="0"/>
          <a:fillRef idx="0"/>
          <a:effectRef idx="0"/>
          <a:fontRef idx="minor"/>
        </p:style>
      </p:sp>
      <p:sp>
        <p:nvSpPr>
          <p:cNvPr id="209" name="CustomShape 3"/>
          <p:cNvSpPr/>
          <p:nvPr/>
        </p:nvSpPr>
        <p:spPr>
          <a:xfrm>
            <a:off x="7198920" y="7216920"/>
            <a:ext cx="2232360" cy="276480"/>
          </a:xfrm>
          <a:prstGeom prst="rect">
            <a:avLst/>
          </a:prstGeom>
          <a:noFill/>
          <a:ln>
            <a:noFill/>
          </a:ln>
        </p:spPr>
        <p:style>
          <a:lnRef idx="0"/>
          <a:fillRef idx="0"/>
          <a:effectRef idx="0"/>
          <a:fontRef idx="minor"/>
        </p:style>
        <p:txBody>
          <a:bodyPr wrap="none" lIns="90000" rIns="90000" tIns="45000" bIns="45000" anchor="ctr"/>
          <a:p>
            <a:pPr>
              <a:lnSpc>
                <a:spcPct val="100000"/>
              </a:lnSpc>
            </a:pPr>
            <a:r>
              <a:rPr b="0" lang="en-US" sz="1220" spc="-1" strike="noStrike">
                <a:solidFill>
                  <a:srgbClr val="000000"/>
                </a:solidFill>
                <a:uFill>
                  <a:solidFill>
                    <a:srgbClr val="ffffff"/>
                  </a:solidFill>
                </a:uFill>
                <a:latin typeface="Arial"/>
                <a:ea typeface="ＭＳ Ｐゴシック"/>
              </a:rPr>
              <a:t>Kawamata Lab., Tohoku Univ.</a:t>
            </a:r>
            <a:endParaRPr b="0" lang="en-US" sz="1800" spc="-1" strike="noStrike">
              <a:solidFill>
                <a:srgbClr val="000000"/>
              </a:solidFill>
              <a:uFill>
                <a:solidFill>
                  <a:srgbClr val="ffffff"/>
                </a:solidFill>
              </a:uFill>
              <a:latin typeface="Arial"/>
            </a:endParaRPr>
          </a:p>
        </p:txBody>
      </p:sp>
      <p:sp>
        <p:nvSpPr>
          <p:cNvPr id="210" name="PlaceHolder 4"/>
          <p:cNvSpPr>
            <a:spLocks noGrp="1"/>
          </p:cNvSpPr>
          <p:nvPr>
            <p:ph type="title"/>
          </p:nvPr>
        </p:nvSpPr>
        <p:spPr>
          <a:xfrm>
            <a:off x="277920" y="211320"/>
            <a:ext cx="9433440" cy="530280"/>
          </a:xfrm>
          <a:prstGeom prst="rect">
            <a:avLst/>
          </a:prstGeom>
        </p:spPr>
        <p:txBody>
          <a:bodyPr anchor="ctr"/>
          <a:p>
            <a:pPr>
              <a:lnSpc>
                <a:spcPct val="100000"/>
              </a:lnSpc>
            </a:pPr>
            <a:r>
              <a:rPr b="0" lang="fi-FI" sz="2850" spc="-1" strike="noStrike">
                <a:solidFill>
                  <a:srgbClr val="000000"/>
                </a:solidFill>
                <a:uFill>
                  <a:solidFill>
                    <a:srgbClr val="ffffff"/>
                  </a:solidFill>
                </a:uFill>
                <a:latin typeface="Arial"/>
                <a:ea typeface="ＭＳ Ｐゴシック"/>
              </a:rPr>
              <a:t>Click to edit Master title style</a:t>
            </a:r>
            <a:endParaRPr b="0" lang="fi-FI" sz="1800" spc="-1" strike="noStrike">
              <a:solidFill>
                <a:srgbClr val="000000"/>
              </a:solidFill>
              <a:uFill>
                <a:solidFill>
                  <a:srgbClr val="ffffff"/>
                </a:solidFill>
              </a:uFill>
              <a:latin typeface="Arial"/>
            </a:endParaRPr>
          </a:p>
        </p:txBody>
      </p:sp>
      <p:sp>
        <p:nvSpPr>
          <p:cNvPr id="211" name="PlaceHolder 5"/>
          <p:cNvSpPr>
            <a:spLocks noGrp="1"/>
          </p:cNvSpPr>
          <p:nvPr>
            <p:ph type="sldNum"/>
          </p:nvPr>
        </p:nvSpPr>
        <p:spPr>
          <a:xfrm>
            <a:off x="9345240" y="7202880"/>
            <a:ext cx="457200" cy="279720"/>
          </a:xfrm>
          <a:prstGeom prst="rect">
            <a:avLst/>
          </a:prstGeom>
        </p:spPr>
        <p:txBody>
          <a:bodyPr/>
          <a:p>
            <a:pPr algn="r">
              <a:lnSpc>
                <a:spcPct val="100000"/>
              </a:lnSpc>
            </a:pPr>
            <a:fld id="{66BFA3F9-A369-43C9-A6C1-C881C2CF475B}" type="slidenum">
              <a:rPr b="0" lang="en-US" sz="1220" spc="-1" strike="noStrike">
                <a:solidFill>
                  <a:srgbClr val="000000"/>
                </a:solidFill>
                <a:uFill>
                  <a:solidFill>
                    <a:srgbClr val="ffffff"/>
                  </a:solidFill>
                </a:uFill>
                <a:latin typeface="Arial"/>
                <a:ea typeface="ＭＳ Ｐゴシック"/>
              </a:rPr>
              <a:t>1</a:t>
            </a:fld>
            <a:endParaRPr b="0" lang="en-US" sz="1400" spc="-1" strike="noStrike">
              <a:solidFill>
                <a:srgbClr val="000000"/>
              </a:solidFill>
              <a:uFill>
                <a:solidFill>
                  <a:srgbClr val="ffffff"/>
                </a:solidFill>
              </a:uFill>
              <a:latin typeface="Times New Roman"/>
            </a:endParaRPr>
          </a:p>
        </p:txBody>
      </p:sp>
      <p:sp>
        <p:nvSpPr>
          <p:cNvPr id="212" name="PlaceHolder 6"/>
          <p:cNvSpPr>
            <a:spLocks noGrp="1"/>
          </p:cNvSpPr>
          <p:nvPr>
            <p:ph type="ftr"/>
          </p:nvPr>
        </p:nvSpPr>
        <p:spPr>
          <a:xfrm>
            <a:off x="308520" y="7202520"/>
            <a:ext cx="6883920" cy="279720"/>
          </a:xfrm>
          <a:prstGeom prst="rect">
            <a:avLst/>
          </a:prstGeom>
        </p:spPr>
        <p:txBody>
          <a:bodyPr/>
          <a:p>
            <a:pPr>
              <a:lnSpc>
                <a:spcPct val="100000"/>
              </a:lnSpc>
            </a:pPr>
            <a:r>
              <a:rPr b="0" lang="en-US" sz="1220" spc="-1" strike="noStrike">
                <a:solidFill>
                  <a:srgbClr val="000000"/>
                </a:solidFill>
                <a:uFill>
                  <a:solidFill>
                    <a:srgbClr val="ffffff"/>
                  </a:solidFill>
                </a:uFill>
                <a:latin typeface="Arial"/>
                <a:ea typeface="ＭＳ Ｐゴシック"/>
              </a:rPr>
              <a:t>研究室ゼミ</a:t>
            </a:r>
            <a:endParaRPr b="0" lang="en-US" sz="1400" spc="-1" strike="noStrike">
              <a:solidFill>
                <a:srgbClr val="000000"/>
              </a:solidFill>
              <a:uFill>
                <a:solidFill>
                  <a:srgbClr val="ffffff"/>
                </a:solidFill>
              </a:uFill>
              <a:latin typeface="Times New Roman"/>
            </a:endParaRPr>
          </a:p>
        </p:txBody>
      </p:sp>
      <p:sp>
        <p:nvSpPr>
          <p:cNvPr id="213" name="PlaceHolder 7"/>
          <p:cNvSpPr>
            <a:spLocks noGrp="1"/>
          </p:cNvSpPr>
          <p:nvPr>
            <p:ph type="body"/>
          </p:nvPr>
        </p:nvSpPr>
        <p:spPr>
          <a:xfrm>
            <a:off x="504000" y="5367240"/>
            <a:ext cx="9072360" cy="1586520"/>
          </a:xfrm>
          <a:prstGeom prst="rect">
            <a:avLst/>
          </a:prstGeom>
        </p:spPr>
        <p:txBody>
          <a:bodyPr/>
          <a:p>
            <a:pPr marL="432000" indent="-324000">
              <a:buClr>
                <a:srgbClr val="000000"/>
              </a:buClr>
              <a:buSzPct val="45000"/>
              <a:buFont typeface="Wingdings" charset="2"/>
              <a:buChar char=""/>
            </a:pPr>
            <a:r>
              <a:rPr b="0" lang="fi-FI" sz="2440" spc="-1" strike="noStrike">
                <a:solidFill>
                  <a:srgbClr val="000000"/>
                </a:solidFill>
                <a:uFill>
                  <a:solidFill>
                    <a:srgbClr val="ffffff"/>
                  </a:solidFill>
                </a:uFill>
                <a:latin typeface="Arial"/>
                <a:ea typeface="ＭＳ Ｐゴシック"/>
              </a:rPr>
              <a:t>Click to edit the outline text format</a:t>
            </a:r>
            <a:endParaRPr b="0" lang="fi-FI" sz="244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fi-FI" sz="2440" spc="-1" strike="noStrike">
                <a:solidFill>
                  <a:srgbClr val="000000"/>
                </a:solidFill>
                <a:uFill>
                  <a:solidFill>
                    <a:srgbClr val="ffffff"/>
                  </a:solidFill>
                </a:uFill>
                <a:latin typeface="Arial"/>
                <a:ea typeface="ＭＳ Ｐゴシック"/>
              </a:rPr>
              <a:t>Second Outline Level</a:t>
            </a:r>
            <a:endParaRPr b="0" lang="fi-FI" sz="244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fi-FI" sz="2440" spc="-1" strike="noStrike">
                <a:solidFill>
                  <a:srgbClr val="000000"/>
                </a:solidFill>
                <a:uFill>
                  <a:solidFill>
                    <a:srgbClr val="ffffff"/>
                  </a:solidFill>
                </a:uFill>
                <a:latin typeface="Arial"/>
                <a:ea typeface="ＭＳ Ｐゴシック"/>
              </a:rPr>
              <a:t>Third Outline Level</a:t>
            </a:r>
            <a:endParaRPr b="0" lang="fi-FI" sz="244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fi-FI" sz="2440" spc="-1" strike="noStrike">
                <a:solidFill>
                  <a:srgbClr val="000000"/>
                </a:solidFill>
                <a:uFill>
                  <a:solidFill>
                    <a:srgbClr val="ffffff"/>
                  </a:solidFill>
                </a:uFill>
                <a:latin typeface="Arial"/>
                <a:ea typeface="ＭＳ Ｐゴシック"/>
              </a:rPr>
              <a:t>Fourth Outline Level</a:t>
            </a:r>
            <a:endParaRPr b="0" lang="fi-FI" sz="244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fi-FI" sz="2440" spc="-1" strike="noStrike">
                <a:solidFill>
                  <a:srgbClr val="000000"/>
                </a:solidFill>
                <a:uFill>
                  <a:solidFill>
                    <a:srgbClr val="ffffff"/>
                  </a:solidFill>
                </a:uFill>
                <a:latin typeface="Arial"/>
                <a:ea typeface="ＭＳ Ｐゴシック"/>
              </a:rPr>
              <a:t>Fifth Outline Level</a:t>
            </a:r>
            <a:endParaRPr b="0" lang="fi-FI" sz="244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fi-FI" sz="2440" spc="-1" strike="noStrike">
                <a:solidFill>
                  <a:srgbClr val="000000"/>
                </a:solidFill>
                <a:uFill>
                  <a:solidFill>
                    <a:srgbClr val="ffffff"/>
                  </a:solidFill>
                </a:uFill>
                <a:latin typeface="Arial"/>
                <a:ea typeface="ＭＳ Ｐゴシック"/>
              </a:rPr>
              <a:t>Sixth Outline Level</a:t>
            </a:r>
            <a:endParaRPr b="0" lang="fi-FI" sz="2440" spc="-1" strike="noStrike">
              <a:solidFill>
                <a:srgbClr val="000000"/>
              </a:solidFill>
              <a:uFill>
                <a:solidFill>
                  <a:srgbClr val="ffffff"/>
                </a:solidFill>
              </a:uFill>
              <a:latin typeface="Arial"/>
            </a:endParaRPr>
          </a:p>
          <a:p>
            <a:pPr marL="348840" indent="-348480">
              <a:lnSpc>
                <a:spcPct val="100000"/>
              </a:lnSpc>
              <a:buBlip>
                <a:blip r:embed="rId2"/>
              </a:buBlip>
            </a:pPr>
            <a:r>
              <a:rPr b="0" lang="fi-FI" sz="2440" spc="-1" strike="noStrike">
                <a:solidFill>
                  <a:srgbClr val="000000"/>
                </a:solidFill>
                <a:uFill>
                  <a:solidFill>
                    <a:srgbClr val="ffffff"/>
                  </a:solidFill>
                </a:uFill>
                <a:latin typeface="Arial"/>
                <a:ea typeface="ＭＳ Ｐゴシック"/>
              </a:rPr>
              <a:t>Seventh Outline LevelEdit Master text styles</a:t>
            </a:r>
            <a:endParaRPr b="0" lang="fi-FI" sz="2440" spc="-1" strike="noStrike">
              <a:solidFill>
                <a:srgbClr val="000000"/>
              </a:solidFill>
              <a:uFill>
                <a:solidFill>
                  <a:srgbClr val="ffffff"/>
                </a:solidFill>
              </a:uFill>
              <a:latin typeface="Arial"/>
            </a:endParaRPr>
          </a:p>
          <a:p>
            <a:pPr lvl="1" marL="756000" indent="-290520">
              <a:lnSpc>
                <a:spcPct val="100000"/>
              </a:lnSpc>
              <a:buBlip>
                <a:blip r:embed="rId3"/>
              </a:buBlip>
            </a:pPr>
            <a:r>
              <a:rPr b="0" lang="fi-FI" sz="2040" spc="-1" strike="noStrike">
                <a:solidFill>
                  <a:srgbClr val="000000"/>
                </a:solidFill>
                <a:uFill>
                  <a:solidFill>
                    <a:srgbClr val="ffffff"/>
                  </a:solidFill>
                </a:uFill>
                <a:latin typeface="Arial"/>
                <a:ea typeface="ＭＳ Ｐゴシック"/>
              </a:rPr>
              <a:t>Second level</a:t>
            </a:r>
            <a:endParaRPr b="0" lang="fi-FI" sz="2440" spc="-1" strike="noStrike">
              <a:solidFill>
                <a:srgbClr val="000000"/>
              </a:solidFill>
              <a:uFill>
                <a:solidFill>
                  <a:srgbClr val="ffffff"/>
                </a:solidFill>
              </a:uFill>
              <a:latin typeface="Arial"/>
            </a:endParaRPr>
          </a:p>
          <a:p>
            <a:pPr lvl="2" marL="1163160" indent="-232200">
              <a:lnSpc>
                <a:spcPct val="100000"/>
              </a:lnSpc>
              <a:buBlip>
                <a:blip r:embed="rId4"/>
              </a:buBlip>
            </a:pPr>
            <a:r>
              <a:rPr b="0" lang="fi-FI" sz="1829" spc="-1" strike="noStrike">
                <a:solidFill>
                  <a:srgbClr val="000000"/>
                </a:solidFill>
                <a:uFill>
                  <a:solidFill>
                    <a:srgbClr val="ffffff"/>
                  </a:solidFill>
                </a:uFill>
                <a:latin typeface="Arial"/>
                <a:ea typeface="ＭＳ Ｐゴシック"/>
              </a:rPr>
              <a:t>Third level</a:t>
            </a:r>
            <a:endParaRPr b="0" lang="fi-FI" sz="2440" spc="-1" strike="noStrike">
              <a:solidFill>
                <a:srgbClr val="000000"/>
              </a:solidFill>
              <a:uFill>
                <a:solidFill>
                  <a:srgbClr val="ffffff"/>
                </a:solidFill>
              </a:uFill>
              <a:latin typeface="Arial"/>
            </a:endParaRPr>
          </a:p>
          <a:p>
            <a:pPr lvl="3" marL="1628280" indent="-232200">
              <a:lnSpc>
                <a:spcPct val="100000"/>
              </a:lnSpc>
              <a:buBlip>
                <a:blip r:embed="rId5"/>
              </a:buBlip>
            </a:pPr>
            <a:r>
              <a:rPr b="0" lang="fi-FI" sz="1629" spc="-1" strike="noStrike">
                <a:solidFill>
                  <a:srgbClr val="000000"/>
                </a:solidFill>
                <a:uFill>
                  <a:solidFill>
                    <a:srgbClr val="ffffff"/>
                  </a:solidFill>
                </a:uFill>
                <a:latin typeface="Arial"/>
                <a:ea typeface="ＭＳ Ｐゴシック"/>
              </a:rPr>
              <a:t>Fourth level</a:t>
            </a:r>
            <a:endParaRPr b="0" lang="fi-FI" sz="2440" spc="-1" strike="noStrike">
              <a:solidFill>
                <a:srgbClr val="000000"/>
              </a:solidFill>
              <a:uFill>
                <a:solidFill>
                  <a:srgbClr val="ffffff"/>
                </a:solidFill>
              </a:uFill>
              <a:latin typeface="Arial"/>
            </a:endParaRPr>
          </a:p>
          <a:p>
            <a:pPr lvl="4" marL="2093760" indent="-232200">
              <a:lnSpc>
                <a:spcPct val="100000"/>
              </a:lnSpc>
              <a:buBlip>
                <a:blip r:embed="rId6"/>
              </a:buBlip>
            </a:pPr>
            <a:r>
              <a:rPr b="0" lang="fi-FI" sz="1430" spc="-1" strike="noStrike">
                <a:solidFill>
                  <a:srgbClr val="000000"/>
                </a:solidFill>
                <a:uFill>
                  <a:solidFill>
                    <a:srgbClr val="ffffff"/>
                  </a:solidFill>
                </a:uFill>
                <a:latin typeface="Arial"/>
                <a:ea typeface="ＭＳ Ｐゴシック"/>
              </a:rPr>
              <a:t>Fifth level</a:t>
            </a:r>
            <a:endParaRPr b="0" lang="fi-FI" sz="2440" spc="-1" strike="noStrike">
              <a:solidFill>
                <a:srgbClr val="000000"/>
              </a:solidFill>
              <a:uFill>
                <a:solidFill>
                  <a:srgbClr val="ffffff"/>
                </a:solidFill>
              </a:uFill>
              <a:latin typeface="Arial"/>
            </a:endParaRPr>
          </a:p>
        </p:txBody>
      </p:sp>
      <p:sp>
        <p:nvSpPr>
          <p:cNvPr id="214" name="PlaceHolder 8"/>
          <p:cNvSpPr>
            <a:spLocks noGrp="1"/>
          </p:cNvSpPr>
          <p:nvPr>
            <p:ph type="body"/>
          </p:nvPr>
        </p:nvSpPr>
        <p:spPr>
          <a:xfrm>
            <a:off x="504000" y="1000800"/>
            <a:ext cx="4458240" cy="4366080"/>
          </a:xfrm>
          <a:prstGeom prst="rect">
            <a:avLst/>
          </a:prstGeom>
        </p:spPr>
        <p:txBody>
          <a:bodyPr/>
          <a:p>
            <a:pPr marL="432000" indent="-324000">
              <a:buClr>
                <a:srgbClr val="000000"/>
              </a:buClr>
              <a:buSzPct val="45000"/>
              <a:buFont typeface="Wingdings" charset="2"/>
              <a:buChar char=""/>
            </a:pPr>
            <a:r>
              <a:rPr b="0" lang="fi-FI" sz="2850" spc="-1" strike="noStrike">
                <a:solidFill>
                  <a:srgbClr val="000000"/>
                </a:solidFill>
                <a:uFill>
                  <a:solidFill>
                    <a:srgbClr val="ffffff"/>
                  </a:solidFill>
                </a:uFill>
                <a:latin typeface="Arial"/>
                <a:ea typeface="ＭＳ Ｐゴシック"/>
              </a:rPr>
              <a:t>Click to edit the outline text format</a:t>
            </a:r>
            <a:endParaRPr b="0" lang="fi-FI" sz="285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fi-FI" sz="2850" spc="-1" strike="noStrike">
                <a:solidFill>
                  <a:srgbClr val="000000"/>
                </a:solidFill>
                <a:uFill>
                  <a:solidFill>
                    <a:srgbClr val="ffffff"/>
                  </a:solidFill>
                </a:uFill>
                <a:latin typeface="Arial"/>
                <a:ea typeface="ＭＳ Ｐゴシック"/>
              </a:rPr>
              <a:t>Second Outline Level</a:t>
            </a:r>
            <a:endParaRPr b="0" lang="fi-FI" sz="285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fi-FI" sz="2850" spc="-1" strike="noStrike">
                <a:solidFill>
                  <a:srgbClr val="000000"/>
                </a:solidFill>
                <a:uFill>
                  <a:solidFill>
                    <a:srgbClr val="ffffff"/>
                  </a:solidFill>
                </a:uFill>
                <a:latin typeface="Arial"/>
                <a:ea typeface="ＭＳ Ｐゴシック"/>
              </a:rPr>
              <a:t>Third Outline Level</a:t>
            </a:r>
            <a:endParaRPr b="0" lang="fi-FI" sz="285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fi-FI" sz="2850" spc="-1" strike="noStrike">
                <a:solidFill>
                  <a:srgbClr val="000000"/>
                </a:solidFill>
                <a:uFill>
                  <a:solidFill>
                    <a:srgbClr val="ffffff"/>
                  </a:solidFill>
                </a:uFill>
                <a:latin typeface="Arial"/>
                <a:ea typeface="ＭＳ Ｐゴシック"/>
              </a:rPr>
              <a:t>Fourth Outline Level</a:t>
            </a:r>
            <a:endParaRPr b="0" lang="fi-FI" sz="285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fi-FI" sz="2850" spc="-1" strike="noStrike">
                <a:solidFill>
                  <a:srgbClr val="000000"/>
                </a:solidFill>
                <a:uFill>
                  <a:solidFill>
                    <a:srgbClr val="ffffff"/>
                  </a:solidFill>
                </a:uFill>
                <a:latin typeface="Arial"/>
                <a:ea typeface="ＭＳ Ｐゴシック"/>
              </a:rPr>
              <a:t>Fifth Outline Level</a:t>
            </a:r>
            <a:endParaRPr b="0" lang="fi-FI" sz="285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fi-FI" sz="2850" spc="-1" strike="noStrike">
                <a:solidFill>
                  <a:srgbClr val="000000"/>
                </a:solidFill>
                <a:uFill>
                  <a:solidFill>
                    <a:srgbClr val="ffffff"/>
                  </a:solidFill>
                </a:uFill>
                <a:latin typeface="Arial"/>
                <a:ea typeface="ＭＳ Ｐゴシック"/>
              </a:rPr>
              <a:t>Sixth Outline Level</a:t>
            </a:r>
            <a:endParaRPr b="0" lang="fi-FI" sz="2850" spc="-1" strike="noStrike">
              <a:solidFill>
                <a:srgbClr val="000000"/>
              </a:solidFill>
              <a:uFill>
                <a:solidFill>
                  <a:srgbClr val="ffffff"/>
                </a:solidFill>
              </a:uFill>
              <a:latin typeface="Arial"/>
            </a:endParaRPr>
          </a:p>
          <a:p>
            <a:pPr marL="348840" indent="-348480">
              <a:lnSpc>
                <a:spcPct val="100000"/>
              </a:lnSpc>
              <a:buBlip>
                <a:blip r:embed="rId7"/>
              </a:buBlip>
            </a:pPr>
            <a:r>
              <a:rPr b="0" lang="fi-FI" sz="2850" spc="-1" strike="noStrike">
                <a:solidFill>
                  <a:srgbClr val="000000"/>
                </a:solidFill>
                <a:uFill>
                  <a:solidFill>
                    <a:srgbClr val="ffffff"/>
                  </a:solidFill>
                </a:uFill>
                <a:latin typeface="Arial"/>
                <a:ea typeface="ＭＳ Ｐゴシック"/>
              </a:rPr>
              <a:t>Seventh Outline LevelEdit Master text styles</a:t>
            </a:r>
            <a:endParaRPr b="0" lang="fi-FI" sz="2850" spc="-1" strike="noStrike">
              <a:solidFill>
                <a:srgbClr val="000000"/>
              </a:solidFill>
              <a:uFill>
                <a:solidFill>
                  <a:srgbClr val="ffffff"/>
                </a:solidFill>
              </a:uFill>
              <a:latin typeface="Arial"/>
            </a:endParaRPr>
          </a:p>
          <a:p>
            <a:pPr lvl="1" marL="756000" indent="-290520">
              <a:lnSpc>
                <a:spcPct val="100000"/>
              </a:lnSpc>
              <a:buBlip>
                <a:blip r:embed="rId8"/>
              </a:buBlip>
            </a:pPr>
            <a:r>
              <a:rPr b="0" lang="fi-FI" sz="2440" spc="-1" strike="noStrike">
                <a:solidFill>
                  <a:srgbClr val="000000"/>
                </a:solidFill>
                <a:uFill>
                  <a:solidFill>
                    <a:srgbClr val="ffffff"/>
                  </a:solidFill>
                </a:uFill>
                <a:latin typeface="Arial"/>
                <a:ea typeface="ＭＳ Ｐゴシック"/>
              </a:rPr>
              <a:t>Second level</a:t>
            </a:r>
            <a:endParaRPr b="0" lang="fi-FI" sz="2850" spc="-1" strike="noStrike">
              <a:solidFill>
                <a:srgbClr val="000000"/>
              </a:solidFill>
              <a:uFill>
                <a:solidFill>
                  <a:srgbClr val="ffffff"/>
                </a:solidFill>
              </a:uFill>
              <a:latin typeface="Arial"/>
            </a:endParaRPr>
          </a:p>
          <a:p>
            <a:pPr lvl="2" marL="1163160" indent="-232200">
              <a:lnSpc>
                <a:spcPct val="100000"/>
              </a:lnSpc>
              <a:buBlip>
                <a:blip r:embed="rId9"/>
              </a:buBlip>
            </a:pPr>
            <a:r>
              <a:rPr b="0" lang="fi-FI" sz="2040" spc="-1" strike="noStrike">
                <a:solidFill>
                  <a:srgbClr val="000000"/>
                </a:solidFill>
                <a:uFill>
                  <a:solidFill>
                    <a:srgbClr val="ffffff"/>
                  </a:solidFill>
                </a:uFill>
                <a:latin typeface="Arial"/>
                <a:ea typeface="ＭＳ Ｐゴシック"/>
              </a:rPr>
              <a:t>Third level</a:t>
            </a:r>
            <a:endParaRPr b="0" lang="fi-FI" sz="2850" spc="-1" strike="noStrike">
              <a:solidFill>
                <a:srgbClr val="000000"/>
              </a:solidFill>
              <a:uFill>
                <a:solidFill>
                  <a:srgbClr val="ffffff"/>
                </a:solidFill>
              </a:uFill>
              <a:latin typeface="Arial"/>
            </a:endParaRPr>
          </a:p>
          <a:p>
            <a:pPr lvl="3" marL="1628280" indent="-232200">
              <a:lnSpc>
                <a:spcPct val="100000"/>
              </a:lnSpc>
              <a:buBlip>
                <a:blip r:embed="rId10"/>
              </a:buBlip>
            </a:pPr>
            <a:r>
              <a:rPr b="0" lang="fi-FI" sz="1800" spc="-1" strike="noStrike">
                <a:solidFill>
                  <a:srgbClr val="000000"/>
                </a:solidFill>
                <a:uFill>
                  <a:solidFill>
                    <a:srgbClr val="ffffff"/>
                  </a:solidFill>
                </a:uFill>
                <a:latin typeface="Arial"/>
                <a:ea typeface="ＭＳ Ｐゴシック"/>
              </a:rPr>
              <a:t>Fourth level</a:t>
            </a:r>
            <a:endParaRPr b="0" lang="fi-FI" sz="2850" spc="-1" strike="noStrike">
              <a:solidFill>
                <a:srgbClr val="000000"/>
              </a:solidFill>
              <a:uFill>
                <a:solidFill>
                  <a:srgbClr val="ffffff"/>
                </a:solidFill>
              </a:uFill>
              <a:latin typeface="Arial"/>
            </a:endParaRPr>
          </a:p>
          <a:p>
            <a:pPr lvl="4" marL="2093760" indent="-232200">
              <a:lnSpc>
                <a:spcPct val="100000"/>
              </a:lnSpc>
              <a:buBlip>
                <a:blip r:embed="rId11"/>
              </a:buBlip>
            </a:pPr>
            <a:r>
              <a:rPr b="0" lang="fi-FI" sz="1629" spc="-1" strike="noStrike">
                <a:solidFill>
                  <a:srgbClr val="000000"/>
                </a:solidFill>
                <a:uFill>
                  <a:solidFill>
                    <a:srgbClr val="ffffff"/>
                  </a:solidFill>
                </a:uFill>
                <a:latin typeface="Arial"/>
                <a:ea typeface="ＭＳ Ｐゴシック"/>
              </a:rPr>
              <a:t>Fifth level</a:t>
            </a:r>
            <a:endParaRPr b="0" lang="fi-FI" sz="2850" spc="-1" strike="noStrike">
              <a:solidFill>
                <a:srgbClr val="000000"/>
              </a:solidFill>
              <a:uFill>
                <a:solidFill>
                  <a:srgbClr val="ffffff"/>
                </a:solidFill>
              </a:uFill>
              <a:latin typeface="Arial"/>
            </a:endParaRPr>
          </a:p>
        </p:txBody>
      </p:sp>
      <p:sp>
        <p:nvSpPr>
          <p:cNvPr id="215" name="PlaceHolder 9"/>
          <p:cNvSpPr>
            <a:spLocks noGrp="1"/>
          </p:cNvSpPr>
          <p:nvPr>
            <p:ph type="body"/>
          </p:nvPr>
        </p:nvSpPr>
        <p:spPr>
          <a:xfrm>
            <a:off x="5117760" y="1000800"/>
            <a:ext cx="4458240" cy="4366080"/>
          </a:xfrm>
          <a:prstGeom prst="rect">
            <a:avLst/>
          </a:prstGeom>
        </p:spPr>
        <p:txBody>
          <a:bodyPr/>
          <a:p>
            <a:pPr marL="432000" indent="-324000">
              <a:buClr>
                <a:srgbClr val="000000"/>
              </a:buClr>
              <a:buSzPct val="45000"/>
              <a:buFont typeface="Wingdings" charset="2"/>
              <a:buChar char=""/>
            </a:pPr>
            <a:r>
              <a:rPr b="0" lang="fi-FI" sz="2850" spc="-1" strike="noStrike">
                <a:solidFill>
                  <a:srgbClr val="000000"/>
                </a:solidFill>
                <a:uFill>
                  <a:solidFill>
                    <a:srgbClr val="ffffff"/>
                  </a:solidFill>
                </a:uFill>
                <a:latin typeface="Arial"/>
                <a:ea typeface="ＭＳ Ｐゴシック"/>
              </a:rPr>
              <a:t>Click to edit the outline text format</a:t>
            </a:r>
            <a:endParaRPr b="0" lang="fi-FI" sz="285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fi-FI" sz="2850" spc="-1" strike="noStrike">
                <a:solidFill>
                  <a:srgbClr val="000000"/>
                </a:solidFill>
                <a:uFill>
                  <a:solidFill>
                    <a:srgbClr val="ffffff"/>
                  </a:solidFill>
                </a:uFill>
                <a:latin typeface="Arial"/>
                <a:ea typeface="ＭＳ Ｐゴシック"/>
              </a:rPr>
              <a:t>Second Outline Level</a:t>
            </a:r>
            <a:endParaRPr b="0" lang="fi-FI" sz="285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fi-FI" sz="2850" spc="-1" strike="noStrike">
                <a:solidFill>
                  <a:srgbClr val="000000"/>
                </a:solidFill>
                <a:uFill>
                  <a:solidFill>
                    <a:srgbClr val="ffffff"/>
                  </a:solidFill>
                </a:uFill>
                <a:latin typeface="Arial"/>
                <a:ea typeface="ＭＳ Ｐゴシック"/>
              </a:rPr>
              <a:t>Third Outline Level</a:t>
            </a:r>
            <a:endParaRPr b="0" lang="fi-FI" sz="285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fi-FI" sz="2850" spc="-1" strike="noStrike">
                <a:solidFill>
                  <a:srgbClr val="000000"/>
                </a:solidFill>
                <a:uFill>
                  <a:solidFill>
                    <a:srgbClr val="ffffff"/>
                  </a:solidFill>
                </a:uFill>
                <a:latin typeface="Arial"/>
                <a:ea typeface="ＭＳ Ｐゴシック"/>
              </a:rPr>
              <a:t>Fourth Outline Level</a:t>
            </a:r>
            <a:endParaRPr b="0" lang="fi-FI" sz="285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fi-FI" sz="2850" spc="-1" strike="noStrike">
                <a:solidFill>
                  <a:srgbClr val="000000"/>
                </a:solidFill>
                <a:uFill>
                  <a:solidFill>
                    <a:srgbClr val="ffffff"/>
                  </a:solidFill>
                </a:uFill>
                <a:latin typeface="Arial"/>
                <a:ea typeface="ＭＳ Ｐゴシック"/>
              </a:rPr>
              <a:t>Fifth Outline Level</a:t>
            </a:r>
            <a:endParaRPr b="0" lang="fi-FI" sz="285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fi-FI" sz="2850" spc="-1" strike="noStrike">
                <a:solidFill>
                  <a:srgbClr val="000000"/>
                </a:solidFill>
                <a:uFill>
                  <a:solidFill>
                    <a:srgbClr val="ffffff"/>
                  </a:solidFill>
                </a:uFill>
                <a:latin typeface="Arial"/>
                <a:ea typeface="ＭＳ Ｐゴシック"/>
              </a:rPr>
              <a:t>Sixth Outline Level</a:t>
            </a:r>
            <a:endParaRPr b="0" lang="fi-FI" sz="2850" spc="-1" strike="noStrike">
              <a:solidFill>
                <a:srgbClr val="000000"/>
              </a:solidFill>
              <a:uFill>
                <a:solidFill>
                  <a:srgbClr val="ffffff"/>
                </a:solidFill>
              </a:uFill>
              <a:latin typeface="Arial"/>
            </a:endParaRPr>
          </a:p>
          <a:p>
            <a:pPr marL="348840" indent="-348480">
              <a:lnSpc>
                <a:spcPct val="100000"/>
              </a:lnSpc>
              <a:buBlip>
                <a:blip r:embed="rId12"/>
              </a:buBlip>
            </a:pPr>
            <a:r>
              <a:rPr b="0" lang="fi-FI" sz="2850" spc="-1" strike="noStrike">
                <a:solidFill>
                  <a:srgbClr val="000000"/>
                </a:solidFill>
                <a:uFill>
                  <a:solidFill>
                    <a:srgbClr val="ffffff"/>
                  </a:solidFill>
                </a:uFill>
                <a:latin typeface="Arial"/>
                <a:ea typeface="ＭＳ Ｐゴシック"/>
              </a:rPr>
              <a:t>Seventh Outline LevelEdit Master text styles</a:t>
            </a:r>
            <a:endParaRPr b="0" lang="fi-FI" sz="2850" spc="-1" strike="noStrike">
              <a:solidFill>
                <a:srgbClr val="000000"/>
              </a:solidFill>
              <a:uFill>
                <a:solidFill>
                  <a:srgbClr val="ffffff"/>
                </a:solidFill>
              </a:uFill>
              <a:latin typeface="Arial"/>
            </a:endParaRPr>
          </a:p>
          <a:p>
            <a:pPr lvl="1" marL="756000" indent="-290520">
              <a:lnSpc>
                <a:spcPct val="100000"/>
              </a:lnSpc>
              <a:buBlip>
                <a:blip r:embed="rId13"/>
              </a:buBlip>
            </a:pPr>
            <a:r>
              <a:rPr b="0" lang="fi-FI" sz="2440" spc="-1" strike="noStrike">
                <a:solidFill>
                  <a:srgbClr val="000000"/>
                </a:solidFill>
                <a:uFill>
                  <a:solidFill>
                    <a:srgbClr val="ffffff"/>
                  </a:solidFill>
                </a:uFill>
                <a:latin typeface="Arial"/>
                <a:ea typeface="ＭＳ Ｐゴシック"/>
              </a:rPr>
              <a:t>Second level</a:t>
            </a:r>
            <a:endParaRPr b="0" lang="fi-FI" sz="2850" spc="-1" strike="noStrike">
              <a:solidFill>
                <a:srgbClr val="000000"/>
              </a:solidFill>
              <a:uFill>
                <a:solidFill>
                  <a:srgbClr val="ffffff"/>
                </a:solidFill>
              </a:uFill>
              <a:latin typeface="Arial"/>
            </a:endParaRPr>
          </a:p>
          <a:p>
            <a:pPr lvl="2" marL="1163160" indent="-232200">
              <a:lnSpc>
                <a:spcPct val="100000"/>
              </a:lnSpc>
              <a:buBlip>
                <a:blip r:embed="rId14"/>
              </a:buBlip>
            </a:pPr>
            <a:r>
              <a:rPr b="0" lang="fi-FI" sz="2040" spc="-1" strike="noStrike">
                <a:solidFill>
                  <a:srgbClr val="000000"/>
                </a:solidFill>
                <a:uFill>
                  <a:solidFill>
                    <a:srgbClr val="ffffff"/>
                  </a:solidFill>
                </a:uFill>
                <a:latin typeface="Arial"/>
                <a:ea typeface="ＭＳ Ｐゴシック"/>
              </a:rPr>
              <a:t>Third level</a:t>
            </a:r>
            <a:endParaRPr b="0" lang="fi-FI" sz="2850" spc="-1" strike="noStrike">
              <a:solidFill>
                <a:srgbClr val="000000"/>
              </a:solidFill>
              <a:uFill>
                <a:solidFill>
                  <a:srgbClr val="ffffff"/>
                </a:solidFill>
              </a:uFill>
              <a:latin typeface="Arial"/>
            </a:endParaRPr>
          </a:p>
          <a:p>
            <a:pPr lvl="3" marL="1628280" indent="-232200">
              <a:lnSpc>
                <a:spcPct val="100000"/>
              </a:lnSpc>
              <a:buBlip>
                <a:blip r:embed="rId15"/>
              </a:buBlip>
            </a:pPr>
            <a:r>
              <a:rPr b="0" lang="fi-FI" sz="1800" spc="-1" strike="noStrike">
                <a:solidFill>
                  <a:srgbClr val="000000"/>
                </a:solidFill>
                <a:uFill>
                  <a:solidFill>
                    <a:srgbClr val="ffffff"/>
                  </a:solidFill>
                </a:uFill>
                <a:latin typeface="Arial"/>
                <a:ea typeface="ＭＳ Ｐゴシック"/>
              </a:rPr>
              <a:t>Fourth level</a:t>
            </a:r>
            <a:endParaRPr b="0" lang="fi-FI" sz="2850" spc="-1" strike="noStrike">
              <a:solidFill>
                <a:srgbClr val="000000"/>
              </a:solidFill>
              <a:uFill>
                <a:solidFill>
                  <a:srgbClr val="ffffff"/>
                </a:solidFill>
              </a:uFill>
              <a:latin typeface="Arial"/>
            </a:endParaRPr>
          </a:p>
          <a:p>
            <a:pPr lvl="4" marL="2093760" indent="-232200">
              <a:lnSpc>
                <a:spcPct val="100000"/>
              </a:lnSpc>
              <a:buBlip>
                <a:blip r:embed="rId16"/>
              </a:buBlip>
            </a:pPr>
            <a:r>
              <a:rPr b="0" lang="fi-FI" sz="1629" spc="-1" strike="noStrike">
                <a:solidFill>
                  <a:srgbClr val="000000"/>
                </a:solidFill>
                <a:uFill>
                  <a:solidFill>
                    <a:srgbClr val="ffffff"/>
                  </a:solidFill>
                </a:uFill>
                <a:latin typeface="Arial"/>
                <a:ea typeface="ＭＳ Ｐゴシック"/>
              </a:rPr>
              <a:t>Fifth level</a:t>
            </a:r>
            <a:endParaRPr b="0" lang="fi-FI" sz="285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14" r:id="rId17"/>
    <p:sldLayoutId id="2147483715" r:id="rId18"/>
    <p:sldLayoutId id="2147483716" r:id="rId19"/>
    <p:sldLayoutId id="2147483717" r:id="rId20"/>
    <p:sldLayoutId id="2147483718" r:id="rId21"/>
    <p:sldLayoutId id="2147483719" r:id="rId22"/>
    <p:sldLayoutId id="2147483720" r:id="rId23"/>
    <p:sldLayoutId id="2147483721" r:id="rId24"/>
    <p:sldLayoutId id="2147483722" r:id="rId25"/>
    <p:sldLayoutId id="2147483723" r:id="rId26"/>
    <p:sldLayoutId id="2147483724" r:id="rId27"/>
    <p:sldLayoutId id="2147483725" r:id="rId28"/>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99.png"/><Relationship Id="rId2" Type="http://schemas.openxmlformats.org/officeDocument/2006/relationships/image" Target="../media/image100.pn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01.png"/><Relationship Id="rId2" Type="http://schemas.openxmlformats.org/officeDocument/2006/relationships/image" Target="../media/image102.png"/><Relationship Id="rId3" Type="http://schemas.openxmlformats.org/officeDocument/2006/relationships/image" Target="../media/image103.png"/><Relationship Id="rId4" Type="http://schemas.openxmlformats.org/officeDocument/2006/relationships/image" Target="../media/image104.png"/><Relationship Id="rId5" Type="http://schemas.openxmlformats.org/officeDocument/2006/relationships/image" Target="../media/image105.png"/><Relationship Id="rId6" Type="http://schemas.openxmlformats.org/officeDocument/2006/relationships/image" Target="../media/image106.png"/><Relationship Id="rId7" Type="http://schemas.openxmlformats.org/officeDocument/2006/relationships/image" Target="../media/image107.png"/><Relationship Id="rId8" Type="http://schemas.openxmlformats.org/officeDocument/2006/relationships/image" Target="../media/image108.png"/><Relationship Id="rId9" Type="http://schemas.openxmlformats.org/officeDocument/2006/relationships/image" Target="../media/image109.png"/><Relationship Id="rId10" Type="http://schemas.openxmlformats.org/officeDocument/2006/relationships/image" Target="../media/image110.png"/><Relationship Id="rId11" Type="http://schemas.openxmlformats.org/officeDocument/2006/relationships/image" Target="../media/image111.png"/><Relationship Id="rId12" Type="http://schemas.openxmlformats.org/officeDocument/2006/relationships/image" Target="../media/image112.png"/><Relationship Id="rId13" Type="http://schemas.openxmlformats.org/officeDocument/2006/relationships/image" Target="../media/image113.png"/><Relationship Id="rId14"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image" Target="../media/image114.png"/><Relationship Id="rId2" Type="http://schemas.openxmlformats.org/officeDocument/2006/relationships/image" Target="../media/image115.png"/><Relationship Id="rId3" Type="http://schemas.openxmlformats.org/officeDocument/2006/relationships/image" Target="../media/image116.png"/><Relationship Id="rId4" Type="http://schemas.openxmlformats.org/officeDocument/2006/relationships/image" Target="../media/image117.png"/><Relationship Id="rId5"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18.png"/><Relationship Id="rId2" Type="http://schemas.openxmlformats.org/officeDocument/2006/relationships/image" Target="../media/image119.png"/><Relationship Id="rId3" Type="http://schemas.openxmlformats.org/officeDocument/2006/relationships/image" Target="../media/image120.png"/><Relationship Id="rId4"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21.png"/><Relationship Id="rId2" Type="http://schemas.openxmlformats.org/officeDocument/2006/relationships/image" Target="../media/image122.png"/><Relationship Id="rId3" Type="http://schemas.openxmlformats.org/officeDocument/2006/relationships/image" Target="../media/image123.png"/><Relationship Id="rId4" Type="http://schemas.openxmlformats.org/officeDocument/2006/relationships/image" Target="../media/image124.png"/><Relationship Id="rId5" Type="http://schemas.openxmlformats.org/officeDocument/2006/relationships/image" Target="../media/image125.png"/><Relationship Id="rId6" Type="http://schemas.openxmlformats.org/officeDocument/2006/relationships/image" Target="../media/image126.png"/><Relationship Id="rId7" Type="http://schemas.openxmlformats.org/officeDocument/2006/relationships/image" Target="../media/image127.png"/><Relationship Id="rId8"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28.png"/><Relationship Id="rId2" Type="http://schemas.openxmlformats.org/officeDocument/2006/relationships/image" Target="../media/image129.png"/><Relationship Id="rId3" Type="http://schemas.openxmlformats.org/officeDocument/2006/relationships/image" Target="../media/image130.png"/><Relationship Id="rId4" Type="http://schemas.openxmlformats.org/officeDocument/2006/relationships/image" Target="../media/image131.png"/><Relationship Id="rId5" Type="http://schemas.openxmlformats.org/officeDocument/2006/relationships/image" Target="../media/image132.png"/><Relationship Id="rId6" Type="http://schemas.openxmlformats.org/officeDocument/2006/relationships/slideLayout" Target="../slideLayouts/slideLayout28.xml"/>
</Relationships>
</file>

<file path=ppt/slides/_rels/slide16.xml.rels><?xml version="1.0" encoding="UTF-8"?>
<Relationships xmlns="http://schemas.openxmlformats.org/package/2006/relationships"><Relationship Id="rId1" Type="http://schemas.openxmlformats.org/officeDocument/2006/relationships/image" Target="../media/image133.png"/><Relationship Id="rId2" Type="http://schemas.openxmlformats.org/officeDocument/2006/relationships/image" Target="../media/image134.png"/><Relationship Id="rId3" Type="http://schemas.openxmlformats.org/officeDocument/2006/relationships/image" Target="../media/image135.png"/><Relationship Id="rId4"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36.png"/><Relationship Id="rId2" Type="http://schemas.openxmlformats.org/officeDocument/2006/relationships/image" Target="../media/image137.png"/><Relationship Id="rId3" Type="http://schemas.openxmlformats.org/officeDocument/2006/relationships/slideLayout" Target="../slideLayouts/slideLayout49.xml"/>
</Relationships>
</file>

<file path=ppt/slides/_rels/slide18.xml.rels><?xml version="1.0" encoding="UTF-8"?>
<Relationships xmlns="http://schemas.openxmlformats.org/package/2006/relationships"><Relationship Id="rId1" Type="http://schemas.openxmlformats.org/officeDocument/2006/relationships/image" Target="../media/image138.png"/><Relationship Id="rId2" Type="http://schemas.openxmlformats.org/officeDocument/2006/relationships/image" Target="../media/image139.png"/><Relationship Id="rId3" Type="http://schemas.openxmlformats.org/officeDocument/2006/relationships/image" Target="../media/image140.png"/><Relationship Id="rId4" Type="http://schemas.openxmlformats.org/officeDocument/2006/relationships/image" Target="../media/image141.png"/><Relationship Id="rId5" Type="http://schemas.openxmlformats.org/officeDocument/2006/relationships/image" Target="../media/image142.png"/><Relationship Id="rId6"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43.png"/><Relationship Id="rId2" Type="http://schemas.openxmlformats.org/officeDocument/2006/relationships/image" Target="../media/image144.png"/><Relationship Id="rId3" Type="http://schemas.openxmlformats.org/officeDocument/2006/relationships/image" Target="../media/image145.png"/><Relationship Id="rId4" Type="http://schemas.openxmlformats.org/officeDocument/2006/relationships/image" Target="../media/image146.png"/><Relationship Id="rId5" Type="http://schemas.openxmlformats.org/officeDocument/2006/relationships/image" Target="../media/image147.png"/><Relationship Id="rId6" Type="http://schemas.openxmlformats.org/officeDocument/2006/relationships/image" Target="../media/image148.png"/><Relationship Id="rId7" Type="http://schemas.openxmlformats.org/officeDocument/2006/relationships/image" Target="../media/image149.png"/><Relationship Id="rId8" Type="http://schemas.openxmlformats.org/officeDocument/2006/relationships/image" Target="../media/image150.png"/><Relationship Id="rId9" Type="http://schemas.openxmlformats.org/officeDocument/2006/relationships/slideLayout" Target="../slideLayouts/slideLayout28.xml"/>
</Relationships>
</file>

<file path=ppt/slides/_rels/slide2.xml.rels><?xml version="1.0" encoding="UTF-8"?>
<Relationships xmlns="http://schemas.openxmlformats.org/package/2006/relationships"><Relationship Id="rId1" Type="http://schemas.openxmlformats.org/officeDocument/2006/relationships/image" Target="../media/image53.png"/><Relationship Id="rId2" Type="http://schemas.openxmlformats.org/officeDocument/2006/relationships/image" Target="../media/image54.png"/><Relationship Id="rId3" Type="http://schemas.openxmlformats.org/officeDocument/2006/relationships/image" Target="../media/image55.png"/><Relationship Id="rId4" Type="http://schemas.openxmlformats.org/officeDocument/2006/relationships/image" Target="../media/image56.png"/><Relationship Id="rId5" Type="http://schemas.openxmlformats.org/officeDocument/2006/relationships/image" Target="../media/image57.png"/><Relationship Id="rId6" Type="http://schemas.openxmlformats.org/officeDocument/2006/relationships/image" Target="../media/image58.png"/><Relationship Id="rId7" Type="http://schemas.openxmlformats.org/officeDocument/2006/relationships/image" Target="../media/image59.png"/><Relationship Id="rId8" Type="http://schemas.openxmlformats.org/officeDocument/2006/relationships/image" Target="../media/image60.png"/><Relationship Id="rId9" Type="http://schemas.openxmlformats.org/officeDocument/2006/relationships/image" Target="../media/image61.png"/><Relationship Id="rId10"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51.png"/><Relationship Id="rId2" Type="http://schemas.openxmlformats.org/officeDocument/2006/relationships/image" Target="../media/image152.png"/><Relationship Id="rId3" Type="http://schemas.openxmlformats.org/officeDocument/2006/relationships/image" Target="../media/image153.png"/><Relationship Id="rId4" Type="http://schemas.openxmlformats.org/officeDocument/2006/relationships/image" Target="../media/image154.png"/><Relationship Id="rId5"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55.png"/><Relationship Id="rId2" Type="http://schemas.openxmlformats.org/officeDocument/2006/relationships/image" Target="../media/image156.png"/><Relationship Id="rId3" Type="http://schemas.openxmlformats.org/officeDocument/2006/relationships/image" Target="../media/image157.png"/><Relationship Id="rId4" Type="http://schemas.openxmlformats.org/officeDocument/2006/relationships/image" Target="../media/image158.png"/><Relationship Id="rId5" Type="http://schemas.openxmlformats.org/officeDocument/2006/relationships/image" Target="../media/image159.png"/><Relationship Id="rId6" Type="http://schemas.openxmlformats.org/officeDocument/2006/relationships/image" Target="../media/image160.png"/><Relationship Id="rId7" Type="http://schemas.openxmlformats.org/officeDocument/2006/relationships/image" Target="../media/image161.png"/><Relationship Id="rId8" Type="http://schemas.openxmlformats.org/officeDocument/2006/relationships/image" Target="../media/image162.png"/><Relationship Id="rId9" Type="http://schemas.openxmlformats.org/officeDocument/2006/relationships/slideLayout" Target="../slideLayouts/slideLayout61.xml"/>
</Relationships>
</file>

<file path=ppt/slides/_rels/slide22.xml.rels><?xml version="1.0" encoding="UTF-8"?>
<Relationships xmlns="http://schemas.openxmlformats.org/package/2006/relationships"><Relationship Id="rId1" Type="http://schemas.openxmlformats.org/officeDocument/2006/relationships/image" Target="../media/image163.png"/><Relationship Id="rId2" Type="http://schemas.openxmlformats.org/officeDocument/2006/relationships/image" Target="../media/image164.png"/><Relationship Id="rId3" Type="http://schemas.openxmlformats.org/officeDocument/2006/relationships/image" Target="../media/image165.png"/><Relationship Id="rId4" Type="http://schemas.openxmlformats.org/officeDocument/2006/relationships/image" Target="../media/image166.png"/><Relationship Id="rId5" Type="http://schemas.openxmlformats.org/officeDocument/2006/relationships/image" Target="../media/image167.png"/><Relationship Id="rId6" Type="http://schemas.openxmlformats.org/officeDocument/2006/relationships/image" Target="../media/image168.png"/><Relationship Id="rId7"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69.png"/><Relationship Id="rId2" Type="http://schemas.openxmlformats.org/officeDocument/2006/relationships/image" Target="../media/image170.png"/><Relationship Id="rId3" Type="http://schemas.openxmlformats.org/officeDocument/2006/relationships/image" Target="../media/image171.png"/><Relationship Id="rId4" Type="http://schemas.openxmlformats.org/officeDocument/2006/relationships/image" Target="../media/image172.png"/><Relationship Id="rId5"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62.png"/><Relationship Id="rId2" Type="http://schemas.openxmlformats.org/officeDocument/2006/relationships/image" Target="../media/image63.png"/><Relationship Id="rId3" Type="http://schemas.openxmlformats.org/officeDocument/2006/relationships/image" Target="../media/image64.png"/><Relationship Id="rId4" Type="http://schemas.openxmlformats.org/officeDocument/2006/relationships/image" Target="../media/image65.png"/><Relationship Id="rId5"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66.png"/><Relationship Id="rId2" Type="http://schemas.openxmlformats.org/officeDocument/2006/relationships/image" Target="../media/image67.png"/><Relationship Id="rId3" Type="http://schemas.openxmlformats.org/officeDocument/2006/relationships/image" Target="../media/image68.png"/><Relationship Id="rId4" Type="http://schemas.openxmlformats.org/officeDocument/2006/relationships/image" Target="../media/image69.png"/><Relationship Id="rId5"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70.png"/><Relationship Id="rId2" Type="http://schemas.openxmlformats.org/officeDocument/2006/relationships/image" Target="../media/image71.png"/><Relationship Id="rId3" Type="http://schemas.openxmlformats.org/officeDocument/2006/relationships/image" Target="../media/image72.png"/><Relationship Id="rId4" Type="http://schemas.openxmlformats.org/officeDocument/2006/relationships/image" Target="../media/image73.png"/><Relationship Id="rId5" Type="http://schemas.openxmlformats.org/officeDocument/2006/relationships/image" Target="../media/image74.png"/><Relationship Id="rId6" Type="http://schemas.openxmlformats.org/officeDocument/2006/relationships/image" Target="../media/image75.png"/><Relationship Id="rId7" Type="http://schemas.openxmlformats.org/officeDocument/2006/relationships/image" Target="../media/image76.png"/><Relationship Id="rId8" Type="http://schemas.openxmlformats.org/officeDocument/2006/relationships/image" Target="../media/image77.png"/><Relationship Id="rId9" Type="http://schemas.openxmlformats.org/officeDocument/2006/relationships/image" Target="../media/image78.png"/><Relationship Id="rId10" Type="http://schemas.openxmlformats.org/officeDocument/2006/relationships/image" Target="../media/image79.png"/><Relationship Id="rId1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80.png"/><Relationship Id="rId2" Type="http://schemas.openxmlformats.org/officeDocument/2006/relationships/image" Target="../media/image81.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82.png"/><Relationship Id="rId2" Type="http://schemas.openxmlformats.org/officeDocument/2006/relationships/image" Target="../media/image83.png"/><Relationship Id="rId3" Type="http://schemas.openxmlformats.org/officeDocument/2006/relationships/image" Target="../media/image84.png"/><Relationship Id="rId4" Type="http://schemas.openxmlformats.org/officeDocument/2006/relationships/image" Target="../media/image85.png"/><Relationship Id="rId5" Type="http://schemas.openxmlformats.org/officeDocument/2006/relationships/image" Target="../media/image86.png"/><Relationship Id="rId6"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87.png"/><Relationship Id="rId2" Type="http://schemas.openxmlformats.org/officeDocument/2006/relationships/image" Target="../media/image88.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89.png"/><Relationship Id="rId2" Type="http://schemas.openxmlformats.org/officeDocument/2006/relationships/image" Target="../media/image90.png"/><Relationship Id="rId3" Type="http://schemas.openxmlformats.org/officeDocument/2006/relationships/image" Target="../media/image91.png"/><Relationship Id="rId4" Type="http://schemas.openxmlformats.org/officeDocument/2006/relationships/image" Target="../media/image92.png"/><Relationship Id="rId5" Type="http://schemas.openxmlformats.org/officeDocument/2006/relationships/image" Target="../media/image93.png"/><Relationship Id="rId6" Type="http://schemas.openxmlformats.org/officeDocument/2006/relationships/image" Target="../media/image94.png"/><Relationship Id="rId7" Type="http://schemas.openxmlformats.org/officeDocument/2006/relationships/image" Target="../media/image95.png"/><Relationship Id="rId8" Type="http://schemas.openxmlformats.org/officeDocument/2006/relationships/image" Target="../media/image96.png"/><Relationship Id="rId9" Type="http://schemas.openxmlformats.org/officeDocument/2006/relationships/image" Target="../media/image97.png"/><Relationship Id="rId10" Type="http://schemas.openxmlformats.org/officeDocument/2006/relationships/image" Target="../media/image98.png"/><Relationship Id="rId11" Type="http://schemas.openxmlformats.org/officeDocument/2006/relationships/slideLayout" Target="../slideLayouts/slideLayout28.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TextShape 1"/>
          <p:cNvSpPr txBox="1"/>
          <p:nvPr/>
        </p:nvSpPr>
        <p:spPr>
          <a:xfrm>
            <a:off x="223920" y="7083720"/>
            <a:ext cx="7005240" cy="380520"/>
          </a:xfrm>
          <a:prstGeom prst="rect">
            <a:avLst/>
          </a:prstGeom>
          <a:noFill/>
          <a:ln>
            <a:noFill/>
          </a:ln>
        </p:spPr>
        <p:txBody>
          <a:bodyPr/>
          <a:p>
            <a:pPr>
              <a:lnSpc>
                <a:spcPct val="100000"/>
              </a:lnSpc>
            </a:pPr>
            <a:r>
              <a:rPr b="0" lang="en-US" sz="1829" spc="-1" strike="noStrike">
                <a:solidFill>
                  <a:srgbClr val="000000"/>
                </a:solidFill>
                <a:uFill>
                  <a:solidFill>
                    <a:srgbClr val="ffffff"/>
                  </a:solidFill>
                </a:uFill>
                <a:latin typeface="Arial"/>
                <a:ea typeface="ＭＳ Ｐゴシック"/>
              </a:rPr>
              <a:t>研究室ゼミ</a:t>
            </a:r>
            <a:endParaRPr b="0" lang="en-US" sz="1400" spc="-1" strike="noStrike">
              <a:solidFill>
                <a:srgbClr val="000000"/>
              </a:solidFill>
              <a:uFill>
                <a:solidFill>
                  <a:srgbClr val="ffffff"/>
                </a:solidFill>
              </a:uFill>
              <a:latin typeface="Times New Roman"/>
            </a:endParaRPr>
          </a:p>
        </p:txBody>
      </p:sp>
      <p:sp>
        <p:nvSpPr>
          <p:cNvPr id="256" name="TextShape 2"/>
          <p:cNvSpPr txBox="1"/>
          <p:nvPr/>
        </p:nvSpPr>
        <p:spPr>
          <a:xfrm>
            <a:off x="3868920" y="6399360"/>
            <a:ext cx="2351880" cy="524520"/>
          </a:xfrm>
          <a:prstGeom prst="rect">
            <a:avLst/>
          </a:prstGeom>
          <a:noFill/>
          <a:ln>
            <a:noFill/>
          </a:ln>
        </p:spPr>
        <p:txBody>
          <a:bodyPr/>
          <a:p>
            <a:pPr algn="ctr">
              <a:lnSpc>
                <a:spcPct val="100000"/>
              </a:lnSpc>
            </a:pPr>
            <a:r>
              <a:rPr b="0" lang="en-US" sz="1829" spc="-1" strike="noStrike">
                <a:solidFill>
                  <a:srgbClr val="000000"/>
                </a:solidFill>
                <a:uFill>
                  <a:solidFill>
                    <a:srgbClr val="ffffff"/>
                  </a:solidFill>
                </a:uFill>
                <a:latin typeface="ＭＳ Ｐゴシック"/>
                <a:ea typeface="ＭＳ Ｐゴシック"/>
              </a:rPr>
              <a:t>2016</a:t>
            </a:r>
            <a:r>
              <a:rPr b="0" lang="en-US" sz="1829" spc="-1" strike="noStrike">
                <a:solidFill>
                  <a:srgbClr val="000000"/>
                </a:solidFill>
                <a:uFill>
                  <a:solidFill>
                    <a:srgbClr val="ffffff"/>
                  </a:solidFill>
                </a:uFill>
                <a:latin typeface="ＭＳ Ｐゴシック"/>
                <a:ea typeface="ＭＳ Ｐゴシック"/>
              </a:rPr>
              <a:t>年</a:t>
            </a:r>
            <a:r>
              <a:rPr b="0" lang="en-US" sz="1829" spc="-1" strike="noStrike">
                <a:solidFill>
                  <a:srgbClr val="000000"/>
                </a:solidFill>
                <a:uFill>
                  <a:solidFill>
                    <a:srgbClr val="ffffff"/>
                  </a:solidFill>
                </a:uFill>
                <a:latin typeface="ＭＳ Ｐゴシック"/>
                <a:ea typeface="ＭＳ Ｐゴシック"/>
              </a:rPr>
              <a:t>7</a:t>
            </a:r>
            <a:r>
              <a:rPr b="0" lang="en-US" sz="1829" spc="-1" strike="noStrike">
                <a:solidFill>
                  <a:srgbClr val="000000"/>
                </a:solidFill>
                <a:uFill>
                  <a:solidFill>
                    <a:srgbClr val="ffffff"/>
                  </a:solidFill>
                </a:uFill>
                <a:latin typeface="ＭＳ Ｐゴシック"/>
                <a:ea typeface="ＭＳ Ｐゴシック"/>
              </a:rPr>
              <a:t>月</a:t>
            </a:r>
            <a:r>
              <a:rPr b="0" lang="en-US" sz="1829" spc="-1" strike="noStrike">
                <a:solidFill>
                  <a:srgbClr val="000000"/>
                </a:solidFill>
                <a:uFill>
                  <a:solidFill>
                    <a:srgbClr val="ffffff"/>
                  </a:solidFill>
                </a:uFill>
                <a:latin typeface="ＭＳ Ｐゴシック"/>
                <a:ea typeface="ＭＳ Ｐゴシック"/>
              </a:rPr>
              <a:t>14</a:t>
            </a:r>
            <a:r>
              <a:rPr b="0" lang="en-US" sz="1829" spc="-1" strike="noStrike">
                <a:solidFill>
                  <a:srgbClr val="000000"/>
                </a:solidFill>
                <a:uFill>
                  <a:solidFill>
                    <a:srgbClr val="ffffff"/>
                  </a:solidFill>
                </a:uFill>
                <a:latin typeface="ＭＳ Ｐゴシック"/>
                <a:ea typeface="ＭＳ Ｐゴシック"/>
              </a:rPr>
              <a:t>日</a:t>
            </a:r>
            <a:endParaRPr b="0" lang="en-US" sz="1400" spc="-1" strike="noStrike">
              <a:solidFill>
                <a:srgbClr val="000000"/>
              </a:solidFill>
              <a:uFill>
                <a:solidFill>
                  <a:srgbClr val="ffffff"/>
                </a:solidFill>
              </a:uFill>
              <a:latin typeface="Times New Roman"/>
            </a:endParaRPr>
          </a:p>
        </p:txBody>
      </p:sp>
      <p:sp>
        <p:nvSpPr>
          <p:cNvPr id="257" name="TextShape 3"/>
          <p:cNvSpPr txBox="1"/>
          <p:nvPr/>
        </p:nvSpPr>
        <p:spPr>
          <a:xfrm>
            <a:off x="756000" y="1287720"/>
            <a:ext cx="8568000" cy="2284200"/>
          </a:xfrm>
          <a:prstGeom prst="rect">
            <a:avLst/>
          </a:prstGeom>
          <a:noFill/>
          <a:ln>
            <a:noFill/>
          </a:ln>
        </p:spPr>
        <p:txBody>
          <a:bodyPr anchor="ctr"/>
          <a:p>
            <a:pPr algn="ctr">
              <a:lnSpc>
                <a:spcPct val="100000"/>
              </a:lnSpc>
            </a:pPr>
            <a:r>
              <a:rPr b="0" lang="fi-FI" sz="2850" spc="-1" strike="noStrike">
                <a:solidFill>
                  <a:srgbClr val="000000"/>
                </a:solidFill>
                <a:uFill>
                  <a:solidFill>
                    <a:srgbClr val="ffffff"/>
                  </a:solidFill>
                </a:uFill>
                <a:latin typeface="Arial"/>
                <a:ea typeface="ＭＳ Ｐゴシック"/>
              </a:rPr>
              <a:t>Block Based Hough Transform Mapping for Offline Handwriting Recognition</a:t>
            </a:r>
            <a:r>
              <a:rPr b="0" lang="fi-FI" sz="2850" spc="-1" strike="noStrike">
                <a:solidFill>
                  <a:srgbClr val="000000"/>
                </a:solidFill>
                <a:uFill>
                  <a:solidFill>
                    <a:srgbClr val="ffffff"/>
                  </a:solidFill>
                </a:uFill>
                <a:latin typeface="Arial"/>
                <a:ea typeface="ＭＳ Ｐゴシック"/>
              </a:rPr>
              <a:t>
</a:t>
            </a:r>
            <a:r>
              <a:rPr b="0" lang="fi-FI" sz="2850" spc="-1" strike="noStrike">
                <a:solidFill>
                  <a:srgbClr val="000000"/>
                </a:solidFill>
                <a:uFill>
                  <a:solidFill>
                    <a:srgbClr val="ffffff"/>
                  </a:solidFill>
                </a:uFill>
                <a:latin typeface="Arial"/>
                <a:ea typeface="ＭＳ Ｐゴシック"/>
              </a:rPr>
              <a:t>
</a:t>
            </a:r>
            <a:r>
              <a:rPr b="0" lang="fi-FI" sz="2850" spc="-1" strike="noStrike">
                <a:solidFill>
                  <a:srgbClr val="000000"/>
                </a:solidFill>
                <a:uFill>
                  <a:solidFill>
                    <a:srgbClr val="ffffff"/>
                  </a:solidFill>
                </a:uFill>
                <a:latin typeface="Arial"/>
                <a:ea typeface="ＭＳ Ｐゴシック"/>
              </a:rPr>
              <a:t>手書き文字認識に向けた</a:t>
            </a:r>
            <a:r>
              <a:rPr b="0" lang="fi-FI" sz="2850" spc="-1" strike="noStrike">
                <a:solidFill>
                  <a:srgbClr val="000000"/>
                </a:solidFill>
                <a:uFill>
                  <a:solidFill>
                    <a:srgbClr val="ffffff"/>
                  </a:solidFill>
                </a:uFill>
                <a:latin typeface="Arial"/>
                <a:ea typeface="ＭＳ Ｐゴシック"/>
              </a:rPr>
              <a:t>
</a:t>
            </a:r>
            <a:r>
              <a:rPr b="0" lang="fi-FI" sz="2850" spc="-1" strike="noStrike">
                <a:solidFill>
                  <a:srgbClr val="000000"/>
                </a:solidFill>
                <a:uFill>
                  <a:solidFill>
                    <a:srgbClr val="ffffff"/>
                  </a:solidFill>
                </a:uFill>
                <a:latin typeface="Arial"/>
                <a:ea typeface="ＭＳ Ｐゴシック"/>
              </a:rPr>
              <a:t>ブロックベースハフ変換マッピング </a:t>
            </a:r>
            <a:endParaRPr b="0" lang="fi-FI" sz="1800" spc="-1" strike="noStrike">
              <a:solidFill>
                <a:srgbClr val="000000"/>
              </a:solidFill>
              <a:uFill>
                <a:solidFill>
                  <a:srgbClr val="ffffff"/>
                </a:solidFill>
              </a:uFill>
              <a:latin typeface="Arial"/>
            </a:endParaRPr>
          </a:p>
        </p:txBody>
      </p:sp>
      <p:sp>
        <p:nvSpPr>
          <p:cNvPr id="258" name="TextShape 4"/>
          <p:cNvSpPr txBox="1"/>
          <p:nvPr/>
        </p:nvSpPr>
        <p:spPr>
          <a:xfrm>
            <a:off x="1512000" y="4493880"/>
            <a:ext cx="7056000" cy="1746000"/>
          </a:xfrm>
          <a:prstGeom prst="rect">
            <a:avLst/>
          </a:prstGeom>
          <a:noFill/>
          <a:ln>
            <a:noFill/>
          </a:ln>
        </p:spPr>
        <p:txBody>
          <a:bodyPr/>
          <a:p>
            <a:pPr algn="ctr">
              <a:lnSpc>
                <a:spcPct val="100000"/>
              </a:lnSpc>
            </a:pPr>
            <a:r>
              <a:rPr b="0" lang="en-US" sz="2440" spc="-1" strike="noStrike">
                <a:solidFill>
                  <a:srgbClr val="000000"/>
                </a:solidFill>
                <a:uFill>
                  <a:solidFill>
                    <a:srgbClr val="ffffff"/>
                  </a:solidFill>
                </a:uFill>
                <a:latin typeface="Arial"/>
                <a:ea typeface="ＭＳ Ｐゴシック"/>
              </a:rPr>
              <a:t>東北大学大学院工学研究科</a:t>
            </a:r>
            <a:endParaRPr b="0" lang="en-US" sz="3200" spc="-1" strike="noStrike">
              <a:solidFill>
                <a:srgbClr val="000000"/>
              </a:solidFill>
              <a:uFill>
                <a:solidFill>
                  <a:srgbClr val="ffffff"/>
                </a:solidFill>
              </a:uFill>
              <a:latin typeface="Arial"/>
            </a:endParaRPr>
          </a:p>
          <a:p>
            <a:pPr algn="ctr">
              <a:lnSpc>
                <a:spcPct val="100000"/>
              </a:lnSpc>
            </a:pPr>
            <a:r>
              <a:rPr b="0" lang="en-US" sz="2440" spc="-1" strike="noStrike">
                <a:solidFill>
                  <a:srgbClr val="000000"/>
                </a:solidFill>
                <a:uFill>
                  <a:solidFill>
                    <a:srgbClr val="ffffff"/>
                  </a:solidFill>
                </a:uFill>
                <a:latin typeface="Arial"/>
                <a:ea typeface="ＭＳ Ｐゴシック"/>
              </a:rPr>
              <a:t>電子工学専攻川又研究室</a:t>
            </a:r>
            <a:endParaRPr b="0" lang="en-US" sz="3200" spc="-1" strike="noStrike">
              <a:solidFill>
                <a:srgbClr val="000000"/>
              </a:solidFill>
              <a:uFill>
                <a:solidFill>
                  <a:srgbClr val="ffffff"/>
                </a:solidFill>
              </a:uFill>
              <a:latin typeface="Arial"/>
            </a:endParaRPr>
          </a:p>
          <a:p>
            <a:pPr algn="ctr">
              <a:lnSpc>
                <a:spcPct val="100000"/>
              </a:lnSpc>
            </a:pPr>
            <a:r>
              <a:rPr b="0" lang="en-US" sz="2440" spc="-1" strike="noStrike">
                <a:solidFill>
                  <a:srgbClr val="000000"/>
                </a:solidFill>
                <a:uFill>
                  <a:solidFill>
                    <a:srgbClr val="ffffff"/>
                  </a:solidFill>
                </a:uFill>
                <a:latin typeface="Arial"/>
                <a:ea typeface="ＭＳ Ｐゴシック"/>
              </a:rPr>
              <a:t>Perttu Pitkänen</a:t>
            </a:r>
            <a:endParaRPr b="0" lang="en-US"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TextShape 1"/>
          <p:cNvSpPr txBox="1"/>
          <p:nvPr/>
        </p:nvSpPr>
        <p:spPr>
          <a:xfrm>
            <a:off x="277920" y="211320"/>
            <a:ext cx="9433440" cy="530280"/>
          </a:xfrm>
          <a:prstGeom prst="rect">
            <a:avLst/>
          </a:prstGeom>
          <a:noFill/>
          <a:ln>
            <a:noFill/>
          </a:ln>
        </p:spPr>
        <p:txBody>
          <a:bodyPr anchor="ctr"/>
          <a:p>
            <a:pPr>
              <a:lnSpc>
                <a:spcPct val="100000"/>
              </a:lnSpc>
            </a:pPr>
            <a:r>
              <a:rPr b="0" lang="fi-FI" sz="2850" spc="-1" strike="noStrike">
                <a:solidFill>
                  <a:srgbClr val="000000"/>
                </a:solidFill>
                <a:uFill>
                  <a:solidFill>
                    <a:srgbClr val="ffffff"/>
                  </a:solidFill>
                </a:uFill>
                <a:latin typeface="Arial"/>
                <a:ea typeface="ＭＳ Ｐゴシック"/>
              </a:rPr>
              <a:t>Examples of Subset Characters</a:t>
            </a:r>
            <a:endParaRPr b="0" lang="fi-FI" sz="1800" spc="-1" strike="noStrike">
              <a:solidFill>
                <a:srgbClr val="000000"/>
              </a:solidFill>
              <a:uFill>
                <a:solidFill>
                  <a:srgbClr val="ffffff"/>
                </a:solidFill>
              </a:uFill>
              <a:latin typeface="Arial"/>
            </a:endParaRPr>
          </a:p>
        </p:txBody>
      </p:sp>
      <p:pic>
        <p:nvPicPr>
          <p:cNvPr id="331" name="Content Placeholder 1" descr=""/>
          <p:cNvPicPr/>
          <p:nvPr/>
        </p:nvPicPr>
        <p:blipFill>
          <a:blip r:embed="rId1"/>
          <a:srcRect l="25993" t="34617" r="26463" b="37832"/>
          <a:stretch/>
        </p:blipFill>
        <p:spPr>
          <a:xfrm>
            <a:off x="2815920" y="1319040"/>
            <a:ext cx="4734720" cy="2089800"/>
          </a:xfrm>
          <a:prstGeom prst="rect">
            <a:avLst/>
          </a:prstGeom>
          <a:ln>
            <a:noFill/>
          </a:ln>
        </p:spPr>
      </p:pic>
      <p:sp>
        <p:nvSpPr>
          <p:cNvPr id="332" name="TextShape 2"/>
          <p:cNvSpPr txBox="1"/>
          <p:nvPr/>
        </p:nvSpPr>
        <p:spPr>
          <a:xfrm>
            <a:off x="308520" y="7202520"/>
            <a:ext cx="6883920" cy="279720"/>
          </a:xfrm>
          <a:prstGeom prst="rect">
            <a:avLst/>
          </a:prstGeom>
          <a:noFill/>
          <a:ln>
            <a:noFill/>
          </a:ln>
        </p:spPr>
        <p:txBody>
          <a:bodyPr/>
          <a:p>
            <a:pPr>
              <a:lnSpc>
                <a:spcPct val="100000"/>
              </a:lnSpc>
            </a:pPr>
            <a:r>
              <a:rPr b="0" lang="en-US" sz="1220" spc="-1" strike="noStrike">
                <a:solidFill>
                  <a:srgbClr val="000000"/>
                </a:solidFill>
                <a:uFill>
                  <a:solidFill>
                    <a:srgbClr val="ffffff"/>
                  </a:solidFill>
                </a:uFill>
                <a:latin typeface="Arial"/>
                <a:ea typeface="ＭＳ Ｐゴシック"/>
              </a:rPr>
              <a:t>研究室ゼミ</a:t>
            </a:r>
            <a:endParaRPr b="0" lang="en-US" sz="1400" spc="-1" strike="noStrike">
              <a:solidFill>
                <a:srgbClr val="000000"/>
              </a:solidFill>
              <a:uFill>
                <a:solidFill>
                  <a:srgbClr val="ffffff"/>
                </a:solidFill>
              </a:uFill>
              <a:latin typeface="Times New Roman"/>
            </a:endParaRPr>
          </a:p>
        </p:txBody>
      </p:sp>
      <p:sp>
        <p:nvSpPr>
          <p:cNvPr id="333" name="TextShape 3"/>
          <p:cNvSpPr txBox="1"/>
          <p:nvPr/>
        </p:nvSpPr>
        <p:spPr>
          <a:xfrm>
            <a:off x="9345240" y="7202880"/>
            <a:ext cx="457200" cy="279720"/>
          </a:xfrm>
          <a:prstGeom prst="rect">
            <a:avLst/>
          </a:prstGeom>
          <a:noFill/>
          <a:ln>
            <a:noFill/>
          </a:ln>
        </p:spPr>
        <p:txBody>
          <a:bodyPr/>
          <a:p>
            <a:pPr algn="r">
              <a:lnSpc>
                <a:spcPct val="100000"/>
              </a:lnSpc>
            </a:pPr>
            <a:fld id="{8D61D47F-D63D-4BF6-B27A-9B53892C3BF4}" type="slidenum">
              <a:rPr b="0" lang="en-US" sz="1220" spc="-1" strike="noStrike">
                <a:solidFill>
                  <a:srgbClr val="000000"/>
                </a:solidFill>
                <a:uFill>
                  <a:solidFill>
                    <a:srgbClr val="ffffff"/>
                  </a:solidFill>
                </a:uFill>
                <a:latin typeface="Arial"/>
                <a:ea typeface="ＭＳ Ｐゴシック"/>
              </a:rPr>
              <a:t>1</a:t>
            </a:fld>
            <a:endParaRPr b="0" lang="en-US" sz="1400" spc="-1" strike="noStrike">
              <a:solidFill>
                <a:srgbClr val="000000"/>
              </a:solidFill>
              <a:uFill>
                <a:solidFill>
                  <a:srgbClr val="ffffff"/>
                </a:solidFill>
              </a:uFill>
              <a:latin typeface="Times New Roman"/>
            </a:endParaRPr>
          </a:p>
        </p:txBody>
      </p:sp>
      <p:pic>
        <p:nvPicPr>
          <p:cNvPr id="334" name="Picture 2" descr=""/>
          <p:cNvPicPr/>
          <p:nvPr/>
        </p:nvPicPr>
        <p:blipFill>
          <a:blip r:embed="rId2"/>
          <a:srcRect l="12593" t="30718" r="12715" b="31458"/>
          <a:stretch/>
        </p:blipFill>
        <p:spPr>
          <a:xfrm>
            <a:off x="2815920" y="3753720"/>
            <a:ext cx="4760280" cy="2859120"/>
          </a:xfrm>
          <a:prstGeom prst="rect">
            <a:avLst/>
          </a:prstGeom>
          <a:ln>
            <a:noFill/>
          </a:ln>
        </p:spPr>
      </p:pic>
      <p:sp>
        <p:nvSpPr>
          <p:cNvPr id="335" name="CustomShape 4"/>
          <p:cNvSpPr/>
          <p:nvPr/>
        </p:nvSpPr>
        <p:spPr>
          <a:xfrm>
            <a:off x="7953840" y="2888280"/>
            <a:ext cx="231840" cy="261000"/>
          </a:xfrm>
          <a:prstGeom prst="rect">
            <a:avLst/>
          </a:prstGeom>
          <a:noFill/>
          <a:ln>
            <a:solidFill>
              <a:srgbClr val="ffff00"/>
            </a:solidFill>
            <a:round/>
          </a:ln>
        </p:spPr>
        <p:style>
          <a:lnRef idx="2">
            <a:schemeClr val="accent1">
              <a:shade val="50000"/>
            </a:schemeClr>
          </a:lnRef>
          <a:fillRef idx="1">
            <a:schemeClr val="accent1"/>
          </a:fillRef>
          <a:effectRef idx="0">
            <a:schemeClr val="accent1"/>
          </a:effectRef>
          <a:fontRef idx="minor"/>
        </p:style>
      </p:sp>
      <p:sp>
        <p:nvSpPr>
          <p:cNvPr id="336" name="CustomShape 5"/>
          <p:cNvSpPr/>
          <p:nvPr/>
        </p:nvSpPr>
        <p:spPr>
          <a:xfrm>
            <a:off x="7953840" y="3438000"/>
            <a:ext cx="231840" cy="261000"/>
          </a:xfrm>
          <a:prstGeom prst="rect">
            <a:avLst/>
          </a:prstGeom>
          <a:noFill/>
          <a:ln>
            <a:solidFill>
              <a:srgbClr val="00b0f0"/>
            </a:solidFill>
            <a:round/>
          </a:ln>
        </p:spPr>
        <p:style>
          <a:lnRef idx="2">
            <a:schemeClr val="accent1">
              <a:shade val="50000"/>
            </a:schemeClr>
          </a:lnRef>
          <a:fillRef idx="1">
            <a:schemeClr val="accent1"/>
          </a:fillRef>
          <a:effectRef idx="0">
            <a:schemeClr val="accent1"/>
          </a:effectRef>
          <a:fontRef idx="minor"/>
        </p:style>
      </p:sp>
      <p:sp>
        <p:nvSpPr>
          <p:cNvPr id="337" name="CustomShape 6"/>
          <p:cNvSpPr/>
          <p:nvPr/>
        </p:nvSpPr>
        <p:spPr>
          <a:xfrm>
            <a:off x="7953840" y="4003920"/>
            <a:ext cx="231840" cy="261000"/>
          </a:xfrm>
          <a:prstGeom prst="rect">
            <a:avLst/>
          </a:prstGeom>
          <a:noFill/>
          <a:ln>
            <a:solidFill>
              <a:srgbClr val="fa50cd"/>
            </a:solidFill>
            <a:round/>
          </a:ln>
        </p:spPr>
        <p:style>
          <a:lnRef idx="2">
            <a:schemeClr val="accent1">
              <a:shade val="50000"/>
            </a:schemeClr>
          </a:lnRef>
          <a:fillRef idx="1">
            <a:schemeClr val="accent1"/>
          </a:fillRef>
          <a:effectRef idx="0">
            <a:schemeClr val="accent1"/>
          </a:effectRef>
          <a:fontRef idx="minor"/>
        </p:style>
      </p:sp>
      <p:sp>
        <p:nvSpPr>
          <p:cNvPr id="338" name="CustomShape 7"/>
          <p:cNvSpPr/>
          <p:nvPr/>
        </p:nvSpPr>
        <p:spPr>
          <a:xfrm>
            <a:off x="8401680" y="2809440"/>
            <a:ext cx="10818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Arial"/>
                <a:ea typeface="ＭＳ Ｐゴシック"/>
              </a:rPr>
              <a:t>Subset 1</a:t>
            </a:r>
            <a:endParaRPr b="0" lang="en-US" sz="1800" spc="-1" strike="noStrike">
              <a:solidFill>
                <a:srgbClr val="000000"/>
              </a:solidFill>
              <a:uFill>
                <a:solidFill>
                  <a:srgbClr val="ffffff"/>
                </a:solidFill>
              </a:uFill>
              <a:latin typeface="Arial"/>
            </a:endParaRPr>
          </a:p>
        </p:txBody>
      </p:sp>
      <p:sp>
        <p:nvSpPr>
          <p:cNvPr id="339" name="CustomShape 8"/>
          <p:cNvSpPr/>
          <p:nvPr/>
        </p:nvSpPr>
        <p:spPr>
          <a:xfrm>
            <a:off x="8401680" y="3387960"/>
            <a:ext cx="10818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Arial"/>
                <a:ea typeface="ＭＳ Ｐゴシック"/>
              </a:rPr>
              <a:t>Subset 2</a:t>
            </a:r>
            <a:endParaRPr b="0" lang="en-US" sz="1800" spc="-1" strike="noStrike">
              <a:solidFill>
                <a:srgbClr val="000000"/>
              </a:solidFill>
              <a:uFill>
                <a:solidFill>
                  <a:srgbClr val="ffffff"/>
                </a:solidFill>
              </a:uFill>
              <a:latin typeface="Arial"/>
            </a:endParaRPr>
          </a:p>
        </p:txBody>
      </p:sp>
      <p:sp>
        <p:nvSpPr>
          <p:cNvPr id="340" name="CustomShape 9"/>
          <p:cNvSpPr/>
          <p:nvPr/>
        </p:nvSpPr>
        <p:spPr>
          <a:xfrm>
            <a:off x="8401680" y="3966840"/>
            <a:ext cx="10818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Arial"/>
                <a:ea typeface="ＭＳ Ｐゴシック"/>
              </a:rPr>
              <a:t>Subset 3</a:t>
            </a:r>
            <a:endParaRPr b="0" lang="en-US"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TextShape 1"/>
          <p:cNvSpPr txBox="1"/>
          <p:nvPr/>
        </p:nvSpPr>
        <p:spPr>
          <a:xfrm>
            <a:off x="504000" y="1000800"/>
            <a:ext cx="9072360" cy="2892240"/>
          </a:xfrm>
          <a:prstGeom prst="rect">
            <a:avLst/>
          </a:prstGeom>
          <a:noFill/>
          <a:ln>
            <a:noFill/>
          </a:ln>
        </p:spPr>
        <p:txBody>
          <a:bodyPr/>
          <a:p>
            <a:pPr marL="348840" indent="-348480">
              <a:lnSpc>
                <a:spcPct val="100000"/>
              </a:lnSpc>
              <a:buBlip>
                <a:blip r:embed="rId1"/>
              </a:buBlip>
            </a:pPr>
            <a:r>
              <a:rPr b="0" lang="fi-FI" sz="2850" spc="-1" strike="noStrike">
                <a:solidFill>
                  <a:srgbClr val="000000"/>
                </a:solidFill>
                <a:uFill>
                  <a:solidFill>
                    <a:srgbClr val="ffffff"/>
                  </a:solidFill>
                </a:uFill>
                <a:latin typeface="Arial"/>
                <a:ea typeface="ＭＳ Ｐゴシック"/>
              </a:rPr>
              <a:t>Main functionality of the method is based on the Hough Transform</a:t>
            </a:r>
            <a:endParaRPr b="0" lang="fi-FI" sz="2850" spc="-1" strike="noStrike">
              <a:solidFill>
                <a:srgbClr val="000000"/>
              </a:solidFill>
              <a:uFill>
                <a:solidFill>
                  <a:srgbClr val="ffffff"/>
                </a:solidFill>
              </a:uFill>
              <a:latin typeface="Arial"/>
            </a:endParaRPr>
          </a:p>
          <a:p>
            <a:pPr marL="348840" indent="-348480">
              <a:lnSpc>
                <a:spcPct val="100000"/>
              </a:lnSpc>
              <a:buBlip>
                <a:blip r:embed="rId2"/>
              </a:buBlip>
            </a:pPr>
            <a:r>
              <a:rPr b="0" lang="fi-FI" sz="2850" spc="-1" strike="noStrike">
                <a:solidFill>
                  <a:srgbClr val="000000"/>
                </a:solidFill>
                <a:uFill>
                  <a:solidFill>
                    <a:srgbClr val="ffffff"/>
                  </a:solidFill>
                </a:uFill>
                <a:latin typeface="Arial"/>
                <a:ea typeface="ＭＳ Ｐゴシック"/>
              </a:rPr>
              <a:t>Hough transform is algorithm designed to find lines in Cartesian space.</a:t>
            </a:r>
            <a:endParaRPr b="0" lang="fi-FI" sz="2850" spc="-1" strike="noStrike">
              <a:solidFill>
                <a:srgbClr val="000000"/>
              </a:solidFill>
              <a:uFill>
                <a:solidFill>
                  <a:srgbClr val="ffffff"/>
                </a:solidFill>
              </a:uFill>
              <a:latin typeface="Arial"/>
            </a:endParaRPr>
          </a:p>
          <a:p>
            <a:pPr marL="348840" indent="-348480">
              <a:lnSpc>
                <a:spcPct val="100000"/>
              </a:lnSpc>
              <a:buBlip>
                <a:blip r:embed="rId3"/>
              </a:buBlip>
            </a:pPr>
            <a:r>
              <a:rPr b="0" lang="fi-FI" sz="2850" spc="-1" strike="noStrike">
                <a:solidFill>
                  <a:srgbClr val="000000"/>
                </a:solidFill>
                <a:uFill>
                  <a:solidFill>
                    <a:srgbClr val="ffffff"/>
                  </a:solidFill>
                </a:uFill>
                <a:latin typeface="Arial"/>
                <a:ea typeface="Cambria Math"/>
              </a:rPr>
              <a:t>Any line can be described with  and  using form: </a:t>
            </a:r>
            <a:endParaRPr b="0" lang="fi-FI" sz="2850" spc="-1" strike="noStrike">
              <a:solidFill>
                <a:srgbClr val="000000"/>
              </a:solidFill>
              <a:uFill>
                <a:solidFill>
                  <a:srgbClr val="ffffff"/>
                </a:solidFill>
              </a:uFill>
              <a:latin typeface="Arial"/>
            </a:endParaRPr>
          </a:p>
        </p:txBody>
      </p:sp>
      <p:sp>
        <p:nvSpPr>
          <p:cNvPr id="342" name="TextShape 2"/>
          <p:cNvSpPr txBox="1"/>
          <p:nvPr/>
        </p:nvSpPr>
        <p:spPr>
          <a:xfrm>
            <a:off x="504000" y="1000800"/>
            <a:ext cx="9072360" cy="2892240"/>
          </a:xfrm>
          <a:prstGeom prst="rect">
            <a:avLst/>
          </a:prstGeom>
          <a:blipFill>
            <a:blip r:embed="rId4"/>
            <a:stretch>
              <a:fillRect/>
            </a:stretch>
          </a:blipFill>
          <a:ln>
            <a:noFill/>
          </a:ln>
        </p:spPr>
        <p:txBody>
          <a:bodyPr/>
          <a:p>
            <a:pPr marL="348840" indent="-348480">
              <a:lnSpc>
                <a:spcPct val="100000"/>
              </a:lnSpc>
              <a:buBlip>
                <a:blip r:embed="rId5"/>
              </a:buBlip>
            </a:pPr>
            <a:r>
              <a:rPr b="0" lang="fi-FI" sz="2850" spc="-1" strike="noStrike">
                <a:solidFill>
                  <a:srgbClr val="000000"/>
                </a:solidFill>
                <a:uFill>
                  <a:solidFill>
                    <a:srgbClr val="ffffff"/>
                  </a:solidFill>
                </a:uFill>
                <a:latin typeface="Arial"/>
                <a:ea typeface="ＭＳ Ｐゴシック"/>
              </a:rPr>
              <a:t> </a:t>
            </a:r>
            <a:endParaRPr b="0" lang="fi-FI" sz="2850" spc="-1" strike="noStrike">
              <a:solidFill>
                <a:srgbClr val="000000"/>
              </a:solidFill>
              <a:uFill>
                <a:solidFill>
                  <a:srgbClr val="ffffff"/>
                </a:solidFill>
              </a:uFill>
              <a:latin typeface="Arial"/>
            </a:endParaRPr>
          </a:p>
        </p:txBody>
      </p:sp>
      <p:sp>
        <p:nvSpPr>
          <p:cNvPr id="343" name="TextShape 3"/>
          <p:cNvSpPr txBox="1"/>
          <p:nvPr/>
        </p:nvSpPr>
        <p:spPr>
          <a:xfrm>
            <a:off x="277920" y="211320"/>
            <a:ext cx="9433440" cy="530280"/>
          </a:xfrm>
          <a:prstGeom prst="rect">
            <a:avLst/>
          </a:prstGeom>
          <a:noFill/>
          <a:ln>
            <a:noFill/>
          </a:ln>
        </p:spPr>
        <p:txBody>
          <a:bodyPr anchor="ctr"/>
          <a:p>
            <a:pPr>
              <a:lnSpc>
                <a:spcPct val="100000"/>
              </a:lnSpc>
            </a:pPr>
            <a:r>
              <a:rPr b="0" lang="fi-FI" sz="2850" spc="-1" strike="noStrike">
                <a:solidFill>
                  <a:srgbClr val="000000"/>
                </a:solidFill>
                <a:uFill>
                  <a:solidFill>
                    <a:srgbClr val="ffffff"/>
                  </a:solidFill>
                </a:uFill>
                <a:latin typeface="Arial"/>
                <a:ea typeface="ＭＳ Ｐゴシック"/>
              </a:rPr>
              <a:t>Hough transform</a:t>
            </a:r>
            <a:endParaRPr b="0" lang="fi-FI" sz="1800" spc="-1" strike="noStrike">
              <a:solidFill>
                <a:srgbClr val="000000"/>
              </a:solidFill>
              <a:uFill>
                <a:solidFill>
                  <a:srgbClr val="ffffff"/>
                </a:solidFill>
              </a:uFill>
              <a:latin typeface="Arial"/>
            </a:endParaRPr>
          </a:p>
        </p:txBody>
      </p:sp>
      <p:sp>
        <p:nvSpPr>
          <p:cNvPr id="344" name="TextShape 4"/>
          <p:cNvSpPr txBox="1"/>
          <p:nvPr/>
        </p:nvSpPr>
        <p:spPr>
          <a:xfrm>
            <a:off x="9345240" y="7202880"/>
            <a:ext cx="457200" cy="279720"/>
          </a:xfrm>
          <a:prstGeom prst="rect">
            <a:avLst/>
          </a:prstGeom>
          <a:noFill/>
          <a:ln>
            <a:noFill/>
          </a:ln>
        </p:spPr>
        <p:txBody>
          <a:bodyPr/>
          <a:p>
            <a:pPr algn="r">
              <a:lnSpc>
                <a:spcPct val="100000"/>
              </a:lnSpc>
            </a:pPr>
            <a:fld id="{C50E8A08-EBAF-4EA7-A793-BCE168C2C73B}" type="slidenum">
              <a:rPr b="0" lang="en-US" sz="1220" spc="-1" strike="noStrike">
                <a:solidFill>
                  <a:srgbClr val="000000"/>
                </a:solidFill>
                <a:uFill>
                  <a:solidFill>
                    <a:srgbClr val="ffffff"/>
                  </a:solidFill>
                </a:uFill>
                <a:latin typeface="Arial"/>
                <a:ea typeface="ＭＳ Ｐゴシック"/>
              </a:rPr>
              <a:t>1</a:t>
            </a:fld>
            <a:endParaRPr b="0" lang="en-US" sz="1400" spc="-1" strike="noStrike">
              <a:solidFill>
                <a:srgbClr val="000000"/>
              </a:solidFill>
              <a:uFill>
                <a:solidFill>
                  <a:srgbClr val="ffffff"/>
                </a:solidFill>
              </a:uFill>
              <a:latin typeface="Times New Roman"/>
            </a:endParaRPr>
          </a:p>
        </p:txBody>
      </p:sp>
      <p:sp>
        <p:nvSpPr>
          <p:cNvPr id="345" name="TextShape 5"/>
          <p:cNvSpPr txBox="1"/>
          <p:nvPr/>
        </p:nvSpPr>
        <p:spPr>
          <a:xfrm>
            <a:off x="308520" y="7192800"/>
            <a:ext cx="6883920" cy="279720"/>
          </a:xfrm>
          <a:prstGeom prst="rect">
            <a:avLst/>
          </a:prstGeom>
          <a:noFill/>
          <a:ln>
            <a:noFill/>
          </a:ln>
        </p:spPr>
        <p:txBody>
          <a:bodyPr/>
          <a:p>
            <a:pPr>
              <a:lnSpc>
                <a:spcPct val="100000"/>
              </a:lnSpc>
            </a:pPr>
            <a:r>
              <a:rPr b="0" lang="en-US" sz="1220" spc="-1" strike="noStrike">
                <a:solidFill>
                  <a:srgbClr val="000000"/>
                </a:solidFill>
                <a:uFill>
                  <a:solidFill>
                    <a:srgbClr val="ffffff"/>
                  </a:solidFill>
                </a:uFill>
                <a:latin typeface="Arial"/>
                <a:ea typeface="ＭＳ Ｐゴシック"/>
              </a:rPr>
              <a:t>研究室ゼミ</a:t>
            </a:r>
            <a:endParaRPr b="0" lang="en-US" sz="1400" spc="-1" strike="noStrike">
              <a:solidFill>
                <a:srgbClr val="000000"/>
              </a:solidFill>
              <a:uFill>
                <a:solidFill>
                  <a:srgbClr val="ffffff"/>
                </a:solidFill>
              </a:uFill>
              <a:latin typeface="Times New Roman"/>
            </a:endParaRPr>
          </a:p>
        </p:txBody>
      </p:sp>
      <p:sp>
        <p:nvSpPr>
          <p:cNvPr id="346" name="CustomShape 6"/>
          <p:cNvSpPr/>
          <p:nvPr/>
        </p:nvSpPr>
        <p:spPr>
          <a:xfrm>
            <a:off x="6344280" y="4296960"/>
            <a:ext cx="14108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000000"/>
                </a:solidFill>
                <a:uFill>
                  <a:solidFill>
                    <a:srgbClr val="ffffff"/>
                  </a:solidFill>
                </a:uFill>
                <a:latin typeface="Arial"/>
                <a:ea typeface="ＭＳ Ｐゴシック"/>
              </a:rPr>
              <a:t>Hough Space</a:t>
            </a:r>
            <a:endParaRPr b="0" lang="en-US" sz="1800" spc="-1" strike="noStrike">
              <a:solidFill>
                <a:srgbClr val="000000"/>
              </a:solidFill>
              <a:uFill>
                <a:solidFill>
                  <a:srgbClr val="ffffff"/>
                </a:solidFill>
              </a:uFill>
              <a:latin typeface="Arial"/>
            </a:endParaRPr>
          </a:p>
        </p:txBody>
      </p:sp>
      <p:sp>
        <p:nvSpPr>
          <p:cNvPr id="347" name="CustomShape 7"/>
          <p:cNvSpPr/>
          <p:nvPr/>
        </p:nvSpPr>
        <p:spPr>
          <a:xfrm>
            <a:off x="2370600" y="4304520"/>
            <a:ext cx="168228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000000"/>
                </a:solidFill>
                <a:uFill>
                  <a:solidFill>
                    <a:srgbClr val="ffffff"/>
                  </a:solidFill>
                </a:uFill>
                <a:latin typeface="Arial"/>
                <a:ea typeface="ＭＳ Ｐゴシック"/>
              </a:rPr>
              <a:t>Cartesian Space</a:t>
            </a:r>
            <a:endParaRPr b="0" lang="en-US" sz="1800" spc="-1" strike="noStrike">
              <a:solidFill>
                <a:srgbClr val="000000"/>
              </a:solidFill>
              <a:uFill>
                <a:solidFill>
                  <a:srgbClr val="ffffff"/>
                </a:solidFill>
              </a:uFill>
              <a:latin typeface="Arial"/>
            </a:endParaRPr>
          </a:p>
        </p:txBody>
      </p:sp>
      <p:sp>
        <p:nvSpPr>
          <p:cNvPr id="348" name="CustomShape 8"/>
          <p:cNvSpPr/>
          <p:nvPr/>
        </p:nvSpPr>
        <p:spPr>
          <a:xfrm>
            <a:off x="1657080" y="4677840"/>
            <a:ext cx="28332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000000"/>
                </a:solidFill>
                <a:uFill>
                  <a:solidFill>
                    <a:srgbClr val="ffffff"/>
                  </a:solidFill>
                </a:uFill>
                <a:latin typeface="Arial"/>
                <a:ea typeface="ＭＳ Ｐゴシック"/>
              </a:rPr>
              <a:t>y</a:t>
            </a:r>
            <a:endParaRPr b="0" lang="en-US" sz="1800" spc="-1" strike="noStrike">
              <a:solidFill>
                <a:srgbClr val="000000"/>
              </a:solidFill>
              <a:uFill>
                <a:solidFill>
                  <a:srgbClr val="ffffff"/>
                </a:solidFill>
              </a:uFill>
              <a:latin typeface="Arial"/>
            </a:endParaRPr>
          </a:p>
        </p:txBody>
      </p:sp>
      <p:sp>
        <p:nvSpPr>
          <p:cNvPr id="349" name="CustomShape 9"/>
          <p:cNvSpPr/>
          <p:nvPr/>
        </p:nvSpPr>
        <p:spPr>
          <a:xfrm>
            <a:off x="4305960" y="6692400"/>
            <a:ext cx="28332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000000"/>
                </a:solidFill>
                <a:uFill>
                  <a:solidFill>
                    <a:srgbClr val="ffffff"/>
                  </a:solidFill>
                </a:uFill>
                <a:latin typeface="Arial"/>
                <a:ea typeface="ＭＳ Ｐゴシック"/>
              </a:rPr>
              <a:t>x</a:t>
            </a:r>
            <a:endParaRPr b="0" lang="en-US" sz="1800" spc="-1" strike="noStrike">
              <a:solidFill>
                <a:srgbClr val="000000"/>
              </a:solidFill>
              <a:uFill>
                <a:solidFill>
                  <a:srgbClr val="ffffff"/>
                </a:solidFill>
              </a:uFill>
              <a:latin typeface="Arial"/>
            </a:endParaRPr>
          </a:p>
        </p:txBody>
      </p:sp>
      <p:sp>
        <p:nvSpPr>
          <p:cNvPr id="350" name="CustomShape 10"/>
          <p:cNvSpPr/>
          <p:nvPr/>
        </p:nvSpPr>
        <p:spPr>
          <a:xfrm>
            <a:off x="5401800" y="4623840"/>
            <a:ext cx="360000" cy="338040"/>
          </a:xfrm>
          <a:prstGeom prst="rect">
            <a:avLst/>
          </a:prstGeom>
          <a:noFill/>
          <a:ln>
            <a:noFill/>
          </a:ln>
        </p:spPr>
        <p:style>
          <a:lnRef idx="0"/>
          <a:fillRef idx="0"/>
          <a:effectRef idx="0"/>
          <a:fontRef idx="minor"/>
        </p:style>
      </p:sp>
      <p:sp>
        <p:nvSpPr>
          <p:cNvPr id="351" name="CustomShape 11"/>
          <p:cNvSpPr/>
          <p:nvPr/>
        </p:nvSpPr>
        <p:spPr>
          <a:xfrm>
            <a:off x="5401800" y="4623840"/>
            <a:ext cx="360000" cy="338040"/>
          </a:xfrm>
          <a:prstGeom prst="rect">
            <a:avLst/>
          </a:prstGeom>
          <a:blipFill>
            <a:blip r:embed="rId6"/>
            <a:stretch>
              <a:fillRect l="0" t="0" r="0" b="-5397"/>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rial"/>
                <a:ea typeface="ＭＳ Ｐゴシック"/>
              </a:rPr>
              <a:t> </a:t>
            </a:r>
            <a:endParaRPr b="0" lang="en-US" sz="1800" spc="-1" strike="noStrike">
              <a:solidFill>
                <a:srgbClr val="000000"/>
              </a:solidFill>
              <a:uFill>
                <a:solidFill>
                  <a:srgbClr val="ffffff"/>
                </a:solidFill>
              </a:uFill>
              <a:latin typeface="Arial"/>
            </a:endParaRPr>
          </a:p>
        </p:txBody>
      </p:sp>
      <p:sp>
        <p:nvSpPr>
          <p:cNvPr id="352" name="CustomShape 12"/>
          <p:cNvSpPr/>
          <p:nvPr/>
        </p:nvSpPr>
        <p:spPr>
          <a:xfrm>
            <a:off x="8251920" y="6765840"/>
            <a:ext cx="363600" cy="338040"/>
          </a:xfrm>
          <a:prstGeom prst="rect">
            <a:avLst/>
          </a:prstGeom>
          <a:noFill/>
          <a:ln>
            <a:noFill/>
          </a:ln>
        </p:spPr>
        <p:style>
          <a:lnRef idx="0"/>
          <a:fillRef idx="0"/>
          <a:effectRef idx="0"/>
          <a:fontRef idx="minor"/>
        </p:style>
      </p:sp>
      <p:sp>
        <p:nvSpPr>
          <p:cNvPr id="353" name="CustomShape 13"/>
          <p:cNvSpPr/>
          <p:nvPr/>
        </p:nvSpPr>
        <p:spPr>
          <a:xfrm>
            <a:off x="8251920" y="6765840"/>
            <a:ext cx="363600" cy="338040"/>
          </a:xfrm>
          <a:prstGeom prst="rect">
            <a:avLst/>
          </a:prstGeom>
          <a:blipFill>
            <a:blip r:embed="rId7"/>
            <a:stretch>
              <a:fillRect/>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rial"/>
                <a:ea typeface="ＭＳ Ｐゴシック"/>
              </a:rPr>
              <a:t> </a:t>
            </a:r>
            <a:endParaRPr b="0" lang="en-US" sz="1800" spc="-1" strike="noStrike">
              <a:solidFill>
                <a:srgbClr val="000000"/>
              </a:solidFill>
              <a:uFill>
                <a:solidFill>
                  <a:srgbClr val="ffffff"/>
                </a:solidFill>
              </a:uFill>
              <a:latin typeface="Arial"/>
            </a:endParaRPr>
          </a:p>
        </p:txBody>
      </p:sp>
      <p:sp>
        <p:nvSpPr>
          <p:cNvPr id="354" name="CustomShape 14"/>
          <p:cNvSpPr/>
          <p:nvPr/>
        </p:nvSpPr>
        <p:spPr>
          <a:xfrm>
            <a:off x="5848200" y="5266080"/>
            <a:ext cx="1552320" cy="1410840"/>
          </a:xfrm>
          <a:custGeom>
            <a:avLst/>
            <a:gdLst/>
            <a:ahLst/>
            <a:rect l="l" t="t" r="r" b="b"/>
            <a:pathLst>
              <a:path w="1552575" h="1411120">
                <a:moveTo>
                  <a:pt x="0" y="20470"/>
                </a:moveTo>
                <a:cubicBezTo>
                  <a:pt x="246856" y="-9693"/>
                  <a:pt x="493713" y="-39855"/>
                  <a:pt x="752475" y="191920"/>
                </a:cubicBezTo>
                <a:cubicBezTo>
                  <a:pt x="1011238" y="423695"/>
                  <a:pt x="1422400" y="1187282"/>
                  <a:pt x="1552575" y="1411120"/>
                </a:cubicBezTo>
              </a:path>
            </a:pathLst>
          </a:custGeom>
          <a:no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55" name="CustomShape 15"/>
          <p:cNvSpPr/>
          <p:nvPr/>
        </p:nvSpPr>
        <p:spPr>
          <a:xfrm>
            <a:off x="5848200" y="5629320"/>
            <a:ext cx="1914120" cy="1028520"/>
          </a:xfrm>
          <a:custGeom>
            <a:avLst/>
            <a:gdLst/>
            <a:ahLst/>
            <a:rect l="l" t="t" r="r" b="b"/>
            <a:pathLst>
              <a:path w="2009775" h="1193494">
                <a:moveTo>
                  <a:pt x="0" y="98119"/>
                </a:moveTo>
                <a:cubicBezTo>
                  <a:pt x="299244" y="11600"/>
                  <a:pt x="598488" y="-74919"/>
                  <a:pt x="933450" y="107644"/>
                </a:cubicBezTo>
                <a:cubicBezTo>
                  <a:pt x="1268413" y="290207"/>
                  <a:pt x="1798638" y="1042682"/>
                  <a:pt x="2009775" y="1193494"/>
                </a:cubicBezTo>
              </a:path>
            </a:pathLst>
          </a:custGeom>
          <a:noFill/>
          <a:ln>
            <a:solidFill>
              <a:srgbClr val="ffc000"/>
            </a:solidFill>
            <a:round/>
          </a:ln>
        </p:spPr>
        <p:style>
          <a:lnRef idx="2">
            <a:schemeClr val="accent1">
              <a:shade val="50000"/>
            </a:schemeClr>
          </a:lnRef>
          <a:fillRef idx="1">
            <a:schemeClr val="accent1"/>
          </a:fillRef>
          <a:effectRef idx="0">
            <a:schemeClr val="accent1"/>
          </a:effectRef>
          <a:fontRef idx="minor"/>
        </p:style>
      </p:sp>
      <p:sp>
        <p:nvSpPr>
          <p:cNvPr id="356" name="CustomShape 16"/>
          <p:cNvSpPr/>
          <p:nvPr/>
        </p:nvSpPr>
        <p:spPr>
          <a:xfrm flipV="1">
            <a:off x="5844240" y="4623840"/>
            <a:ext cx="360" cy="2056680"/>
          </a:xfrm>
          <a:custGeom>
            <a:avLst/>
            <a:gdLst/>
            <a:ahLst/>
            <a:rect l="l" t="t" r="r" b="b"/>
            <a:pathLst>
              <a:path w="21600" h="21600">
                <a:moveTo>
                  <a:pt x="0" y="0"/>
                </a:moveTo>
                <a:lnTo>
                  <a:pt x="21600" y="21600"/>
                </a:lnTo>
              </a:path>
            </a:pathLst>
          </a:custGeom>
          <a:noFill/>
          <a:ln w="25560">
            <a:solidFill>
              <a:schemeClr val="tx1"/>
            </a:solidFill>
            <a:round/>
            <a:tailEnd len="lg" type="arrow" w="lg"/>
          </a:ln>
        </p:spPr>
        <p:style>
          <a:lnRef idx="1">
            <a:schemeClr val="accent1"/>
          </a:lnRef>
          <a:fillRef idx="0">
            <a:schemeClr val="accent1"/>
          </a:fillRef>
          <a:effectRef idx="0">
            <a:schemeClr val="accent1"/>
          </a:effectRef>
          <a:fontRef idx="minor"/>
        </p:style>
      </p:sp>
      <p:sp>
        <p:nvSpPr>
          <p:cNvPr id="357" name="CustomShape 17"/>
          <p:cNvSpPr/>
          <p:nvPr/>
        </p:nvSpPr>
        <p:spPr>
          <a:xfrm>
            <a:off x="5844240" y="6670440"/>
            <a:ext cx="2696760" cy="360"/>
          </a:xfrm>
          <a:custGeom>
            <a:avLst/>
            <a:gdLst/>
            <a:ahLst/>
            <a:rect l="l" t="t" r="r" b="b"/>
            <a:pathLst>
              <a:path w="21600" h="21600">
                <a:moveTo>
                  <a:pt x="0" y="0"/>
                </a:moveTo>
                <a:lnTo>
                  <a:pt x="21600" y="21600"/>
                </a:lnTo>
              </a:path>
            </a:pathLst>
          </a:custGeom>
          <a:noFill/>
          <a:ln w="25560">
            <a:solidFill>
              <a:schemeClr val="tx1"/>
            </a:solidFill>
            <a:round/>
            <a:tailEnd len="lg" type="arrow" w="lg"/>
          </a:ln>
        </p:spPr>
        <p:style>
          <a:lnRef idx="1">
            <a:schemeClr val="accent1"/>
          </a:lnRef>
          <a:fillRef idx="0">
            <a:schemeClr val="accent1"/>
          </a:fillRef>
          <a:effectRef idx="0">
            <a:schemeClr val="accent1"/>
          </a:effectRef>
          <a:fontRef idx="minor"/>
        </p:style>
      </p:sp>
      <p:sp>
        <p:nvSpPr>
          <p:cNvPr id="358" name="Line 18"/>
          <p:cNvSpPr/>
          <p:nvPr/>
        </p:nvSpPr>
        <p:spPr>
          <a:xfrm flipV="1">
            <a:off x="6926400" y="6657840"/>
            <a:ext cx="360" cy="10764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359" name="Line 19"/>
          <p:cNvSpPr/>
          <p:nvPr/>
        </p:nvSpPr>
        <p:spPr>
          <a:xfrm>
            <a:off x="5762160" y="5790960"/>
            <a:ext cx="81720" cy="36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360" name="CustomShape 20"/>
          <p:cNvSpPr/>
          <p:nvPr/>
        </p:nvSpPr>
        <p:spPr>
          <a:xfrm rot="2073600">
            <a:off x="2684520" y="5684400"/>
            <a:ext cx="104400" cy="104400"/>
          </a:xfrm>
          <a:prstGeom prst="rect">
            <a:avLst/>
          </a:prstGeom>
          <a:noFill/>
          <a:ln w="12600">
            <a:solidFill>
              <a:schemeClr val="tx1"/>
            </a:solidFill>
            <a:round/>
          </a:ln>
        </p:spPr>
        <p:style>
          <a:lnRef idx="2">
            <a:schemeClr val="accent1">
              <a:shade val="50000"/>
            </a:schemeClr>
          </a:lnRef>
          <a:fillRef idx="1">
            <a:schemeClr val="accent1"/>
          </a:fillRef>
          <a:effectRef idx="0">
            <a:schemeClr val="accent1"/>
          </a:effectRef>
          <a:fontRef idx="minor"/>
        </p:style>
      </p:sp>
      <p:sp>
        <p:nvSpPr>
          <p:cNvPr id="361" name="Line 21"/>
          <p:cNvSpPr/>
          <p:nvPr/>
        </p:nvSpPr>
        <p:spPr>
          <a:xfrm>
            <a:off x="1937160" y="5117040"/>
            <a:ext cx="2284200" cy="1594440"/>
          </a:xfrm>
          <a:prstGeom prst="line">
            <a:avLst/>
          </a:prstGeom>
          <a:ln w="25560">
            <a:solidFill>
              <a:srgbClr val="ff0000"/>
            </a:solidFill>
            <a:round/>
          </a:ln>
        </p:spPr>
        <p:style>
          <a:lnRef idx="1">
            <a:schemeClr val="accent1"/>
          </a:lnRef>
          <a:fillRef idx="0">
            <a:schemeClr val="accent1"/>
          </a:fillRef>
          <a:effectRef idx="0">
            <a:schemeClr val="accent1"/>
          </a:effectRef>
          <a:fontRef idx="minor"/>
        </p:style>
      </p:sp>
      <p:sp>
        <p:nvSpPr>
          <p:cNvPr id="362" name="Line 22"/>
          <p:cNvSpPr/>
          <p:nvPr/>
        </p:nvSpPr>
        <p:spPr>
          <a:xfrm flipH="1">
            <a:off x="2012760" y="5673600"/>
            <a:ext cx="701640" cy="1003320"/>
          </a:xfrm>
          <a:prstGeom prst="line">
            <a:avLst/>
          </a:prstGeom>
          <a:ln w="25560">
            <a:solidFill>
              <a:srgbClr val="0070c0"/>
            </a:solidFill>
            <a:round/>
          </a:ln>
        </p:spPr>
        <p:style>
          <a:lnRef idx="1">
            <a:schemeClr val="accent1"/>
          </a:lnRef>
          <a:fillRef idx="0">
            <a:schemeClr val="accent1"/>
          </a:fillRef>
          <a:effectRef idx="0">
            <a:schemeClr val="accent1"/>
          </a:effectRef>
          <a:fontRef idx="minor"/>
        </p:style>
      </p:sp>
      <p:sp>
        <p:nvSpPr>
          <p:cNvPr id="363" name="CustomShape 23"/>
          <p:cNvSpPr/>
          <p:nvPr/>
        </p:nvSpPr>
        <p:spPr>
          <a:xfrm>
            <a:off x="5441040" y="5564880"/>
            <a:ext cx="181080" cy="577080"/>
          </a:xfrm>
          <a:prstGeom prst="rect">
            <a:avLst/>
          </a:prstGeom>
          <a:noFill/>
          <a:ln>
            <a:noFill/>
          </a:ln>
        </p:spPr>
        <p:style>
          <a:lnRef idx="0"/>
          <a:fillRef idx="0"/>
          <a:effectRef idx="0"/>
          <a:fontRef idx="minor"/>
        </p:style>
        <p:txBody>
          <a:bodyPr wrap="none" lIns="90000" rIns="90000" tIns="45000" bIns="45000"/>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364" name="CustomShape 24"/>
          <p:cNvSpPr/>
          <p:nvPr/>
        </p:nvSpPr>
        <p:spPr>
          <a:xfrm>
            <a:off x="5236920" y="5564880"/>
            <a:ext cx="589320" cy="584280"/>
          </a:xfrm>
          <a:prstGeom prst="rect">
            <a:avLst/>
          </a:prstGeom>
          <a:blipFill>
            <a:blip r:embed="rId8"/>
            <a:stretch>
              <a:fillRect/>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rial"/>
                <a:ea typeface="ＭＳ Ｐゴシック"/>
              </a:rPr>
              <a:t> </a:t>
            </a:r>
            <a:endParaRPr b="0" lang="en-US" sz="1800" spc="-1" strike="noStrike">
              <a:solidFill>
                <a:srgbClr val="000000"/>
              </a:solidFill>
              <a:uFill>
                <a:solidFill>
                  <a:srgbClr val="ffffff"/>
                </a:solidFill>
              </a:uFill>
              <a:latin typeface="Arial"/>
            </a:endParaRPr>
          </a:p>
        </p:txBody>
      </p:sp>
      <p:sp>
        <p:nvSpPr>
          <p:cNvPr id="365" name="CustomShape 25"/>
          <p:cNvSpPr/>
          <p:nvPr/>
        </p:nvSpPr>
        <p:spPr>
          <a:xfrm>
            <a:off x="2257920" y="6342840"/>
            <a:ext cx="181080" cy="577080"/>
          </a:xfrm>
          <a:prstGeom prst="rect">
            <a:avLst/>
          </a:prstGeom>
          <a:noFill/>
          <a:ln>
            <a:noFill/>
          </a:ln>
        </p:spPr>
        <p:style>
          <a:lnRef idx="0"/>
          <a:fillRef idx="0"/>
          <a:effectRef idx="0"/>
          <a:fontRef idx="minor"/>
        </p:style>
        <p:txBody>
          <a:bodyPr wrap="none" lIns="90000" rIns="90000" tIns="45000" bIns="45000"/>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366" name="CustomShape 26"/>
          <p:cNvSpPr/>
          <p:nvPr/>
        </p:nvSpPr>
        <p:spPr>
          <a:xfrm>
            <a:off x="2054160" y="6342840"/>
            <a:ext cx="588960" cy="584280"/>
          </a:xfrm>
          <a:prstGeom prst="rect">
            <a:avLst/>
          </a:prstGeom>
          <a:blipFill>
            <a:blip r:embed="rId9"/>
            <a:stretch>
              <a:fillRect/>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rial"/>
                <a:ea typeface="ＭＳ Ｐゴシック"/>
              </a:rPr>
              <a:t> </a:t>
            </a:r>
            <a:endParaRPr b="0" lang="en-US" sz="1800" spc="-1" strike="noStrike">
              <a:solidFill>
                <a:srgbClr val="000000"/>
              </a:solidFill>
              <a:uFill>
                <a:solidFill>
                  <a:srgbClr val="ffffff"/>
                </a:solidFill>
              </a:uFill>
              <a:latin typeface="Arial"/>
            </a:endParaRPr>
          </a:p>
        </p:txBody>
      </p:sp>
      <p:sp>
        <p:nvSpPr>
          <p:cNvPr id="367" name="CustomShape 27"/>
          <p:cNvSpPr/>
          <p:nvPr/>
        </p:nvSpPr>
        <p:spPr>
          <a:xfrm>
            <a:off x="2008800" y="6681600"/>
            <a:ext cx="2696760" cy="360"/>
          </a:xfrm>
          <a:custGeom>
            <a:avLst/>
            <a:gdLst/>
            <a:ahLst/>
            <a:rect l="l" t="t" r="r" b="b"/>
            <a:pathLst>
              <a:path w="21600" h="21600">
                <a:moveTo>
                  <a:pt x="0" y="0"/>
                </a:moveTo>
                <a:lnTo>
                  <a:pt x="21600" y="21600"/>
                </a:lnTo>
              </a:path>
            </a:pathLst>
          </a:custGeom>
          <a:noFill/>
          <a:ln w="25560">
            <a:solidFill>
              <a:schemeClr val="tx1"/>
            </a:solidFill>
            <a:round/>
            <a:tailEnd len="lg" type="arrow" w="lg"/>
          </a:ln>
        </p:spPr>
        <p:style>
          <a:lnRef idx="1">
            <a:schemeClr val="accent1"/>
          </a:lnRef>
          <a:fillRef idx="0">
            <a:schemeClr val="accent1"/>
          </a:fillRef>
          <a:effectRef idx="0">
            <a:schemeClr val="accent1"/>
          </a:effectRef>
          <a:fontRef idx="minor"/>
        </p:style>
      </p:sp>
      <p:sp>
        <p:nvSpPr>
          <p:cNvPr id="368" name="CustomShape 28"/>
          <p:cNvSpPr/>
          <p:nvPr/>
        </p:nvSpPr>
        <p:spPr>
          <a:xfrm flipV="1">
            <a:off x="2008800" y="4634640"/>
            <a:ext cx="360" cy="2056680"/>
          </a:xfrm>
          <a:custGeom>
            <a:avLst/>
            <a:gdLst/>
            <a:ahLst/>
            <a:rect l="l" t="t" r="r" b="b"/>
            <a:pathLst>
              <a:path w="21600" h="21600">
                <a:moveTo>
                  <a:pt x="0" y="0"/>
                </a:moveTo>
                <a:lnTo>
                  <a:pt x="21600" y="21600"/>
                </a:lnTo>
              </a:path>
            </a:pathLst>
          </a:custGeom>
          <a:noFill/>
          <a:ln w="25560">
            <a:solidFill>
              <a:schemeClr val="tx1"/>
            </a:solidFill>
            <a:round/>
            <a:tailEnd len="lg" type="arrow" w="lg"/>
          </a:ln>
        </p:spPr>
        <p:style>
          <a:lnRef idx="1">
            <a:schemeClr val="accent1"/>
          </a:lnRef>
          <a:fillRef idx="0">
            <a:schemeClr val="accent1"/>
          </a:fillRef>
          <a:effectRef idx="0">
            <a:schemeClr val="accent1"/>
          </a:effectRef>
          <a:fontRef idx="minor"/>
        </p:style>
      </p:sp>
      <p:sp>
        <p:nvSpPr>
          <p:cNvPr id="369" name="CustomShape 29"/>
          <p:cNvSpPr/>
          <p:nvPr/>
        </p:nvSpPr>
        <p:spPr>
          <a:xfrm rot="1298400">
            <a:off x="1936440" y="6510240"/>
            <a:ext cx="245520" cy="245520"/>
          </a:xfrm>
          <a:prstGeom prst="arc">
            <a:avLst>
              <a:gd name="adj1" fmla="val 17016432"/>
              <a:gd name="adj2" fmla="val 0"/>
            </a:avLst>
          </a:prstGeom>
          <a:noFill/>
          <a:ln w="25560">
            <a:solidFill>
              <a:schemeClr val="tx1"/>
            </a:solidFill>
            <a:round/>
          </a:ln>
        </p:spPr>
        <p:style>
          <a:lnRef idx="1">
            <a:schemeClr val="accent1"/>
          </a:lnRef>
          <a:fillRef idx="0">
            <a:schemeClr val="accent1"/>
          </a:fillRef>
          <a:effectRef idx="0">
            <a:schemeClr val="accent1"/>
          </a:effectRef>
          <a:fontRef idx="minor"/>
        </p:style>
      </p:sp>
      <p:sp>
        <p:nvSpPr>
          <p:cNvPr id="370" name="CustomShape 30"/>
          <p:cNvSpPr/>
          <p:nvPr/>
        </p:nvSpPr>
        <p:spPr>
          <a:xfrm>
            <a:off x="6890040" y="6747840"/>
            <a:ext cx="181080" cy="577080"/>
          </a:xfrm>
          <a:prstGeom prst="rect">
            <a:avLst/>
          </a:prstGeom>
          <a:noFill/>
          <a:ln>
            <a:noFill/>
          </a:ln>
        </p:spPr>
        <p:style>
          <a:lnRef idx="0"/>
          <a:fillRef idx="0"/>
          <a:effectRef idx="0"/>
          <a:fontRef idx="minor"/>
        </p:style>
        <p:txBody>
          <a:bodyPr wrap="none" lIns="90000" rIns="90000" tIns="45000" bIns="45000"/>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371" name="CustomShape 31"/>
          <p:cNvSpPr/>
          <p:nvPr/>
        </p:nvSpPr>
        <p:spPr>
          <a:xfrm>
            <a:off x="6686280" y="6747840"/>
            <a:ext cx="588960" cy="584280"/>
          </a:xfrm>
          <a:prstGeom prst="rect">
            <a:avLst/>
          </a:prstGeom>
          <a:blipFill>
            <a:blip r:embed="rId10"/>
            <a:stretch>
              <a:fillRect/>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rial"/>
                <a:ea typeface="ＭＳ Ｐゴシック"/>
              </a:rPr>
              <a:t> </a:t>
            </a:r>
            <a:endParaRPr b="0" lang="en-US" sz="1800" spc="-1" strike="noStrike">
              <a:solidFill>
                <a:srgbClr val="000000"/>
              </a:solidFill>
              <a:uFill>
                <a:solidFill>
                  <a:srgbClr val="ffffff"/>
                </a:solidFill>
              </a:uFill>
              <a:latin typeface="Arial"/>
            </a:endParaRPr>
          </a:p>
        </p:txBody>
      </p:sp>
      <p:sp>
        <p:nvSpPr>
          <p:cNvPr id="372" name="CustomShape 32"/>
          <p:cNvSpPr/>
          <p:nvPr/>
        </p:nvSpPr>
        <p:spPr>
          <a:xfrm>
            <a:off x="2220120" y="5784480"/>
            <a:ext cx="181080" cy="577080"/>
          </a:xfrm>
          <a:prstGeom prst="rect">
            <a:avLst/>
          </a:prstGeom>
          <a:noFill/>
          <a:ln>
            <a:noFill/>
          </a:ln>
        </p:spPr>
        <p:style>
          <a:lnRef idx="0"/>
          <a:fillRef idx="0"/>
          <a:effectRef idx="0"/>
          <a:fontRef idx="minor"/>
        </p:style>
        <p:txBody>
          <a:bodyPr wrap="none" lIns="90000" rIns="90000" tIns="45000" bIns="45000"/>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373" name="CustomShape 33"/>
          <p:cNvSpPr/>
          <p:nvPr/>
        </p:nvSpPr>
        <p:spPr>
          <a:xfrm>
            <a:off x="2016000" y="5784480"/>
            <a:ext cx="589320" cy="584280"/>
          </a:xfrm>
          <a:prstGeom prst="rect">
            <a:avLst/>
          </a:prstGeom>
          <a:blipFill>
            <a:blip r:embed="rId11"/>
            <a:stretch>
              <a:fillRect/>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rial"/>
                <a:ea typeface="ＭＳ Ｐゴシック"/>
              </a:rPr>
              <a:t> </a:t>
            </a:r>
            <a:endParaRPr b="0" lang="en-US" sz="1800" spc="-1" strike="noStrike">
              <a:solidFill>
                <a:srgbClr val="000000"/>
              </a:solidFill>
              <a:uFill>
                <a:solidFill>
                  <a:srgbClr val="ffffff"/>
                </a:solidFill>
              </a:uFill>
              <a:latin typeface="Arial"/>
            </a:endParaRPr>
          </a:p>
        </p:txBody>
      </p:sp>
      <p:sp>
        <p:nvSpPr>
          <p:cNvPr id="374" name="CustomShape 34"/>
          <p:cNvSpPr/>
          <p:nvPr/>
        </p:nvSpPr>
        <p:spPr>
          <a:xfrm rot="1945800">
            <a:off x="2679840" y="5684760"/>
            <a:ext cx="104400" cy="104400"/>
          </a:xfrm>
          <a:prstGeom prst="rect">
            <a:avLst/>
          </a:prstGeom>
          <a:noFill/>
          <a:ln w="12600">
            <a:solidFill>
              <a:schemeClr val="tx1"/>
            </a:solidFill>
            <a:round/>
          </a:ln>
        </p:spPr>
        <p:style>
          <a:lnRef idx="2">
            <a:schemeClr val="accent1">
              <a:shade val="50000"/>
            </a:schemeClr>
          </a:lnRef>
          <a:fillRef idx="1">
            <a:schemeClr val="accent1"/>
          </a:fillRef>
          <a:effectRef idx="0">
            <a:schemeClr val="accent1"/>
          </a:effectRef>
          <a:fontRef idx="minor"/>
        </p:style>
      </p:sp>
      <p:sp>
        <p:nvSpPr>
          <p:cNvPr id="375" name="Line 35"/>
          <p:cNvSpPr/>
          <p:nvPr/>
        </p:nvSpPr>
        <p:spPr>
          <a:xfrm>
            <a:off x="1948680" y="5123520"/>
            <a:ext cx="2272680" cy="1587960"/>
          </a:xfrm>
          <a:prstGeom prst="line">
            <a:avLst/>
          </a:prstGeom>
          <a:ln w="25560">
            <a:solidFill>
              <a:srgbClr val="ff0000"/>
            </a:solidFill>
            <a:round/>
          </a:ln>
        </p:spPr>
        <p:style>
          <a:lnRef idx="1">
            <a:schemeClr val="accent1"/>
          </a:lnRef>
          <a:fillRef idx="0">
            <a:schemeClr val="accent1"/>
          </a:fillRef>
          <a:effectRef idx="0">
            <a:schemeClr val="accent1"/>
          </a:effectRef>
          <a:fontRef idx="minor"/>
        </p:style>
      </p:sp>
      <p:sp>
        <p:nvSpPr>
          <p:cNvPr id="376" name="CustomShape 36"/>
          <p:cNvSpPr/>
          <p:nvPr/>
        </p:nvSpPr>
        <p:spPr>
          <a:xfrm>
            <a:off x="2256120" y="6342840"/>
            <a:ext cx="181080" cy="577080"/>
          </a:xfrm>
          <a:prstGeom prst="rect">
            <a:avLst/>
          </a:prstGeom>
          <a:noFill/>
          <a:ln>
            <a:noFill/>
          </a:ln>
        </p:spPr>
        <p:style>
          <a:lnRef idx="0"/>
          <a:fillRef idx="0"/>
          <a:effectRef idx="0"/>
          <a:fontRef idx="minor"/>
        </p:style>
        <p:txBody>
          <a:bodyPr wrap="none" lIns="90000" rIns="90000" tIns="45000" bIns="45000"/>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377" name="CustomShape 37"/>
          <p:cNvSpPr/>
          <p:nvPr/>
        </p:nvSpPr>
        <p:spPr>
          <a:xfrm>
            <a:off x="2052360" y="6342840"/>
            <a:ext cx="588960" cy="584280"/>
          </a:xfrm>
          <a:prstGeom prst="rect">
            <a:avLst/>
          </a:prstGeom>
          <a:blipFill>
            <a:blip r:embed="rId12"/>
            <a:stretch>
              <a:fillRect/>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rial"/>
                <a:ea typeface="ＭＳ Ｐゴシック"/>
              </a:rPr>
              <a:t> </a:t>
            </a:r>
            <a:endParaRPr b="0" lang="en-US" sz="1800" spc="-1" strike="noStrike">
              <a:solidFill>
                <a:srgbClr val="000000"/>
              </a:solidFill>
              <a:uFill>
                <a:solidFill>
                  <a:srgbClr val="ffffff"/>
                </a:solidFill>
              </a:uFill>
              <a:latin typeface="Arial"/>
            </a:endParaRPr>
          </a:p>
        </p:txBody>
      </p:sp>
      <p:sp>
        <p:nvSpPr>
          <p:cNvPr id="378" name="CustomShape 38"/>
          <p:cNvSpPr/>
          <p:nvPr/>
        </p:nvSpPr>
        <p:spPr>
          <a:xfrm rot="1298400">
            <a:off x="1932120" y="6506280"/>
            <a:ext cx="245520" cy="245520"/>
          </a:xfrm>
          <a:prstGeom prst="arc">
            <a:avLst>
              <a:gd name="adj1" fmla="val 17034734"/>
              <a:gd name="adj2" fmla="val 0"/>
            </a:avLst>
          </a:prstGeom>
          <a:noFill/>
          <a:ln w="25560">
            <a:solidFill>
              <a:schemeClr val="tx1"/>
            </a:solidFill>
            <a:round/>
          </a:ln>
        </p:spPr>
        <p:style>
          <a:lnRef idx="1">
            <a:schemeClr val="accent1"/>
          </a:lnRef>
          <a:fillRef idx="0">
            <a:schemeClr val="accent1"/>
          </a:fillRef>
          <a:effectRef idx="0">
            <a:schemeClr val="accent1"/>
          </a:effectRef>
          <a:fontRef idx="minor"/>
        </p:style>
      </p:sp>
      <p:sp>
        <p:nvSpPr>
          <p:cNvPr id="379" name="CustomShape 39"/>
          <p:cNvSpPr/>
          <p:nvPr/>
        </p:nvSpPr>
        <p:spPr>
          <a:xfrm>
            <a:off x="2220120" y="5783040"/>
            <a:ext cx="181080" cy="577080"/>
          </a:xfrm>
          <a:prstGeom prst="rect">
            <a:avLst/>
          </a:prstGeom>
          <a:noFill/>
          <a:ln>
            <a:noFill/>
          </a:ln>
        </p:spPr>
        <p:style>
          <a:lnRef idx="0"/>
          <a:fillRef idx="0"/>
          <a:effectRef idx="0"/>
          <a:fontRef idx="minor"/>
        </p:style>
        <p:txBody>
          <a:bodyPr wrap="none" lIns="90000" rIns="90000" tIns="45000" bIns="45000"/>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380" name="CustomShape 40"/>
          <p:cNvSpPr/>
          <p:nvPr/>
        </p:nvSpPr>
        <p:spPr>
          <a:xfrm>
            <a:off x="2016000" y="5783040"/>
            <a:ext cx="589320" cy="584280"/>
          </a:xfrm>
          <a:prstGeom prst="rect">
            <a:avLst/>
          </a:prstGeom>
          <a:blipFill>
            <a:blip r:embed="rId13"/>
            <a:stretch>
              <a:fillRect/>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rial"/>
                <a:ea typeface="ＭＳ Ｐゴシック"/>
              </a:rPr>
              <a:t> </a:t>
            </a:r>
            <a:endParaRPr b="0" lang="en-US" sz="1800" spc="-1" strike="noStrike">
              <a:solidFill>
                <a:srgbClr val="000000"/>
              </a:solidFill>
              <a:uFill>
                <a:solidFill>
                  <a:srgbClr val="ffffff"/>
                </a:solidFill>
              </a:uFill>
              <a:latin typeface="Arial"/>
            </a:endParaRPr>
          </a:p>
        </p:txBody>
      </p:sp>
      <p:sp>
        <p:nvSpPr>
          <p:cNvPr id="381" name="Line 41"/>
          <p:cNvSpPr/>
          <p:nvPr/>
        </p:nvSpPr>
        <p:spPr>
          <a:xfrm flipH="1">
            <a:off x="2008800" y="5653080"/>
            <a:ext cx="720000" cy="1019520"/>
          </a:xfrm>
          <a:prstGeom prst="line">
            <a:avLst/>
          </a:prstGeom>
          <a:ln w="25560">
            <a:solidFill>
              <a:srgbClr val="0070c0"/>
            </a:solidFill>
            <a:round/>
          </a:ln>
        </p:spPr>
        <p:style>
          <a:lnRef idx="1">
            <a:schemeClr val="accent1"/>
          </a:lnRef>
          <a:fillRef idx="0">
            <a:schemeClr val="accent1"/>
          </a:fillRef>
          <a:effectRef idx="0">
            <a:schemeClr val="accent1"/>
          </a:effectRef>
          <a:fontRef idx="minor"/>
        </p:style>
      </p:sp>
      <p:sp>
        <p:nvSpPr>
          <p:cNvPr id="382" name="CustomShape 42"/>
          <p:cNvSpPr/>
          <p:nvPr/>
        </p:nvSpPr>
        <p:spPr>
          <a:xfrm>
            <a:off x="2325600" y="5369040"/>
            <a:ext cx="88560" cy="8856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p:style>
      </p:sp>
      <p:sp>
        <p:nvSpPr>
          <p:cNvPr id="383" name="CustomShape 43"/>
          <p:cNvSpPr/>
          <p:nvPr/>
        </p:nvSpPr>
        <p:spPr>
          <a:xfrm>
            <a:off x="3067560" y="5895000"/>
            <a:ext cx="88560" cy="88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p:style>
      </p:sp>
    </p:spTree>
  </p:cSld>
  <p:timing>
    <p:tnLst>
      <p:par>
        <p:cTn id="21" dur="indefinite" restart="never" nodeType="tmRoot">
          <p:childTnLst>
            <p:seq>
              <p:cTn id="22" dur="indefinite" nodeType="mainSeq">
                <p:childTnLst>
                  <p:par>
                    <p:cTn id="23" fill="hold">
                      <p:stCondLst>
                        <p:cond delay="indefinite"/>
                      </p:stCondLst>
                      <p:childTnLst>
                        <p:par>
                          <p:cTn id="24" fill="hold">
                            <p:stCondLst>
                              <p:cond delay="0"/>
                            </p:stCondLst>
                            <p:childTnLst>
                              <p:par>
                                <p:cTn id="25" nodeType="clickEffect" fill="hold" presetClass="exit" presetID="1">
                                  <p:stCondLst>
                                    <p:cond delay="0"/>
                                  </p:stCondLst>
                                  <p:childTnLst>
                                    <p:set>
                                      <p:cBhvr>
                                        <p:cTn id="26" dur="1" fill="hold">
                                          <p:stCondLst>
                                            <p:cond delay="0"/>
                                          </p:stCondLst>
                                        </p:cTn>
                                        <p:tgtEl>
                                          <p:spTgt spid="378"/>
                                        </p:tgtEl>
                                        <p:attrNameLst>
                                          <p:attrName>style.visibility</p:attrName>
                                        </p:attrNameLst>
                                      </p:cBhvr>
                                      <p:to>
                                        <p:strVal val="hidden"/>
                                      </p:to>
                                    </p:set>
                                  </p:childTnLst>
                                </p:cTn>
                              </p:par>
                              <p:par>
                                <p:cTn id="27" nodeType="withEffect" fill="hold" presetClass="exit" presetID="1">
                                  <p:stCondLst>
                                    <p:cond delay="0"/>
                                  </p:stCondLst>
                                  <p:childTnLst>
                                    <p:set>
                                      <p:cBhvr>
                                        <p:cTn id="28" dur="1" fill="hold">
                                          <p:stCondLst>
                                            <p:cond delay="0"/>
                                          </p:stCondLst>
                                        </p:cTn>
                                        <p:tgtEl>
                                          <p:spTgt spid="374"/>
                                        </p:tgtEl>
                                        <p:attrNameLst>
                                          <p:attrName>style.visibility</p:attrName>
                                        </p:attrNameLst>
                                      </p:cBhvr>
                                      <p:to>
                                        <p:strVal val="hidden"/>
                                      </p:to>
                                    </p:set>
                                  </p:childTnLst>
                                </p:cTn>
                              </p:par>
                              <p:par>
                                <p:cTn id="29" nodeType="withEffect" fill="hold" presetClass="exit" presetID="1">
                                  <p:stCondLst>
                                    <p:cond delay="0"/>
                                  </p:stCondLst>
                                  <p:childTnLst>
                                    <p:set>
                                      <p:cBhvr>
                                        <p:cTn id="30" dur="1" fill="hold">
                                          <p:stCondLst>
                                            <p:cond delay="0"/>
                                          </p:stCondLst>
                                        </p:cTn>
                                        <p:tgtEl>
                                          <p:spTgt spid="381"/>
                                        </p:tgtEl>
                                        <p:attrNameLst>
                                          <p:attrName>style.visibility</p:attrName>
                                        </p:attrNameLst>
                                      </p:cBhvr>
                                      <p:to>
                                        <p:strVal val="hidden"/>
                                      </p:to>
                                    </p:set>
                                  </p:childTnLst>
                                </p:cTn>
                              </p:par>
                              <p:par>
                                <p:cTn id="31" nodeType="withEffect" fill="hold" presetClass="exit" presetID="1">
                                  <p:stCondLst>
                                    <p:cond delay="0"/>
                                  </p:stCondLst>
                                  <p:childTnLst>
                                    <p:set>
                                      <p:cBhvr>
                                        <p:cTn id="32" dur="1" fill="hold">
                                          <p:stCondLst>
                                            <p:cond delay="0"/>
                                          </p:stCondLst>
                                        </p:cTn>
                                        <p:tgtEl>
                                          <p:spTgt spid="375"/>
                                        </p:tgtEl>
                                        <p:attrNameLst>
                                          <p:attrName>style.visibility</p:attrName>
                                        </p:attrNameLst>
                                      </p:cBhvr>
                                      <p:to>
                                        <p:strVal val="hidden"/>
                                      </p:to>
                                    </p:set>
                                  </p:childTnLst>
                                </p:cTn>
                              </p:par>
                              <p:par>
                                <p:cTn id="33" nodeType="withEffect" fill="hold" presetClass="exit" presetID="1">
                                  <p:stCondLst>
                                    <p:cond delay="0"/>
                                  </p:stCondLst>
                                  <p:childTnLst>
                                    <p:set>
                                      <p:cBhvr>
                                        <p:cTn id="34" dur="1" fill="hold">
                                          <p:stCondLst>
                                            <p:cond delay="0"/>
                                          </p:stCondLst>
                                        </p:cTn>
                                        <p:tgtEl>
                                          <p:spTgt spid="377"/>
                                        </p:tgtEl>
                                        <p:attrNameLst>
                                          <p:attrName>style.visibility</p:attrName>
                                        </p:attrNameLst>
                                      </p:cBhvr>
                                      <p:to>
                                        <p:strVal val="hidden"/>
                                      </p:to>
                                    </p:set>
                                  </p:childTnLst>
                                </p:cTn>
                              </p:par>
                              <p:par>
                                <p:cTn id="35" nodeType="withEffect" fill="hold" presetClass="exit" presetID="1">
                                  <p:stCondLst>
                                    <p:cond delay="0"/>
                                  </p:stCondLst>
                                  <p:childTnLst>
                                    <p:set>
                                      <p:cBhvr>
                                        <p:cTn id="36" dur="1" fill="hold">
                                          <p:stCondLst>
                                            <p:cond delay="0"/>
                                          </p:stCondLst>
                                        </p:cTn>
                                        <p:tgtEl>
                                          <p:spTgt spid="380"/>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nodeType="clickEffect" fill="hold" presetClass="entr" presetID="1">
                                  <p:stCondLst>
                                    <p:cond delay="1000"/>
                                  </p:stCondLst>
                                  <p:childTnLst>
                                    <p:set>
                                      <p:cBhvr>
                                        <p:cTn id="40" dur="1" fill="hold">
                                          <p:stCondLst>
                                            <p:cond delay="0"/>
                                          </p:stCondLst>
                                        </p:cTn>
                                        <p:tgtEl>
                                          <p:spTgt spid="382"/>
                                        </p:tgtEl>
                                        <p:attrNameLst>
                                          <p:attrName>style.visibility</p:attrName>
                                        </p:attrNameLst>
                                      </p:cBhvr>
                                      <p:to>
                                        <p:strVal val="visible"/>
                                      </p:to>
                                    </p:set>
                                  </p:childTnLst>
                                </p:cTn>
                              </p:par>
                            </p:childTnLst>
                          </p:cTn>
                        </p:par>
                        <p:par>
                          <p:cTn id="41" fill="hold">
                            <p:stCondLst>
                              <p:cond delay="1000"/>
                            </p:stCondLst>
                            <p:childTnLst>
                              <p:par>
                                <p:cTn id="42" nodeType="afterEffect" fill="hold" presetClass="entr" presetID="1">
                                  <p:stCondLst>
                                    <p:cond delay="1000"/>
                                  </p:stCondLst>
                                  <p:childTnLst>
                                    <p:set>
                                      <p:cBhvr>
                                        <p:cTn id="43" dur="1" fill="hold">
                                          <p:stCondLst>
                                            <p:cond delay="0"/>
                                          </p:stCondLst>
                                        </p:cTn>
                                        <p:tgtEl>
                                          <p:spTgt spid="354"/>
                                        </p:tgtEl>
                                        <p:attrNameLst>
                                          <p:attrName>style.visibility</p:attrName>
                                        </p:attrNameLst>
                                      </p:cBhvr>
                                      <p:to>
                                        <p:strVal val="visible"/>
                                      </p:to>
                                    </p:set>
                                  </p:childTnLst>
                                </p:cTn>
                              </p:par>
                            </p:childTnLst>
                          </p:cTn>
                        </p:par>
                        <p:par>
                          <p:cTn id="44" fill="hold">
                            <p:stCondLst>
                              <p:cond delay="2000"/>
                            </p:stCondLst>
                            <p:childTnLst>
                              <p:par>
                                <p:cTn id="45" nodeType="afterEffect" fill="hold" presetClass="entr" presetID="1">
                                  <p:stCondLst>
                                    <p:cond delay="1000"/>
                                  </p:stCondLst>
                                  <p:childTnLst>
                                    <p:set>
                                      <p:cBhvr>
                                        <p:cTn id="46" dur="1" fill="hold">
                                          <p:stCondLst>
                                            <p:cond delay="0"/>
                                          </p:stCondLst>
                                        </p:cTn>
                                        <p:tgtEl>
                                          <p:spTgt spid="383"/>
                                        </p:tgtEl>
                                        <p:attrNameLst>
                                          <p:attrName>style.visibility</p:attrName>
                                        </p:attrNameLst>
                                      </p:cBhvr>
                                      <p:to>
                                        <p:strVal val="visible"/>
                                      </p:to>
                                    </p:set>
                                  </p:childTnLst>
                                </p:cTn>
                              </p:par>
                            </p:childTnLst>
                          </p:cTn>
                        </p:par>
                        <p:par>
                          <p:cTn id="47" fill="hold">
                            <p:stCondLst>
                              <p:cond delay="3000"/>
                            </p:stCondLst>
                            <p:childTnLst>
                              <p:par>
                                <p:cTn id="48" nodeType="afterEffect" fill="hold" presetClass="entr" presetID="1">
                                  <p:stCondLst>
                                    <p:cond delay="1000"/>
                                  </p:stCondLst>
                                  <p:childTnLst>
                                    <p:set>
                                      <p:cBhvr>
                                        <p:cTn id="49" dur="1" fill="hold">
                                          <p:stCondLst>
                                            <p:cond delay="0"/>
                                          </p:stCondLst>
                                        </p:cTn>
                                        <p:tgtEl>
                                          <p:spTgt spid="355"/>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nodeType="clickEffect" fill="hold" presetClass="entr" presetID="1">
                                  <p:stCondLst>
                                    <p:cond delay="0"/>
                                  </p:stCondLst>
                                  <p:childTnLst>
                                    <p:set>
                                      <p:cBhvr>
                                        <p:cTn id="53" dur="1" fill="hold">
                                          <p:stCondLst>
                                            <p:cond delay="0"/>
                                          </p:stCondLst>
                                        </p:cTn>
                                        <p:tgtEl>
                                          <p:spTgt spid="371"/>
                                        </p:tgtEl>
                                        <p:attrNameLst>
                                          <p:attrName>style.visibility</p:attrName>
                                        </p:attrNameLst>
                                      </p:cBhvr>
                                      <p:to>
                                        <p:strVal val="visible"/>
                                      </p:to>
                                    </p:set>
                                  </p:childTnLst>
                                </p:cTn>
                              </p:par>
                              <p:par>
                                <p:cTn id="54" nodeType="withEffect" fill="hold" presetClass="entr" presetID="1">
                                  <p:stCondLst>
                                    <p:cond delay="0"/>
                                  </p:stCondLst>
                                  <p:childTnLst>
                                    <p:set>
                                      <p:cBhvr>
                                        <p:cTn id="55" dur="1" fill="hold">
                                          <p:stCondLst>
                                            <p:cond delay="0"/>
                                          </p:stCondLst>
                                        </p:cTn>
                                        <p:tgtEl>
                                          <p:spTgt spid="358"/>
                                        </p:tgtEl>
                                        <p:attrNameLst>
                                          <p:attrName>style.visibility</p:attrName>
                                        </p:attrNameLst>
                                      </p:cBhvr>
                                      <p:to>
                                        <p:strVal val="visible"/>
                                      </p:to>
                                    </p:set>
                                  </p:childTnLst>
                                </p:cTn>
                              </p:par>
                              <p:par>
                                <p:cTn id="56" nodeType="withEffect" fill="hold" presetClass="entr" presetID="1">
                                  <p:stCondLst>
                                    <p:cond delay="0"/>
                                  </p:stCondLst>
                                  <p:childTnLst>
                                    <p:set>
                                      <p:cBhvr>
                                        <p:cTn id="57" dur="1" fill="hold">
                                          <p:stCondLst>
                                            <p:cond delay="0"/>
                                          </p:stCondLst>
                                        </p:cTn>
                                        <p:tgtEl>
                                          <p:spTgt spid="364"/>
                                        </p:tgtEl>
                                        <p:attrNameLst>
                                          <p:attrName>style.visibility</p:attrName>
                                        </p:attrNameLst>
                                      </p:cBhvr>
                                      <p:to>
                                        <p:strVal val="visible"/>
                                      </p:to>
                                    </p:set>
                                  </p:childTnLst>
                                </p:cTn>
                              </p:par>
                              <p:par>
                                <p:cTn id="58" nodeType="withEffect" fill="hold" presetClass="entr" presetID="1">
                                  <p:stCondLst>
                                    <p:cond delay="0"/>
                                  </p:stCondLst>
                                  <p:childTnLst>
                                    <p:set>
                                      <p:cBhvr>
                                        <p:cTn id="59" dur="1" fill="hold">
                                          <p:stCondLst>
                                            <p:cond delay="0"/>
                                          </p:stCondLst>
                                        </p:cTn>
                                        <p:tgtEl>
                                          <p:spTgt spid="359"/>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nodeType="clickEffect" fill="hold" presetClass="entr" presetID="1">
                                  <p:stCondLst>
                                    <p:cond delay="0"/>
                                  </p:stCondLst>
                                  <p:childTnLst>
                                    <p:set>
                                      <p:cBhvr>
                                        <p:cTn id="63" dur="1" fill="hold">
                                          <p:stCondLst>
                                            <p:cond delay="0"/>
                                          </p:stCondLst>
                                        </p:cTn>
                                        <p:tgtEl>
                                          <p:spTgt spid="369"/>
                                        </p:tgtEl>
                                        <p:attrNameLst>
                                          <p:attrName>style.visibility</p:attrName>
                                        </p:attrNameLst>
                                      </p:cBhvr>
                                      <p:to>
                                        <p:strVal val="visible"/>
                                      </p:to>
                                    </p:set>
                                  </p:childTnLst>
                                </p:cTn>
                              </p:par>
                              <p:par>
                                <p:cTn id="64" nodeType="withEffect" fill="hold" presetClass="entr" presetID="1">
                                  <p:stCondLst>
                                    <p:cond delay="0"/>
                                  </p:stCondLst>
                                  <p:childTnLst>
                                    <p:set>
                                      <p:cBhvr>
                                        <p:cTn id="65" dur="1" fill="hold">
                                          <p:stCondLst>
                                            <p:cond delay="0"/>
                                          </p:stCondLst>
                                        </p:cTn>
                                        <p:tgtEl>
                                          <p:spTgt spid="360"/>
                                        </p:tgtEl>
                                        <p:attrNameLst>
                                          <p:attrName>style.visibility</p:attrName>
                                        </p:attrNameLst>
                                      </p:cBhvr>
                                      <p:to>
                                        <p:strVal val="visible"/>
                                      </p:to>
                                    </p:set>
                                  </p:childTnLst>
                                </p:cTn>
                              </p:par>
                              <p:par>
                                <p:cTn id="66" nodeType="withEffect" fill="hold" presetClass="entr" presetID="1">
                                  <p:stCondLst>
                                    <p:cond delay="0"/>
                                  </p:stCondLst>
                                  <p:childTnLst>
                                    <p:set>
                                      <p:cBhvr>
                                        <p:cTn id="67" dur="1" fill="hold">
                                          <p:stCondLst>
                                            <p:cond delay="0"/>
                                          </p:stCondLst>
                                        </p:cTn>
                                        <p:tgtEl>
                                          <p:spTgt spid="362"/>
                                        </p:tgtEl>
                                        <p:attrNameLst>
                                          <p:attrName>style.visibility</p:attrName>
                                        </p:attrNameLst>
                                      </p:cBhvr>
                                      <p:to>
                                        <p:strVal val="visible"/>
                                      </p:to>
                                    </p:set>
                                  </p:childTnLst>
                                </p:cTn>
                              </p:par>
                              <p:par>
                                <p:cTn id="68" nodeType="withEffect" fill="hold" presetClass="entr" presetID="1">
                                  <p:stCondLst>
                                    <p:cond delay="0"/>
                                  </p:stCondLst>
                                  <p:childTnLst>
                                    <p:set>
                                      <p:cBhvr>
                                        <p:cTn id="69" dur="1" fill="hold">
                                          <p:stCondLst>
                                            <p:cond delay="0"/>
                                          </p:stCondLst>
                                        </p:cTn>
                                        <p:tgtEl>
                                          <p:spTgt spid="361"/>
                                        </p:tgtEl>
                                        <p:attrNameLst>
                                          <p:attrName>style.visibility</p:attrName>
                                        </p:attrNameLst>
                                      </p:cBhvr>
                                      <p:to>
                                        <p:strVal val="visible"/>
                                      </p:to>
                                    </p:set>
                                  </p:childTnLst>
                                </p:cTn>
                              </p:par>
                              <p:par>
                                <p:cTn id="70" nodeType="withEffect" fill="hold" presetClass="entr" presetID="1">
                                  <p:stCondLst>
                                    <p:cond delay="0"/>
                                  </p:stCondLst>
                                  <p:childTnLst>
                                    <p:set>
                                      <p:cBhvr>
                                        <p:cTn id="71" dur="1" fill="hold">
                                          <p:stCondLst>
                                            <p:cond delay="0"/>
                                          </p:stCondLst>
                                        </p:cTn>
                                        <p:tgtEl>
                                          <p:spTgt spid="366"/>
                                        </p:tgtEl>
                                        <p:attrNameLst>
                                          <p:attrName>style.visibility</p:attrName>
                                        </p:attrNameLst>
                                      </p:cBhvr>
                                      <p:to>
                                        <p:strVal val="visible"/>
                                      </p:to>
                                    </p:set>
                                  </p:childTnLst>
                                </p:cTn>
                              </p:par>
                              <p:par>
                                <p:cTn id="72" nodeType="withEffect" fill="hold" presetClass="entr" presetID="1">
                                  <p:stCondLst>
                                    <p:cond delay="0"/>
                                  </p:stCondLst>
                                  <p:childTnLst>
                                    <p:set>
                                      <p:cBhvr>
                                        <p:cTn id="73" dur="1" fill="hold">
                                          <p:stCondLst>
                                            <p:cond delay="0"/>
                                          </p:stCondLst>
                                        </p:cTn>
                                        <p:tgtEl>
                                          <p:spTgt spid="37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TextShape 1"/>
          <p:cNvSpPr txBox="1"/>
          <p:nvPr/>
        </p:nvSpPr>
        <p:spPr>
          <a:xfrm>
            <a:off x="277920" y="211320"/>
            <a:ext cx="9433440" cy="530280"/>
          </a:xfrm>
          <a:prstGeom prst="rect">
            <a:avLst/>
          </a:prstGeom>
          <a:noFill/>
          <a:ln>
            <a:noFill/>
          </a:ln>
        </p:spPr>
        <p:txBody>
          <a:bodyPr anchor="ctr"/>
          <a:p>
            <a:pPr>
              <a:lnSpc>
                <a:spcPct val="100000"/>
              </a:lnSpc>
            </a:pPr>
            <a:r>
              <a:rPr b="0" lang="fi-FI" sz="2850" spc="-1" strike="noStrike">
                <a:solidFill>
                  <a:srgbClr val="000000"/>
                </a:solidFill>
                <a:uFill>
                  <a:solidFill>
                    <a:srgbClr val="ffffff"/>
                  </a:solidFill>
                </a:uFill>
                <a:latin typeface="Arial"/>
                <a:ea typeface="ＭＳ Ｐゴシック"/>
              </a:rPr>
              <a:t>Hough Transform</a:t>
            </a:r>
            <a:endParaRPr b="0" lang="fi-FI" sz="1800" spc="-1" strike="noStrike">
              <a:solidFill>
                <a:srgbClr val="000000"/>
              </a:solidFill>
              <a:uFill>
                <a:solidFill>
                  <a:srgbClr val="ffffff"/>
                </a:solidFill>
              </a:uFill>
              <a:latin typeface="Arial"/>
            </a:endParaRPr>
          </a:p>
        </p:txBody>
      </p:sp>
      <p:sp>
        <p:nvSpPr>
          <p:cNvPr id="385" name="TextShape 2"/>
          <p:cNvSpPr txBox="1"/>
          <p:nvPr/>
        </p:nvSpPr>
        <p:spPr>
          <a:xfrm>
            <a:off x="504000" y="1000800"/>
            <a:ext cx="9072360" cy="5952960"/>
          </a:xfrm>
          <a:prstGeom prst="rect">
            <a:avLst/>
          </a:prstGeom>
          <a:noFill/>
          <a:ln>
            <a:noFill/>
          </a:ln>
        </p:spPr>
        <p:txBody>
          <a:bodyPr/>
          <a:p>
            <a:pPr marL="348840" indent="-348480">
              <a:lnSpc>
                <a:spcPct val="100000"/>
              </a:lnSpc>
              <a:buBlip>
                <a:blip r:embed="rId1"/>
              </a:buBlip>
            </a:pPr>
            <a:r>
              <a:rPr b="0" lang="fi-FI" sz="2850" spc="-1" strike="noStrike">
                <a:solidFill>
                  <a:srgbClr val="000000"/>
                </a:solidFill>
                <a:uFill>
                  <a:solidFill>
                    <a:srgbClr val="ffffff"/>
                  </a:solidFill>
                </a:uFill>
                <a:latin typeface="Arial"/>
                <a:ea typeface="ＭＳ Ｐゴシック"/>
              </a:rPr>
              <a:t>Subset 1 characters are partitioned into average width sized blocks. </a:t>
            </a:r>
            <a:endParaRPr b="0" lang="fi-FI" sz="2850" spc="-1" strike="noStrike">
              <a:solidFill>
                <a:srgbClr val="000000"/>
              </a:solidFill>
              <a:uFill>
                <a:solidFill>
                  <a:srgbClr val="ffffff"/>
                </a:solidFill>
              </a:uFill>
              <a:latin typeface="Arial"/>
            </a:endParaRPr>
          </a:p>
          <a:p>
            <a:pPr marL="348840" indent="-348480">
              <a:lnSpc>
                <a:spcPct val="100000"/>
              </a:lnSpc>
              <a:buBlip>
                <a:blip r:embed="rId2"/>
              </a:buBlip>
            </a:pPr>
            <a:r>
              <a:rPr b="0" lang="fi-FI" sz="2850" spc="-1" strike="noStrike">
                <a:solidFill>
                  <a:srgbClr val="000000"/>
                </a:solidFill>
                <a:uFill>
                  <a:solidFill>
                    <a:srgbClr val="ffffff"/>
                  </a:solidFill>
                </a:uFill>
                <a:latin typeface="Arial"/>
                <a:ea typeface="ＭＳ Ｐゴシック"/>
              </a:rPr>
              <a:t>The centroid of each of these blocks is used as datapoints for Hough Transform.</a:t>
            </a:r>
            <a:endParaRPr b="0" lang="fi-FI" sz="2850" spc="-1" strike="noStrike">
              <a:solidFill>
                <a:srgbClr val="000000"/>
              </a:solidFill>
              <a:uFill>
                <a:solidFill>
                  <a:srgbClr val="ffffff"/>
                </a:solidFill>
              </a:uFill>
              <a:latin typeface="Arial"/>
            </a:endParaRPr>
          </a:p>
        </p:txBody>
      </p:sp>
      <p:sp>
        <p:nvSpPr>
          <p:cNvPr id="386" name="TextShape 3"/>
          <p:cNvSpPr txBox="1"/>
          <p:nvPr/>
        </p:nvSpPr>
        <p:spPr>
          <a:xfrm>
            <a:off x="308520" y="7202520"/>
            <a:ext cx="6883920" cy="279720"/>
          </a:xfrm>
          <a:prstGeom prst="rect">
            <a:avLst/>
          </a:prstGeom>
          <a:noFill/>
          <a:ln>
            <a:noFill/>
          </a:ln>
        </p:spPr>
        <p:txBody>
          <a:bodyPr/>
          <a:p>
            <a:pPr>
              <a:lnSpc>
                <a:spcPct val="100000"/>
              </a:lnSpc>
            </a:pPr>
            <a:r>
              <a:rPr b="0" lang="en-US" sz="1220" spc="-1" strike="noStrike">
                <a:solidFill>
                  <a:srgbClr val="000000"/>
                </a:solidFill>
                <a:uFill>
                  <a:solidFill>
                    <a:srgbClr val="ffffff"/>
                  </a:solidFill>
                </a:uFill>
                <a:latin typeface="Arial"/>
                <a:ea typeface="ＭＳ Ｐゴシック"/>
              </a:rPr>
              <a:t>研究室ゼミ</a:t>
            </a:r>
            <a:endParaRPr b="0" lang="en-US" sz="1400" spc="-1" strike="noStrike">
              <a:solidFill>
                <a:srgbClr val="000000"/>
              </a:solidFill>
              <a:uFill>
                <a:solidFill>
                  <a:srgbClr val="ffffff"/>
                </a:solidFill>
              </a:uFill>
              <a:latin typeface="Times New Roman"/>
            </a:endParaRPr>
          </a:p>
        </p:txBody>
      </p:sp>
      <p:sp>
        <p:nvSpPr>
          <p:cNvPr id="387" name="TextShape 4"/>
          <p:cNvSpPr txBox="1"/>
          <p:nvPr/>
        </p:nvSpPr>
        <p:spPr>
          <a:xfrm>
            <a:off x="9345240" y="7202880"/>
            <a:ext cx="457200" cy="279720"/>
          </a:xfrm>
          <a:prstGeom prst="rect">
            <a:avLst/>
          </a:prstGeom>
          <a:noFill/>
          <a:ln>
            <a:noFill/>
          </a:ln>
        </p:spPr>
        <p:txBody>
          <a:bodyPr/>
          <a:p>
            <a:pPr algn="r">
              <a:lnSpc>
                <a:spcPct val="100000"/>
              </a:lnSpc>
            </a:pPr>
            <a:fld id="{7256CF17-B02D-45E2-9F9A-B61A682261FF}" type="slidenum">
              <a:rPr b="0" lang="en-US" sz="1220" spc="-1" strike="noStrike">
                <a:solidFill>
                  <a:srgbClr val="000000"/>
                </a:solidFill>
                <a:uFill>
                  <a:solidFill>
                    <a:srgbClr val="ffffff"/>
                  </a:solidFill>
                </a:uFill>
                <a:latin typeface="Arial"/>
                <a:ea typeface="ＭＳ Ｐゴシック"/>
              </a:rPr>
              <a:t>1</a:t>
            </a:fld>
            <a:endParaRPr b="0" lang="en-US" sz="1400" spc="-1" strike="noStrike">
              <a:solidFill>
                <a:srgbClr val="000000"/>
              </a:solidFill>
              <a:uFill>
                <a:solidFill>
                  <a:srgbClr val="ffffff"/>
                </a:solidFill>
              </a:uFill>
              <a:latin typeface="Times New Roman"/>
            </a:endParaRPr>
          </a:p>
        </p:txBody>
      </p:sp>
      <p:pic>
        <p:nvPicPr>
          <p:cNvPr id="388" name="Picture 6" descr=""/>
          <p:cNvPicPr/>
          <p:nvPr/>
        </p:nvPicPr>
        <p:blipFill>
          <a:blip r:embed="rId3"/>
          <a:srcRect l="6496" t="3618" r="13029" b="71852"/>
          <a:stretch/>
        </p:blipFill>
        <p:spPr>
          <a:xfrm>
            <a:off x="1177200" y="3285000"/>
            <a:ext cx="7726320" cy="1374120"/>
          </a:xfrm>
          <a:prstGeom prst="rect">
            <a:avLst/>
          </a:prstGeom>
          <a:ln>
            <a:noFill/>
          </a:ln>
        </p:spPr>
      </p:pic>
      <p:pic>
        <p:nvPicPr>
          <p:cNvPr id="389" name="Picture 7" descr=""/>
          <p:cNvPicPr/>
          <p:nvPr/>
        </p:nvPicPr>
        <p:blipFill>
          <a:blip r:embed="rId4"/>
          <a:srcRect l="1718" t="6708" r="48081" b="70054"/>
          <a:stretch/>
        </p:blipFill>
        <p:spPr>
          <a:xfrm>
            <a:off x="1191240" y="4929120"/>
            <a:ext cx="7726320" cy="1393560"/>
          </a:xfrm>
          <a:prstGeom prst="rect">
            <a:avLst/>
          </a:prstGeom>
          <a:ln>
            <a:noFill/>
          </a:ln>
        </p:spPr>
      </p:pic>
      <p:sp>
        <p:nvSpPr>
          <p:cNvPr id="390" name="CustomShape 5"/>
          <p:cNvSpPr/>
          <p:nvPr/>
        </p:nvSpPr>
        <p:spPr>
          <a:xfrm flipH="1">
            <a:off x="1265400" y="3584160"/>
            <a:ext cx="993600" cy="1742400"/>
          </a:xfrm>
          <a:prstGeom prst="arc">
            <a:avLst>
              <a:gd name="adj1" fmla="val 16620996"/>
              <a:gd name="adj2" fmla="val 4573266"/>
            </a:avLst>
          </a:prstGeom>
          <a:noFill/>
          <a:ln w="28440">
            <a:solidFill>
              <a:srgbClr val="ff0000"/>
            </a:solidFill>
            <a:round/>
            <a:tailEnd len="med" type="arrow" w="med"/>
          </a:ln>
        </p:spPr>
        <p:style>
          <a:lnRef idx="0"/>
          <a:fillRef idx="0"/>
          <a:effectRef idx="0"/>
          <a:fontRef idx="minor"/>
        </p:style>
      </p:sp>
      <p:sp>
        <p:nvSpPr>
          <p:cNvPr id="391" name="CustomShape 6"/>
          <p:cNvSpPr/>
          <p:nvPr/>
        </p:nvSpPr>
        <p:spPr>
          <a:xfrm flipH="1">
            <a:off x="1676160" y="3562920"/>
            <a:ext cx="993600" cy="1742400"/>
          </a:xfrm>
          <a:prstGeom prst="arc">
            <a:avLst>
              <a:gd name="adj1" fmla="val 16620996"/>
              <a:gd name="adj2" fmla="val 4573266"/>
            </a:avLst>
          </a:prstGeom>
          <a:noFill/>
          <a:ln w="28440">
            <a:solidFill>
              <a:srgbClr val="ff0000"/>
            </a:solidFill>
            <a:round/>
            <a:tailEnd len="med" type="arrow" w="med"/>
          </a:ln>
        </p:spPr>
        <p:style>
          <a:lnRef idx="0"/>
          <a:fillRef idx="0"/>
          <a:effectRef idx="0"/>
          <a:fontRef idx="minor"/>
        </p:style>
      </p:sp>
    </p:spTree>
  </p:cSld>
  <p:timing>
    <p:tnLst>
      <p:par>
        <p:cTn id="74" dur="indefinite" restart="never" nodeType="tmRoot">
          <p:childTnLst>
            <p:seq>
              <p:cTn id="75"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TextShape 1"/>
          <p:cNvSpPr txBox="1"/>
          <p:nvPr/>
        </p:nvSpPr>
        <p:spPr>
          <a:xfrm>
            <a:off x="277920" y="211320"/>
            <a:ext cx="9433440" cy="530280"/>
          </a:xfrm>
          <a:prstGeom prst="rect">
            <a:avLst/>
          </a:prstGeom>
          <a:noFill/>
          <a:ln>
            <a:noFill/>
          </a:ln>
        </p:spPr>
        <p:txBody>
          <a:bodyPr anchor="ctr"/>
          <a:p>
            <a:pPr>
              <a:lnSpc>
                <a:spcPct val="100000"/>
              </a:lnSpc>
            </a:pPr>
            <a:r>
              <a:rPr b="0" lang="fi-FI" sz="2850" spc="-1" strike="noStrike">
                <a:solidFill>
                  <a:srgbClr val="000000"/>
                </a:solidFill>
                <a:uFill>
                  <a:solidFill>
                    <a:srgbClr val="ffffff"/>
                  </a:solidFill>
                </a:uFill>
                <a:latin typeface="Arial"/>
                <a:ea typeface="ＭＳ Ｐゴシック"/>
              </a:rPr>
              <a:t>Data Points and Corresponding Accumulator Array</a:t>
            </a:r>
            <a:endParaRPr b="0" lang="fi-FI" sz="1800" spc="-1" strike="noStrike">
              <a:solidFill>
                <a:srgbClr val="000000"/>
              </a:solidFill>
              <a:uFill>
                <a:solidFill>
                  <a:srgbClr val="ffffff"/>
                </a:solidFill>
              </a:uFill>
              <a:latin typeface="Arial"/>
            </a:endParaRPr>
          </a:p>
        </p:txBody>
      </p:sp>
      <p:sp>
        <p:nvSpPr>
          <p:cNvPr id="393" name="TextShape 2"/>
          <p:cNvSpPr txBox="1"/>
          <p:nvPr/>
        </p:nvSpPr>
        <p:spPr>
          <a:xfrm>
            <a:off x="308520" y="7202520"/>
            <a:ext cx="6883920" cy="279720"/>
          </a:xfrm>
          <a:prstGeom prst="rect">
            <a:avLst/>
          </a:prstGeom>
          <a:noFill/>
          <a:ln>
            <a:noFill/>
          </a:ln>
        </p:spPr>
        <p:txBody>
          <a:bodyPr/>
          <a:p>
            <a:pPr>
              <a:lnSpc>
                <a:spcPct val="100000"/>
              </a:lnSpc>
            </a:pPr>
            <a:r>
              <a:rPr b="0" lang="en-US" sz="1220" spc="-1" strike="noStrike">
                <a:solidFill>
                  <a:srgbClr val="000000"/>
                </a:solidFill>
                <a:uFill>
                  <a:solidFill>
                    <a:srgbClr val="ffffff"/>
                  </a:solidFill>
                </a:uFill>
                <a:latin typeface="Arial"/>
                <a:ea typeface="ＭＳ Ｐゴシック"/>
              </a:rPr>
              <a:t>研究室ゼミ</a:t>
            </a:r>
            <a:endParaRPr b="0" lang="en-US" sz="1400" spc="-1" strike="noStrike">
              <a:solidFill>
                <a:srgbClr val="000000"/>
              </a:solidFill>
              <a:uFill>
                <a:solidFill>
                  <a:srgbClr val="ffffff"/>
                </a:solidFill>
              </a:uFill>
              <a:latin typeface="Times New Roman"/>
            </a:endParaRPr>
          </a:p>
        </p:txBody>
      </p:sp>
      <p:sp>
        <p:nvSpPr>
          <p:cNvPr id="394" name="TextShape 3"/>
          <p:cNvSpPr txBox="1"/>
          <p:nvPr/>
        </p:nvSpPr>
        <p:spPr>
          <a:xfrm>
            <a:off x="9345240" y="7202880"/>
            <a:ext cx="457200" cy="279720"/>
          </a:xfrm>
          <a:prstGeom prst="rect">
            <a:avLst/>
          </a:prstGeom>
          <a:noFill/>
          <a:ln>
            <a:noFill/>
          </a:ln>
        </p:spPr>
        <p:txBody>
          <a:bodyPr/>
          <a:p>
            <a:pPr algn="r">
              <a:lnSpc>
                <a:spcPct val="100000"/>
              </a:lnSpc>
            </a:pPr>
            <a:fld id="{BAA02ABF-F186-4814-91E0-7938589A1F7D}" type="slidenum">
              <a:rPr b="0" lang="en-US" sz="1220" spc="-1" strike="noStrike">
                <a:solidFill>
                  <a:srgbClr val="000000"/>
                </a:solidFill>
                <a:uFill>
                  <a:solidFill>
                    <a:srgbClr val="ffffff"/>
                  </a:solidFill>
                </a:uFill>
                <a:latin typeface="Arial"/>
                <a:ea typeface="ＭＳ Ｐゴシック"/>
              </a:rPr>
              <a:t>1</a:t>
            </a:fld>
            <a:endParaRPr b="0" lang="en-US" sz="1400" spc="-1" strike="noStrike">
              <a:solidFill>
                <a:srgbClr val="000000"/>
              </a:solidFill>
              <a:uFill>
                <a:solidFill>
                  <a:srgbClr val="ffffff"/>
                </a:solidFill>
              </a:uFill>
              <a:latin typeface="Times New Roman"/>
            </a:endParaRPr>
          </a:p>
        </p:txBody>
      </p:sp>
      <p:pic>
        <p:nvPicPr>
          <p:cNvPr id="395" name="Picture 8" descr=""/>
          <p:cNvPicPr/>
          <p:nvPr/>
        </p:nvPicPr>
        <p:blipFill>
          <a:blip r:embed="rId1"/>
          <a:srcRect l="2641" t="2432" r="9340" b="3430"/>
          <a:stretch/>
        </p:blipFill>
        <p:spPr>
          <a:xfrm>
            <a:off x="5360040" y="1869480"/>
            <a:ext cx="4442400" cy="3701880"/>
          </a:xfrm>
          <a:prstGeom prst="rect">
            <a:avLst/>
          </a:prstGeom>
          <a:ln w="18360">
            <a:noFill/>
          </a:ln>
        </p:spPr>
      </p:pic>
      <p:pic>
        <p:nvPicPr>
          <p:cNvPr id="396" name="Picture 9" descr=""/>
          <p:cNvPicPr/>
          <p:nvPr/>
        </p:nvPicPr>
        <p:blipFill>
          <a:blip r:embed="rId2"/>
          <a:srcRect l="0" t="1103" r="0" b="0"/>
          <a:stretch/>
        </p:blipFill>
        <p:spPr>
          <a:xfrm>
            <a:off x="309600" y="3957840"/>
            <a:ext cx="4605480" cy="2802240"/>
          </a:xfrm>
          <a:prstGeom prst="rect">
            <a:avLst/>
          </a:prstGeom>
          <a:ln w="18360">
            <a:noFill/>
          </a:ln>
        </p:spPr>
      </p:pic>
      <p:sp>
        <p:nvSpPr>
          <p:cNvPr id="397" name="CustomShape 4"/>
          <p:cNvSpPr/>
          <p:nvPr/>
        </p:nvSpPr>
        <p:spPr>
          <a:xfrm>
            <a:off x="6673680" y="6121440"/>
            <a:ext cx="1827360" cy="638640"/>
          </a:xfrm>
          <a:prstGeom prst="rect">
            <a:avLst/>
          </a:prstGeom>
          <a:solidFill>
            <a:srgbClr val="ffffff"/>
          </a:solidFill>
          <a:ln w="25560">
            <a:round/>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uFill>
                  <a:solidFill>
                    <a:srgbClr val="ffffff"/>
                  </a:solidFill>
                </a:uFill>
                <a:latin typeface="Lato Light"/>
                <a:ea typeface="DejaVu Sans"/>
              </a:rPr>
              <a:t>Hough Transform</a:t>
            </a:r>
            <a:endParaRPr b="0" lang="en-US" sz="1800" spc="-1" strike="noStrike">
              <a:solidFill>
                <a:srgbClr val="000000"/>
              </a:solidFill>
              <a:uFill>
                <a:solidFill>
                  <a:srgbClr val="ffffff"/>
                </a:solidFill>
              </a:uFill>
              <a:latin typeface="Arial"/>
            </a:endParaRPr>
          </a:p>
        </p:txBody>
      </p:sp>
      <p:pic>
        <p:nvPicPr>
          <p:cNvPr id="398" name="Picture 15" descr=""/>
          <p:cNvPicPr/>
          <p:nvPr/>
        </p:nvPicPr>
        <p:blipFill>
          <a:blip r:embed="rId3"/>
          <a:srcRect l="6905" t="2538" r="7295" b="8355"/>
          <a:stretch/>
        </p:blipFill>
        <p:spPr>
          <a:xfrm>
            <a:off x="308520" y="912960"/>
            <a:ext cx="4606560" cy="2792160"/>
          </a:xfrm>
          <a:prstGeom prst="rect">
            <a:avLst/>
          </a:prstGeom>
          <a:ln>
            <a:noFill/>
          </a:ln>
        </p:spPr>
      </p:pic>
      <p:sp>
        <p:nvSpPr>
          <p:cNvPr id="399" name="CustomShape 5"/>
          <p:cNvSpPr/>
          <p:nvPr/>
        </p:nvSpPr>
        <p:spPr>
          <a:xfrm>
            <a:off x="4915440" y="6435720"/>
            <a:ext cx="1757880" cy="360"/>
          </a:xfrm>
          <a:custGeom>
            <a:avLst/>
            <a:gdLst/>
            <a:ahLst/>
            <a:rect l="l" t="t" r="r" b="b"/>
            <a:pathLst>
              <a:path w="21600" h="21600">
                <a:moveTo>
                  <a:pt x="0" y="0"/>
                </a:moveTo>
                <a:lnTo>
                  <a:pt x="21600" y="21600"/>
                </a:lnTo>
              </a:path>
            </a:pathLst>
          </a:custGeom>
          <a:noFill/>
          <a:ln w="25560">
            <a:solidFill>
              <a:schemeClr val="tx1"/>
            </a:solidFill>
            <a:round/>
            <a:tailEnd len="lg" type="arrow" w="lg"/>
          </a:ln>
        </p:spPr>
        <p:style>
          <a:lnRef idx="1">
            <a:schemeClr val="accent1"/>
          </a:lnRef>
          <a:fillRef idx="0">
            <a:schemeClr val="accent1"/>
          </a:fillRef>
          <a:effectRef idx="0">
            <a:schemeClr val="accent1"/>
          </a:effectRef>
          <a:fontRef idx="minor"/>
        </p:style>
      </p:sp>
      <p:sp>
        <p:nvSpPr>
          <p:cNvPr id="400" name="CustomShape 6"/>
          <p:cNvSpPr/>
          <p:nvPr/>
        </p:nvSpPr>
        <p:spPr>
          <a:xfrm flipV="1">
            <a:off x="7581240" y="5571720"/>
            <a:ext cx="360" cy="549360"/>
          </a:xfrm>
          <a:custGeom>
            <a:avLst/>
            <a:gdLst/>
            <a:ahLst/>
            <a:rect l="l" t="t" r="r" b="b"/>
            <a:pathLst>
              <a:path w="21600" h="21600">
                <a:moveTo>
                  <a:pt x="0" y="0"/>
                </a:moveTo>
                <a:lnTo>
                  <a:pt x="21600" y="21600"/>
                </a:lnTo>
              </a:path>
            </a:pathLst>
          </a:custGeom>
          <a:noFill/>
          <a:ln w="25560">
            <a:solidFill>
              <a:schemeClr val="tx1"/>
            </a:solidFill>
            <a:round/>
            <a:tailEnd len="lg" type="arrow" w="lg"/>
          </a:ln>
        </p:spPr>
        <p:style>
          <a:lnRef idx="1">
            <a:schemeClr val="accent1"/>
          </a:lnRef>
          <a:fillRef idx="0">
            <a:schemeClr val="accent1"/>
          </a:fillRef>
          <a:effectRef idx="0">
            <a:schemeClr val="accent1"/>
          </a:effectRef>
          <a:fontRef idx="minor"/>
        </p:style>
      </p:sp>
      <p:sp>
        <p:nvSpPr>
          <p:cNvPr id="401" name="CustomShape 7"/>
          <p:cNvSpPr/>
          <p:nvPr/>
        </p:nvSpPr>
        <p:spPr>
          <a:xfrm>
            <a:off x="2612160" y="3705480"/>
            <a:ext cx="360" cy="252000"/>
          </a:xfrm>
          <a:custGeom>
            <a:avLst/>
            <a:gdLst/>
            <a:ahLst/>
            <a:rect l="l" t="t" r="r" b="b"/>
            <a:pathLst>
              <a:path w="21600" h="21600">
                <a:moveTo>
                  <a:pt x="0" y="0"/>
                </a:moveTo>
                <a:lnTo>
                  <a:pt x="21600" y="21600"/>
                </a:lnTo>
              </a:path>
            </a:pathLst>
          </a:custGeom>
          <a:noFill/>
          <a:ln w="25560">
            <a:solidFill>
              <a:schemeClr val="tx1"/>
            </a:solidFill>
            <a:round/>
            <a:tailEnd len="lg" type="arrow" w="lg"/>
          </a:ln>
        </p:spPr>
        <p:style>
          <a:lnRef idx="1">
            <a:schemeClr val="accent1"/>
          </a:lnRef>
          <a:fillRef idx="0">
            <a:schemeClr val="accent1"/>
          </a:fillRef>
          <a:effectRef idx="0">
            <a:schemeClr val="accent1"/>
          </a:effectRef>
          <a:fontRef idx="minor"/>
        </p:style>
      </p:sp>
    </p:spTree>
  </p:cSld>
  <p:timing>
    <p:tnLst>
      <p:par>
        <p:cTn id="76" dur="indefinite" restart="never" nodeType="tmRoot">
          <p:childTnLst>
            <p:seq>
              <p:cTn id="77"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402" name="Table 1"/>
          <p:cNvGraphicFramePr/>
          <p:nvPr/>
        </p:nvGraphicFramePr>
        <p:xfrm>
          <a:off x="6891840" y="1360080"/>
          <a:ext cx="1986120" cy="2953440"/>
        </p:xfrm>
        <a:graphic>
          <a:graphicData uri="http://schemas.openxmlformats.org/drawingml/2006/table">
            <a:tbl>
              <a:tblPr/>
              <a:tblGrid>
                <a:gridCol w="662040"/>
                <a:gridCol w="662040"/>
                <a:gridCol w="662040"/>
              </a:tblGrid>
              <a:tr h="357480">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0</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0</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14</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370800">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0</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2</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6</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370800">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0</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7</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8</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370800">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0</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44</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2</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370800">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2</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8</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3</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370800">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11</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1</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8</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370800">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10</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0</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13</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371160">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17</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0</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4</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bl>
          </a:graphicData>
        </a:graphic>
      </p:graphicFrame>
      <p:sp>
        <p:nvSpPr>
          <p:cNvPr id="403" name="TextShape 2"/>
          <p:cNvSpPr txBox="1"/>
          <p:nvPr/>
        </p:nvSpPr>
        <p:spPr>
          <a:xfrm>
            <a:off x="277920" y="211320"/>
            <a:ext cx="9433440" cy="530280"/>
          </a:xfrm>
          <a:prstGeom prst="rect">
            <a:avLst/>
          </a:prstGeom>
          <a:noFill/>
          <a:ln>
            <a:noFill/>
          </a:ln>
        </p:spPr>
        <p:txBody>
          <a:bodyPr anchor="ctr"/>
          <a:p>
            <a:pPr>
              <a:lnSpc>
                <a:spcPct val="100000"/>
              </a:lnSpc>
            </a:pPr>
            <a:r>
              <a:rPr b="0" lang="fi-FI" sz="2850" spc="-1" strike="noStrike">
                <a:solidFill>
                  <a:srgbClr val="000000"/>
                </a:solidFill>
                <a:uFill>
                  <a:solidFill>
                    <a:srgbClr val="ffffff"/>
                  </a:solidFill>
                </a:uFill>
                <a:latin typeface="Arial"/>
                <a:ea typeface="ＭＳ Ｐゴシック"/>
              </a:rPr>
              <a:t>Line Extraction from Accumulator Array</a:t>
            </a:r>
            <a:endParaRPr b="0" lang="fi-FI" sz="1800" spc="-1" strike="noStrike">
              <a:solidFill>
                <a:srgbClr val="000000"/>
              </a:solidFill>
              <a:uFill>
                <a:solidFill>
                  <a:srgbClr val="ffffff"/>
                </a:solidFill>
              </a:uFill>
              <a:latin typeface="Arial"/>
            </a:endParaRPr>
          </a:p>
        </p:txBody>
      </p:sp>
      <p:sp>
        <p:nvSpPr>
          <p:cNvPr id="404" name="TextShape 3"/>
          <p:cNvSpPr txBox="1"/>
          <p:nvPr/>
        </p:nvSpPr>
        <p:spPr>
          <a:xfrm>
            <a:off x="308520" y="7202520"/>
            <a:ext cx="6883920" cy="279720"/>
          </a:xfrm>
          <a:prstGeom prst="rect">
            <a:avLst/>
          </a:prstGeom>
          <a:noFill/>
          <a:ln>
            <a:noFill/>
          </a:ln>
        </p:spPr>
        <p:txBody>
          <a:bodyPr/>
          <a:p>
            <a:pPr>
              <a:lnSpc>
                <a:spcPct val="100000"/>
              </a:lnSpc>
            </a:pPr>
            <a:r>
              <a:rPr b="0" lang="en-US" sz="1220" spc="-1" strike="noStrike">
                <a:solidFill>
                  <a:srgbClr val="000000"/>
                </a:solidFill>
                <a:uFill>
                  <a:solidFill>
                    <a:srgbClr val="ffffff"/>
                  </a:solidFill>
                </a:uFill>
                <a:latin typeface="Arial"/>
                <a:ea typeface="ＭＳ Ｐゴシック"/>
              </a:rPr>
              <a:t>研究室ゼミ</a:t>
            </a:r>
            <a:endParaRPr b="0" lang="en-US" sz="1400" spc="-1" strike="noStrike">
              <a:solidFill>
                <a:srgbClr val="000000"/>
              </a:solidFill>
              <a:uFill>
                <a:solidFill>
                  <a:srgbClr val="ffffff"/>
                </a:solidFill>
              </a:uFill>
              <a:latin typeface="Times New Roman"/>
            </a:endParaRPr>
          </a:p>
        </p:txBody>
      </p:sp>
      <p:sp>
        <p:nvSpPr>
          <p:cNvPr id="405" name="TextShape 4"/>
          <p:cNvSpPr txBox="1"/>
          <p:nvPr/>
        </p:nvSpPr>
        <p:spPr>
          <a:xfrm>
            <a:off x="9345240" y="7202880"/>
            <a:ext cx="457200" cy="279720"/>
          </a:xfrm>
          <a:prstGeom prst="rect">
            <a:avLst/>
          </a:prstGeom>
          <a:noFill/>
          <a:ln>
            <a:noFill/>
          </a:ln>
        </p:spPr>
        <p:txBody>
          <a:bodyPr/>
          <a:p>
            <a:pPr algn="r">
              <a:lnSpc>
                <a:spcPct val="100000"/>
              </a:lnSpc>
            </a:pPr>
            <a:fld id="{8900A10A-2379-43F8-9586-F657952B7D34}" type="slidenum">
              <a:rPr b="0" lang="en-US" sz="1220" spc="-1" strike="noStrike">
                <a:solidFill>
                  <a:srgbClr val="000000"/>
                </a:solidFill>
                <a:uFill>
                  <a:solidFill>
                    <a:srgbClr val="ffffff"/>
                  </a:solidFill>
                </a:uFill>
                <a:latin typeface="Arial"/>
                <a:ea typeface="ＭＳ Ｐゴシック"/>
              </a:rPr>
              <a:t>1</a:t>
            </a:fld>
            <a:endParaRPr b="0" lang="en-US" sz="1400" spc="-1" strike="noStrike">
              <a:solidFill>
                <a:srgbClr val="000000"/>
              </a:solidFill>
              <a:uFill>
                <a:solidFill>
                  <a:srgbClr val="ffffff"/>
                </a:solidFill>
              </a:uFill>
              <a:latin typeface="Times New Roman"/>
            </a:endParaRPr>
          </a:p>
        </p:txBody>
      </p:sp>
      <p:sp>
        <p:nvSpPr>
          <p:cNvPr id="406" name="CustomShape 5"/>
          <p:cNvSpPr/>
          <p:nvPr/>
        </p:nvSpPr>
        <p:spPr>
          <a:xfrm>
            <a:off x="1468440" y="1289880"/>
            <a:ext cx="1246680" cy="415800"/>
          </a:xfrm>
          <a:prstGeom prst="rect">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600" spc="-1" strike="noStrike">
                <a:solidFill>
                  <a:srgbClr val="000000"/>
                </a:solidFill>
                <a:uFill>
                  <a:solidFill>
                    <a:srgbClr val="ffffff"/>
                  </a:solidFill>
                </a:uFill>
                <a:latin typeface="Arial"/>
                <a:ea typeface="ＭＳ Ｐゴシック"/>
              </a:rPr>
              <a:t>Find Peak</a:t>
            </a:r>
            <a:endParaRPr b="0" lang="en-US" sz="1800" spc="-1" strike="noStrike">
              <a:solidFill>
                <a:srgbClr val="000000"/>
              </a:solidFill>
              <a:uFill>
                <a:solidFill>
                  <a:srgbClr val="ffffff"/>
                </a:solidFill>
              </a:uFill>
              <a:latin typeface="Arial"/>
            </a:endParaRPr>
          </a:p>
        </p:txBody>
      </p:sp>
      <p:sp>
        <p:nvSpPr>
          <p:cNvPr id="407" name="CustomShape 6"/>
          <p:cNvSpPr/>
          <p:nvPr/>
        </p:nvSpPr>
        <p:spPr>
          <a:xfrm>
            <a:off x="1147320" y="3148920"/>
            <a:ext cx="1855800" cy="815760"/>
          </a:xfrm>
          <a:prstGeom prst="rect">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600" spc="-1" strike="noStrike">
                <a:solidFill>
                  <a:srgbClr val="000000"/>
                </a:solidFill>
                <a:uFill>
                  <a:solidFill>
                    <a:srgbClr val="ffffff"/>
                  </a:solidFill>
                </a:uFill>
                <a:latin typeface="Arial"/>
                <a:ea typeface="ＭＳ Ｐゴシック"/>
              </a:rPr>
              <a:t>Get  neigbhors of the peak</a:t>
            </a:r>
            <a:endParaRPr b="0" lang="en-US" sz="1800" spc="-1" strike="noStrike">
              <a:solidFill>
                <a:srgbClr val="000000"/>
              </a:solidFill>
              <a:uFill>
                <a:solidFill>
                  <a:srgbClr val="ffffff"/>
                </a:solidFill>
              </a:uFill>
              <a:latin typeface="Arial"/>
            </a:endParaRPr>
          </a:p>
        </p:txBody>
      </p:sp>
      <p:sp>
        <p:nvSpPr>
          <p:cNvPr id="408" name="CustomShape 7"/>
          <p:cNvSpPr/>
          <p:nvPr/>
        </p:nvSpPr>
        <p:spPr>
          <a:xfrm>
            <a:off x="1147320" y="3148920"/>
            <a:ext cx="1855800" cy="815760"/>
          </a:xfrm>
          <a:prstGeom prst="rect">
            <a:avLst/>
          </a:prstGeom>
          <a:blipFill>
            <a:blip r:embed="rId1"/>
            <a:stretch>
              <a:fillRect l="0" t="0" r="-2896" b="0"/>
            </a:stretch>
          </a:blipFill>
          <a:ln>
            <a:solidFill>
              <a:schemeClr val="tx1"/>
            </a:solid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rial"/>
                <a:ea typeface="ＭＳ Ｐゴシック"/>
              </a:rPr>
              <a:t> </a:t>
            </a:r>
            <a:endParaRPr b="0" lang="en-US" sz="1800" spc="-1" strike="noStrike">
              <a:solidFill>
                <a:srgbClr val="000000"/>
              </a:solidFill>
              <a:uFill>
                <a:solidFill>
                  <a:srgbClr val="ffffff"/>
                </a:solidFill>
              </a:uFill>
              <a:latin typeface="Arial"/>
            </a:endParaRPr>
          </a:p>
        </p:txBody>
      </p:sp>
      <p:sp>
        <p:nvSpPr>
          <p:cNvPr id="409" name="CustomShape 8"/>
          <p:cNvSpPr/>
          <p:nvPr/>
        </p:nvSpPr>
        <p:spPr>
          <a:xfrm>
            <a:off x="772920" y="5474880"/>
            <a:ext cx="2604240" cy="502560"/>
          </a:xfrm>
          <a:prstGeom prst="rect">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600" spc="-1" strike="noStrike">
                <a:solidFill>
                  <a:srgbClr val="000000"/>
                </a:solidFill>
                <a:uFill>
                  <a:solidFill>
                    <a:srgbClr val="ffffff"/>
                  </a:solidFill>
                </a:uFill>
                <a:latin typeface="Arial"/>
                <a:ea typeface="ＭＳ Ｐゴシック"/>
              </a:rPr>
              <a:t>Assign corresponding components to a new line</a:t>
            </a:r>
            <a:endParaRPr b="0" lang="en-US" sz="1800" spc="-1" strike="noStrike">
              <a:solidFill>
                <a:srgbClr val="000000"/>
              </a:solidFill>
              <a:uFill>
                <a:solidFill>
                  <a:srgbClr val="ffffff"/>
                </a:solidFill>
              </a:uFill>
              <a:latin typeface="Arial"/>
            </a:endParaRPr>
          </a:p>
        </p:txBody>
      </p:sp>
      <p:sp>
        <p:nvSpPr>
          <p:cNvPr id="410" name="CustomShape 9"/>
          <p:cNvSpPr/>
          <p:nvPr/>
        </p:nvSpPr>
        <p:spPr>
          <a:xfrm>
            <a:off x="870840" y="4206960"/>
            <a:ext cx="2408400" cy="908280"/>
          </a:xfrm>
          <a:prstGeom prst="diamond">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200" spc="-1" strike="noStrike">
                <a:solidFill>
                  <a:srgbClr val="000000"/>
                </a:solidFill>
                <a:uFill>
                  <a:solidFill>
                    <a:srgbClr val="ffffff"/>
                  </a:solidFill>
                </a:uFill>
                <a:latin typeface="Arial"/>
                <a:ea typeface="ＭＳ Ｐゴシック"/>
              </a:rPr>
              <a:t>Half of a components centroids are in area</a:t>
            </a:r>
            <a:endParaRPr b="0" lang="en-US" sz="1800" spc="-1" strike="noStrike">
              <a:solidFill>
                <a:srgbClr val="000000"/>
              </a:solidFill>
              <a:uFill>
                <a:solidFill>
                  <a:srgbClr val="ffffff"/>
                </a:solidFill>
              </a:uFill>
              <a:latin typeface="Arial"/>
            </a:endParaRPr>
          </a:p>
        </p:txBody>
      </p:sp>
      <p:sp>
        <p:nvSpPr>
          <p:cNvPr id="411" name="CustomShape 10"/>
          <p:cNvSpPr/>
          <p:nvPr/>
        </p:nvSpPr>
        <p:spPr>
          <a:xfrm flipH="1">
            <a:off x="2075400" y="1707840"/>
            <a:ext cx="16560" cy="291240"/>
          </a:xfrm>
          <a:custGeom>
            <a:avLst/>
            <a:gdLst/>
            <a:ahLst/>
            <a:rect l="l" t="t" r="r" b="b"/>
            <a:pathLst>
              <a:path w="21600" h="21600">
                <a:moveTo>
                  <a:pt x="0" y="0"/>
                </a:moveTo>
                <a:lnTo>
                  <a:pt x="21600" y="21600"/>
                </a:lnTo>
              </a:path>
            </a:pathLst>
          </a:custGeom>
          <a:noFill/>
          <a:ln w="25560">
            <a:solidFill>
              <a:schemeClr val="tx1"/>
            </a:solidFill>
            <a:round/>
            <a:tailEnd len="lg" type="arrow" w="lg"/>
          </a:ln>
        </p:spPr>
        <p:style>
          <a:lnRef idx="1">
            <a:schemeClr val="accent1"/>
          </a:lnRef>
          <a:fillRef idx="0">
            <a:schemeClr val="accent1"/>
          </a:fillRef>
          <a:effectRef idx="0">
            <a:schemeClr val="accent1"/>
          </a:effectRef>
          <a:fontRef idx="minor"/>
        </p:style>
      </p:sp>
      <p:sp>
        <p:nvSpPr>
          <p:cNvPr id="412" name="CustomShape 11"/>
          <p:cNvSpPr/>
          <p:nvPr/>
        </p:nvSpPr>
        <p:spPr>
          <a:xfrm>
            <a:off x="2075400" y="3973680"/>
            <a:ext cx="360" cy="232920"/>
          </a:xfrm>
          <a:custGeom>
            <a:avLst/>
            <a:gdLst/>
            <a:ahLst/>
            <a:rect l="l" t="t" r="r" b="b"/>
            <a:pathLst>
              <a:path w="21600" h="21600">
                <a:moveTo>
                  <a:pt x="0" y="0"/>
                </a:moveTo>
                <a:lnTo>
                  <a:pt x="21600" y="21600"/>
                </a:lnTo>
              </a:path>
            </a:pathLst>
          </a:custGeom>
          <a:noFill/>
          <a:ln w="25560">
            <a:solidFill>
              <a:schemeClr val="tx1"/>
            </a:solidFill>
            <a:round/>
            <a:tailEnd len="lg" type="arrow" w="lg"/>
          </a:ln>
        </p:spPr>
        <p:style>
          <a:lnRef idx="1">
            <a:schemeClr val="accent1"/>
          </a:lnRef>
          <a:fillRef idx="0">
            <a:schemeClr val="accent1"/>
          </a:fillRef>
          <a:effectRef idx="0">
            <a:schemeClr val="accent1"/>
          </a:effectRef>
          <a:fontRef idx="minor"/>
        </p:style>
      </p:sp>
      <p:sp>
        <p:nvSpPr>
          <p:cNvPr id="413" name="CustomShape 12"/>
          <p:cNvSpPr/>
          <p:nvPr/>
        </p:nvSpPr>
        <p:spPr>
          <a:xfrm>
            <a:off x="2075400" y="5115600"/>
            <a:ext cx="360" cy="289800"/>
          </a:xfrm>
          <a:custGeom>
            <a:avLst/>
            <a:gdLst/>
            <a:ahLst/>
            <a:rect l="l" t="t" r="r" b="b"/>
            <a:pathLst>
              <a:path w="21600" h="21600">
                <a:moveTo>
                  <a:pt x="0" y="0"/>
                </a:moveTo>
                <a:lnTo>
                  <a:pt x="21600" y="21600"/>
                </a:lnTo>
              </a:path>
            </a:pathLst>
          </a:custGeom>
          <a:noFill/>
          <a:ln w="25560">
            <a:solidFill>
              <a:schemeClr val="tx1"/>
            </a:solidFill>
            <a:round/>
            <a:tailEnd len="lg" type="arrow" w="lg"/>
          </a:ln>
        </p:spPr>
        <p:style>
          <a:lnRef idx="1">
            <a:schemeClr val="accent1"/>
          </a:lnRef>
          <a:fillRef idx="0">
            <a:schemeClr val="accent1"/>
          </a:fillRef>
          <a:effectRef idx="0">
            <a:schemeClr val="accent1"/>
          </a:effectRef>
          <a:fontRef idx="minor"/>
        </p:style>
      </p:sp>
      <p:sp>
        <p:nvSpPr>
          <p:cNvPr id="414" name="CustomShape 13"/>
          <p:cNvSpPr/>
          <p:nvPr/>
        </p:nvSpPr>
        <p:spPr>
          <a:xfrm>
            <a:off x="3659760" y="4269960"/>
            <a:ext cx="1783800" cy="789840"/>
          </a:xfrm>
          <a:prstGeom prst="rect">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600" spc="-1" strike="noStrike">
                <a:solidFill>
                  <a:srgbClr val="000000"/>
                </a:solidFill>
                <a:uFill>
                  <a:solidFill>
                    <a:srgbClr val="ffffff"/>
                  </a:solidFill>
                </a:uFill>
                <a:latin typeface="Arial"/>
                <a:ea typeface="ＭＳ Ｐゴシック"/>
              </a:rPr>
              <a:t>Remove values from accumulator Array</a:t>
            </a:r>
            <a:endParaRPr b="0" lang="en-US" sz="1800" spc="-1" strike="noStrike">
              <a:solidFill>
                <a:srgbClr val="000000"/>
              </a:solidFill>
              <a:uFill>
                <a:solidFill>
                  <a:srgbClr val="ffffff"/>
                </a:solidFill>
              </a:uFill>
              <a:latin typeface="Arial"/>
            </a:endParaRPr>
          </a:p>
        </p:txBody>
      </p:sp>
      <p:sp>
        <p:nvSpPr>
          <p:cNvPr id="415" name="CustomShape 14"/>
          <p:cNvSpPr/>
          <p:nvPr/>
        </p:nvSpPr>
        <p:spPr>
          <a:xfrm>
            <a:off x="3279600" y="4661280"/>
            <a:ext cx="379800" cy="3240"/>
          </a:xfrm>
          <a:custGeom>
            <a:avLst/>
            <a:gdLst/>
            <a:ahLst/>
            <a:rect l="l" t="t" r="r" b="b"/>
            <a:pathLst>
              <a:path w="21600" h="21600">
                <a:moveTo>
                  <a:pt x="0" y="0"/>
                </a:moveTo>
                <a:lnTo>
                  <a:pt x="21600" y="21600"/>
                </a:lnTo>
              </a:path>
            </a:pathLst>
          </a:custGeom>
          <a:noFill/>
          <a:ln w="25560">
            <a:solidFill>
              <a:schemeClr val="tx1"/>
            </a:solidFill>
            <a:round/>
            <a:tailEnd len="lg" type="arrow" w="lg"/>
          </a:ln>
        </p:spPr>
        <p:style>
          <a:lnRef idx="1">
            <a:schemeClr val="accent1"/>
          </a:lnRef>
          <a:fillRef idx="0">
            <a:schemeClr val="accent1"/>
          </a:fillRef>
          <a:effectRef idx="0">
            <a:schemeClr val="accent1"/>
          </a:effectRef>
          <a:fontRef idx="minor"/>
        </p:style>
      </p:sp>
      <p:sp>
        <p:nvSpPr>
          <p:cNvPr id="416" name="CustomShape 15"/>
          <p:cNvSpPr/>
          <p:nvPr/>
        </p:nvSpPr>
        <p:spPr>
          <a:xfrm flipV="1" rot="16200000">
            <a:off x="2247840" y="1965240"/>
            <a:ext cx="2771640" cy="1836000"/>
          </a:xfrm>
          <a:prstGeom prst="bentConnector2">
            <a:avLst/>
          </a:prstGeom>
          <a:noFill/>
          <a:ln w="25560">
            <a:solidFill>
              <a:schemeClr val="tx1"/>
            </a:solidFill>
            <a:round/>
            <a:tailEnd len="lg" type="arrow" w="lg"/>
          </a:ln>
        </p:spPr>
        <p:style>
          <a:lnRef idx="1">
            <a:schemeClr val="accent1"/>
          </a:lnRef>
          <a:fillRef idx="0">
            <a:schemeClr val="accent1"/>
          </a:fillRef>
          <a:effectRef idx="0">
            <a:schemeClr val="accent1"/>
          </a:effectRef>
          <a:fontRef idx="minor"/>
        </p:style>
      </p:sp>
      <p:sp>
        <p:nvSpPr>
          <p:cNvPr id="417" name="CustomShape 16"/>
          <p:cNvSpPr/>
          <p:nvPr/>
        </p:nvSpPr>
        <p:spPr>
          <a:xfrm>
            <a:off x="3216960" y="4252320"/>
            <a:ext cx="44028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000000"/>
                </a:solidFill>
                <a:uFill>
                  <a:solidFill>
                    <a:srgbClr val="ffffff"/>
                  </a:solidFill>
                </a:uFill>
                <a:latin typeface="Arial"/>
                <a:ea typeface="ＭＳ Ｐゴシック"/>
              </a:rPr>
              <a:t>No</a:t>
            </a:r>
            <a:endParaRPr b="0" lang="en-US" sz="1800" spc="-1" strike="noStrike">
              <a:solidFill>
                <a:srgbClr val="000000"/>
              </a:solidFill>
              <a:uFill>
                <a:solidFill>
                  <a:srgbClr val="ffffff"/>
                </a:solidFill>
              </a:uFill>
              <a:latin typeface="Arial"/>
            </a:endParaRPr>
          </a:p>
        </p:txBody>
      </p:sp>
      <p:sp>
        <p:nvSpPr>
          <p:cNvPr id="418" name="CustomShape 17"/>
          <p:cNvSpPr/>
          <p:nvPr/>
        </p:nvSpPr>
        <p:spPr>
          <a:xfrm>
            <a:off x="1464840" y="5030280"/>
            <a:ext cx="51192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000000"/>
                </a:solidFill>
                <a:uFill>
                  <a:solidFill>
                    <a:srgbClr val="ffffff"/>
                  </a:solidFill>
                </a:uFill>
                <a:latin typeface="Arial"/>
                <a:ea typeface="ＭＳ Ｐゴシック"/>
              </a:rPr>
              <a:t>Yes</a:t>
            </a:r>
            <a:endParaRPr b="0" lang="en-US" sz="1800" spc="-1" strike="noStrike">
              <a:solidFill>
                <a:srgbClr val="000000"/>
              </a:solidFill>
              <a:uFill>
                <a:solidFill>
                  <a:srgbClr val="ffffff"/>
                </a:solidFill>
              </a:uFill>
              <a:latin typeface="Arial"/>
            </a:endParaRPr>
          </a:p>
        </p:txBody>
      </p:sp>
      <p:sp>
        <p:nvSpPr>
          <p:cNvPr id="419" name="CustomShape 18"/>
          <p:cNvSpPr/>
          <p:nvPr/>
        </p:nvSpPr>
        <p:spPr>
          <a:xfrm flipV="1">
            <a:off x="3377520" y="5059800"/>
            <a:ext cx="1173960" cy="666000"/>
          </a:xfrm>
          <a:prstGeom prst="bentConnector2">
            <a:avLst/>
          </a:prstGeom>
          <a:noFill/>
          <a:ln w="25560">
            <a:solidFill>
              <a:schemeClr val="tx1"/>
            </a:solidFill>
            <a:round/>
            <a:tailEnd len="lg" type="arrow" w="lg"/>
          </a:ln>
        </p:spPr>
        <p:style>
          <a:lnRef idx="1">
            <a:schemeClr val="accent1"/>
          </a:lnRef>
          <a:fillRef idx="0">
            <a:schemeClr val="accent1"/>
          </a:fillRef>
          <a:effectRef idx="0">
            <a:schemeClr val="accent1"/>
          </a:effectRef>
          <a:fontRef idx="minor"/>
        </p:style>
      </p:sp>
      <p:sp>
        <p:nvSpPr>
          <p:cNvPr id="420" name="CustomShape 19"/>
          <p:cNvSpPr/>
          <p:nvPr/>
        </p:nvSpPr>
        <p:spPr>
          <a:xfrm>
            <a:off x="870840" y="1999440"/>
            <a:ext cx="2408400" cy="908280"/>
          </a:xfrm>
          <a:prstGeom prst="diamond">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200" spc="-1" strike="noStrike">
                <a:solidFill>
                  <a:srgbClr val="000000"/>
                </a:solidFill>
                <a:uFill>
                  <a:solidFill>
                    <a:srgbClr val="ffffff"/>
                  </a:solidFill>
                </a:uFill>
                <a:latin typeface="Arial"/>
                <a:ea typeface="ＭＳ Ｐゴシック"/>
              </a:rPr>
              <a:t>Peak value above threshold </a:t>
            </a:r>
            <a:endParaRPr b="0" lang="en-US" sz="1800" spc="-1" strike="noStrike">
              <a:solidFill>
                <a:srgbClr val="000000"/>
              </a:solidFill>
              <a:uFill>
                <a:solidFill>
                  <a:srgbClr val="ffffff"/>
                </a:solidFill>
              </a:uFill>
              <a:latin typeface="Arial"/>
            </a:endParaRPr>
          </a:p>
        </p:txBody>
      </p:sp>
      <p:sp>
        <p:nvSpPr>
          <p:cNvPr id="421" name="CustomShape 20"/>
          <p:cNvSpPr/>
          <p:nvPr/>
        </p:nvSpPr>
        <p:spPr>
          <a:xfrm>
            <a:off x="870840" y="1999440"/>
            <a:ext cx="2408400" cy="908280"/>
          </a:xfrm>
          <a:prstGeom prst="diamond">
            <a:avLst/>
          </a:prstGeom>
          <a:blipFill>
            <a:blip r:embed="rId2"/>
            <a:stretch>
              <a:fillRect/>
            </a:stretch>
          </a:blipFill>
          <a:ln>
            <a:solidFill>
              <a:schemeClr val="tx1"/>
            </a:solid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rial"/>
                <a:ea typeface="ＭＳ Ｐゴシック"/>
              </a:rPr>
              <a:t> </a:t>
            </a:r>
            <a:endParaRPr b="0" lang="en-US" sz="1800" spc="-1" strike="noStrike">
              <a:solidFill>
                <a:srgbClr val="000000"/>
              </a:solidFill>
              <a:uFill>
                <a:solidFill>
                  <a:srgbClr val="ffffff"/>
                </a:solidFill>
              </a:uFill>
              <a:latin typeface="Arial"/>
            </a:endParaRPr>
          </a:p>
        </p:txBody>
      </p:sp>
      <p:sp>
        <p:nvSpPr>
          <p:cNvPr id="422" name="CustomShape 21"/>
          <p:cNvSpPr/>
          <p:nvPr/>
        </p:nvSpPr>
        <p:spPr>
          <a:xfrm>
            <a:off x="2075400" y="2908080"/>
            <a:ext cx="360" cy="240480"/>
          </a:xfrm>
          <a:custGeom>
            <a:avLst/>
            <a:gdLst/>
            <a:ahLst/>
            <a:rect l="l" t="t" r="r" b="b"/>
            <a:pathLst>
              <a:path w="21600" h="21600">
                <a:moveTo>
                  <a:pt x="0" y="0"/>
                </a:moveTo>
                <a:lnTo>
                  <a:pt x="21600" y="21600"/>
                </a:lnTo>
              </a:path>
            </a:pathLst>
          </a:custGeom>
          <a:noFill/>
          <a:ln w="25560">
            <a:solidFill>
              <a:schemeClr val="tx1"/>
            </a:solidFill>
            <a:round/>
            <a:tailEnd len="lg" type="arrow" w="lg"/>
          </a:ln>
        </p:spPr>
        <p:style>
          <a:lnRef idx="1">
            <a:schemeClr val="accent1"/>
          </a:lnRef>
          <a:fillRef idx="0">
            <a:schemeClr val="accent1"/>
          </a:fillRef>
          <a:effectRef idx="0">
            <a:schemeClr val="accent1"/>
          </a:effectRef>
          <a:fontRef idx="minor"/>
        </p:style>
      </p:sp>
      <p:sp>
        <p:nvSpPr>
          <p:cNvPr id="423" name="CustomShape 22"/>
          <p:cNvSpPr/>
          <p:nvPr/>
        </p:nvSpPr>
        <p:spPr>
          <a:xfrm>
            <a:off x="1438560" y="2792520"/>
            <a:ext cx="51192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000000"/>
                </a:solidFill>
                <a:uFill>
                  <a:solidFill>
                    <a:srgbClr val="ffffff"/>
                  </a:solidFill>
                </a:uFill>
                <a:latin typeface="Arial"/>
                <a:ea typeface="ＭＳ Ｐゴシック"/>
              </a:rPr>
              <a:t>Yes</a:t>
            </a:r>
            <a:endParaRPr b="0" lang="en-US" sz="1800" spc="-1" strike="noStrike">
              <a:solidFill>
                <a:srgbClr val="000000"/>
              </a:solidFill>
              <a:uFill>
                <a:solidFill>
                  <a:srgbClr val="ffffff"/>
                </a:solidFill>
              </a:uFill>
              <a:latin typeface="Arial"/>
            </a:endParaRPr>
          </a:p>
        </p:txBody>
      </p:sp>
      <p:sp>
        <p:nvSpPr>
          <p:cNvPr id="424" name="CustomShape 23"/>
          <p:cNvSpPr/>
          <p:nvPr/>
        </p:nvSpPr>
        <p:spPr>
          <a:xfrm>
            <a:off x="565200" y="1990800"/>
            <a:ext cx="44028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000000"/>
                </a:solidFill>
                <a:uFill>
                  <a:solidFill>
                    <a:srgbClr val="ffffff"/>
                  </a:solidFill>
                </a:uFill>
                <a:latin typeface="Arial"/>
                <a:ea typeface="ＭＳ Ｐゴシック"/>
              </a:rPr>
              <a:t>No</a:t>
            </a:r>
            <a:endParaRPr b="0" lang="en-US" sz="1800" spc="-1" strike="noStrike">
              <a:solidFill>
                <a:srgbClr val="000000"/>
              </a:solidFill>
              <a:uFill>
                <a:solidFill>
                  <a:srgbClr val="ffffff"/>
                </a:solidFill>
              </a:uFill>
              <a:latin typeface="Arial"/>
            </a:endParaRPr>
          </a:p>
        </p:txBody>
      </p:sp>
      <p:sp>
        <p:nvSpPr>
          <p:cNvPr id="425" name="CustomShape 24"/>
          <p:cNvSpPr/>
          <p:nvPr/>
        </p:nvSpPr>
        <p:spPr>
          <a:xfrm>
            <a:off x="295200" y="2734200"/>
            <a:ext cx="738720" cy="435600"/>
          </a:xfrm>
          <a:prstGeom prst="rect">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000000"/>
                </a:solidFill>
                <a:uFill>
                  <a:solidFill>
                    <a:srgbClr val="ffffff"/>
                  </a:solidFill>
                </a:uFill>
                <a:latin typeface="Arial"/>
                <a:ea typeface="ＭＳ Ｐゴシック"/>
              </a:rPr>
              <a:t>Done</a:t>
            </a:r>
            <a:endParaRPr b="0" lang="en-US" sz="1800" spc="-1" strike="noStrike">
              <a:solidFill>
                <a:srgbClr val="000000"/>
              </a:solidFill>
              <a:uFill>
                <a:solidFill>
                  <a:srgbClr val="ffffff"/>
                </a:solidFill>
              </a:uFill>
              <a:latin typeface="Arial"/>
            </a:endParaRPr>
          </a:p>
        </p:txBody>
      </p:sp>
      <p:sp>
        <p:nvSpPr>
          <p:cNvPr id="426" name="CustomShape 25"/>
          <p:cNvSpPr/>
          <p:nvPr/>
        </p:nvSpPr>
        <p:spPr>
          <a:xfrm>
            <a:off x="569520" y="6356160"/>
            <a:ext cx="2793960" cy="487080"/>
          </a:xfrm>
          <a:prstGeom prst="rect">
            <a:avLst/>
          </a:prstGeom>
          <a:noFill/>
          <a:ln>
            <a:noFill/>
          </a:ln>
        </p:spPr>
        <p:style>
          <a:lnRef idx="0"/>
          <a:fillRef idx="0"/>
          <a:effectRef idx="0"/>
          <a:fontRef idx="minor"/>
        </p:style>
        <p:txBody>
          <a:bodyPr lIns="0" rIns="0" tIns="0" bIns="0"/>
          <a:p>
            <a:pPr>
              <a:lnSpc>
                <a:spcPct val="100000"/>
              </a:lnSpc>
            </a:pPr>
            <a:r>
              <a:rPr b="0" lang="en-US" sz="1600" spc="-1" strike="noStrike">
                <a:solidFill>
                  <a:srgbClr val="000000"/>
                </a:solidFill>
                <a:uFill>
                  <a:solidFill>
                    <a:srgbClr val="ffffff"/>
                  </a:solidFill>
                </a:uFill>
                <a:latin typeface="Arial"/>
                <a:ea typeface="ＭＳ Ｐゴシック"/>
              </a:rPr>
              <a:t> </a:t>
            </a:r>
            <a:r>
              <a:rPr b="0" lang="en-US" sz="1600" spc="-1" strike="noStrike">
                <a:solidFill>
                  <a:srgbClr val="000000"/>
                </a:solidFill>
                <a:uFill>
                  <a:solidFill>
                    <a:srgbClr val="ffffff"/>
                  </a:solidFill>
                </a:uFill>
                <a:latin typeface="Arial"/>
                <a:ea typeface="ＭＳ Ｐゴシック"/>
              </a:rPr>
              <a:t>Defines the minimum peak of Hough accumulator Array</a:t>
            </a:r>
            <a:endParaRPr b="0" lang="en-US" sz="1800" spc="-1" strike="noStrike">
              <a:solidFill>
                <a:srgbClr val="000000"/>
              </a:solidFill>
              <a:uFill>
                <a:solidFill>
                  <a:srgbClr val="ffffff"/>
                </a:solidFill>
              </a:uFill>
              <a:latin typeface="Arial"/>
            </a:endParaRPr>
          </a:p>
        </p:txBody>
      </p:sp>
      <p:sp>
        <p:nvSpPr>
          <p:cNvPr id="427" name="CustomShape 26"/>
          <p:cNvSpPr/>
          <p:nvPr/>
        </p:nvSpPr>
        <p:spPr>
          <a:xfrm>
            <a:off x="569520" y="6356160"/>
            <a:ext cx="2793960" cy="516600"/>
          </a:xfrm>
          <a:prstGeom prst="rect">
            <a:avLst/>
          </a:prstGeom>
          <a:blipFill>
            <a:blip r:embed="rId3"/>
            <a:stretch>
              <a:fillRect l="-4345" t="-8302" r="-2820" b="-23789"/>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rial"/>
                <a:ea typeface="ＭＳ Ｐゴシック"/>
              </a:rPr>
              <a:t> </a:t>
            </a:r>
            <a:endParaRPr b="0" lang="en-US" sz="1800" spc="-1" strike="noStrike">
              <a:solidFill>
                <a:srgbClr val="000000"/>
              </a:solidFill>
              <a:uFill>
                <a:solidFill>
                  <a:srgbClr val="ffffff"/>
                </a:solidFill>
              </a:uFill>
              <a:latin typeface="Arial"/>
            </a:endParaRPr>
          </a:p>
        </p:txBody>
      </p:sp>
      <p:sp>
        <p:nvSpPr>
          <p:cNvPr id="428" name="CustomShape 27"/>
          <p:cNvSpPr/>
          <p:nvPr/>
        </p:nvSpPr>
        <p:spPr>
          <a:xfrm>
            <a:off x="3953880" y="6290280"/>
            <a:ext cx="2904480" cy="730440"/>
          </a:xfrm>
          <a:prstGeom prst="rect">
            <a:avLst/>
          </a:prstGeom>
          <a:noFill/>
          <a:ln>
            <a:noFill/>
          </a:ln>
        </p:spPr>
        <p:style>
          <a:lnRef idx="0"/>
          <a:fillRef idx="0"/>
          <a:effectRef idx="0"/>
          <a:fontRef idx="minor"/>
        </p:style>
        <p:txBody>
          <a:bodyPr lIns="0" rIns="0" tIns="0" bIns="0"/>
          <a:p>
            <a:pPr>
              <a:lnSpc>
                <a:spcPct val="100000"/>
              </a:lnSpc>
            </a:pPr>
            <a:r>
              <a:rPr b="0" lang="en-US" sz="1600" spc="-1" strike="noStrike">
                <a:solidFill>
                  <a:srgbClr val="000000"/>
                </a:solidFill>
                <a:uFill>
                  <a:solidFill>
                    <a:srgbClr val="ffffff"/>
                  </a:solidFill>
                </a:uFill>
                <a:latin typeface="Arial"/>
                <a:ea typeface="ＭＳ Ｐゴシック"/>
              </a:rPr>
              <a:t> </a:t>
            </a:r>
            <a:r>
              <a:rPr b="0" lang="en-US" sz="1600" spc="-1" strike="noStrike">
                <a:solidFill>
                  <a:srgbClr val="000000"/>
                </a:solidFill>
                <a:uFill>
                  <a:solidFill>
                    <a:srgbClr val="ffffff"/>
                  </a:solidFill>
                </a:uFill>
                <a:latin typeface="Arial"/>
                <a:ea typeface="ＭＳ Ｐゴシック"/>
              </a:rPr>
              <a:t>How many neighboring components in direction are assigned to same line.</a:t>
            </a:r>
            <a:endParaRPr b="0" lang="en-US" sz="1800" spc="-1" strike="noStrike">
              <a:solidFill>
                <a:srgbClr val="000000"/>
              </a:solidFill>
              <a:uFill>
                <a:solidFill>
                  <a:srgbClr val="ffffff"/>
                </a:solidFill>
              </a:uFill>
              <a:latin typeface="Arial"/>
            </a:endParaRPr>
          </a:p>
        </p:txBody>
      </p:sp>
      <p:sp>
        <p:nvSpPr>
          <p:cNvPr id="429" name="CustomShape 28"/>
          <p:cNvSpPr/>
          <p:nvPr/>
        </p:nvSpPr>
        <p:spPr>
          <a:xfrm>
            <a:off x="3953880" y="6290280"/>
            <a:ext cx="2904480" cy="792720"/>
          </a:xfrm>
          <a:prstGeom prst="rect">
            <a:avLst/>
          </a:prstGeom>
          <a:blipFill>
            <a:blip r:embed="rId4"/>
            <a:stretch>
              <a:fillRect l="-4408" t="-5357" r="0" b="-10754"/>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rial"/>
                <a:ea typeface="ＭＳ Ｐゴシック"/>
              </a:rPr>
              <a:t> </a:t>
            </a:r>
            <a:endParaRPr b="0" lang="en-US" sz="1800" spc="-1" strike="noStrike">
              <a:solidFill>
                <a:srgbClr val="000000"/>
              </a:solidFill>
              <a:uFill>
                <a:solidFill>
                  <a:srgbClr val="ffffff"/>
                </a:solidFill>
              </a:uFill>
              <a:latin typeface="Arial"/>
            </a:endParaRPr>
          </a:p>
        </p:txBody>
      </p:sp>
      <p:sp>
        <p:nvSpPr>
          <p:cNvPr id="430" name="CustomShape 29"/>
          <p:cNvSpPr/>
          <p:nvPr/>
        </p:nvSpPr>
        <p:spPr>
          <a:xfrm flipV="1" rot="10800000">
            <a:off x="870840" y="2734200"/>
            <a:ext cx="205920" cy="280080"/>
          </a:xfrm>
          <a:prstGeom prst="bentConnector2">
            <a:avLst/>
          </a:prstGeom>
          <a:noFill/>
          <a:ln w="25560">
            <a:solidFill>
              <a:schemeClr val="tx1"/>
            </a:solidFill>
            <a:round/>
            <a:tailEnd len="lg" type="arrow" w="lg"/>
          </a:ln>
        </p:spPr>
        <p:style>
          <a:lnRef idx="1">
            <a:schemeClr val="accent1"/>
          </a:lnRef>
          <a:fillRef idx="0">
            <a:schemeClr val="accent1"/>
          </a:fillRef>
          <a:effectRef idx="0">
            <a:schemeClr val="accent1"/>
          </a:effectRef>
          <a:fontRef idx="minor"/>
        </p:style>
      </p:sp>
      <p:sp>
        <p:nvSpPr>
          <p:cNvPr id="431" name="CustomShape 30"/>
          <p:cNvSpPr/>
          <p:nvPr/>
        </p:nvSpPr>
        <p:spPr>
          <a:xfrm>
            <a:off x="1469520" y="1288080"/>
            <a:ext cx="1244880" cy="419760"/>
          </a:xfrm>
          <a:prstGeom prst="rect">
            <a:avLst/>
          </a:prstGeom>
          <a:noFill/>
          <a:ln w="38160">
            <a:solidFill>
              <a:srgbClr val="00b0f0"/>
            </a:solidFill>
            <a:round/>
          </a:ln>
        </p:spPr>
        <p:style>
          <a:lnRef idx="2">
            <a:schemeClr val="accent1">
              <a:shade val="50000"/>
            </a:schemeClr>
          </a:lnRef>
          <a:fillRef idx="1">
            <a:schemeClr val="accent1"/>
          </a:fillRef>
          <a:effectRef idx="0">
            <a:schemeClr val="accent1"/>
          </a:effectRef>
          <a:fontRef idx="minor"/>
        </p:style>
      </p:sp>
      <p:graphicFrame>
        <p:nvGraphicFramePr>
          <p:cNvPr id="432" name="Table 31"/>
          <p:cNvGraphicFramePr/>
          <p:nvPr/>
        </p:nvGraphicFramePr>
        <p:xfrm>
          <a:off x="6891840" y="1360080"/>
          <a:ext cx="1986120" cy="2953440"/>
        </p:xfrm>
        <a:graphic>
          <a:graphicData uri="http://schemas.openxmlformats.org/drawingml/2006/table">
            <a:tbl>
              <a:tblPr/>
              <a:tblGrid>
                <a:gridCol w="662040"/>
                <a:gridCol w="662040"/>
                <a:gridCol w="662040"/>
              </a:tblGrid>
              <a:tr h="370800">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0</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0</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14</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370800">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0</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2</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6</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370800">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0</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7</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8</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370800">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0</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44</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00b0f0"/>
                    </a:solidFill>
                  </a:tcPr>
                </a:tc>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2</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370800">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2</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8</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3</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370800">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11</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1</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8</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370800">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10</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0</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13</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370800">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17</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0</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4</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bl>
          </a:graphicData>
        </a:graphic>
      </p:graphicFrame>
      <p:sp>
        <p:nvSpPr>
          <p:cNvPr id="433" name="CustomShape 32"/>
          <p:cNvSpPr/>
          <p:nvPr/>
        </p:nvSpPr>
        <p:spPr>
          <a:xfrm>
            <a:off x="6357600" y="2483280"/>
            <a:ext cx="45252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000000"/>
                </a:solidFill>
                <a:uFill>
                  <a:solidFill>
                    <a:srgbClr val="ffffff"/>
                  </a:solidFill>
                </a:uFill>
                <a:latin typeface="Arial"/>
                <a:ea typeface="ＭＳ Ｐゴシック"/>
              </a:rPr>
              <a:t>bin</a:t>
            </a:r>
            <a:endParaRPr b="0" lang="en-US" sz="1800" spc="-1" strike="noStrike">
              <a:solidFill>
                <a:srgbClr val="000000"/>
              </a:solidFill>
              <a:uFill>
                <a:solidFill>
                  <a:srgbClr val="ffffff"/>
                </a:solidFill>
              </a:uFill>
              <a:latin typeface="Arial"/>
            </a:endParaRPr>
          </a:p>
        </p:txBody>
      </p:sp>
      <p:sp>
        <p:nvSpPr>
          <p:cNvPr id="434" name="CustomShape 33"/>
          <p:cNvSpPr/>
          <p:nvPr/>
        </p:nvSpPr>
        <p:spPr>
          <a:xfrm>
            <a:off x="6274080" y="2483280"/>
            <a:ext cx="619560" cy="338040"/>
          </a:xfrm>
          <a:prstGeom prst="rect">
            <a:avLst/>
          </a:prstGeom>
          <a:blipFill>
            <a:blip r:embed="rId5"/>
            <a:stretch>
              <a:fillRect l="0" t="-5324" r="-2924" b="-21381"/>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rial"/>
                <a:ea typeface="ＭＳ Ｐゴシック"/>
              </a:rPr>
              <a:t> </a:t>
            </a:r>
            <a:endParaRPr b="0" lang="en-US" sz="1800" spc="-1" strike="noStrike">
              <a:solidFill>
                <a:srgbClr val="000000"/>
              </a:solidFill>
              <a:uFill>
                <a:solidFill>
                  <a:srgbClr val="ffffff"/>
                </a:solidFill>
              </a:uFill>
              <a:latin typeface="Arial"/>
            </a:endParaRPr>
          </a:p>
        </p:txBody>
      </p:sp>
      <p:sp>
        <p:nvSpPr>
          <p:cNvPr id="435" name="CustomShape 34"/>
          <p:cNvSpPr/>
          <p:nvPr/>
        </p:nvSpPr>
        <p:spPr>
          <a:xfrm>
            <a:off x="7043040" y="979200"/>
            <a:ext cx="18284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000000"/>
                </a:solidFill>
                <a:uFill>
                  <a:solidFill>
                    <a:srgbClr val="ffffff"/>
                  </a:solidFill>
                </a:uFill>
                <a:latin typeface="Arial"/>
                <a:ea typeface="ＭＳ Ｐゴシック"/>
              </a:rPr>
              <a:t>Accumulator array</a:t>
            </a:r>
            <a:endParaRPr b="0" lang="en-US" sz="1800" spc="-1" strike="noStrike">
              <a:solidFill>
                <a:srgbClr val="000000"/>
              </a:solidFill>
              <a:uFill>
                <a:solidFill>
                  <a:srgbClr val="ffffff"/>
                </a:solidFill>
              </a:uFill>
              <a:latin typeface="Arial"/>
            </a:endParaRPr>
          </a:p>
        </p:txBody>
      </p:sp>
      <p:sp>
        <p:nvSpPr>
          <p:cNvPr id="436" name="CustomShape 35"/>
          <p:cNvSpPr/>
          <p:nvPr/>
        </p:nvSpPr>
        <p:spPr>
          <a:xfrm>
            <a:off x="7576200" y="4330800"/>
            <a:ext cx="626400" cy="333720"/>
          </a:xfrm>
          <a:prstGeom prst="rect">
            <a:avLst/>
          </a:prstGeom>
          <a:noFill/>
          <a:ln>
            <a:noFill/>
          </a:ln>
        </p:spPr>
        <p:style>
          <a:lnRef idx="0"/>
          <a:fillRef idx="0"/>
          <a:effectRef idx="0"/>
          <a:fontRef idx="minor"/>
        </p:style>
        <p:txBody>
          <a:bodyPr lIns="90000" rIns="90000" tIns="45000" bIns="45000"/>
          <a:p>
            <a:pPr>
              <a:lnSpc>
                <a:spcPct val="100000"/>
              </a:lnSpc>
            </a:pPr>
            <a:r>
              <a:rPr b="0" lang="en-US" sz="1600" spc="-1" strike="noStrike">
                <a:solidFill>
                  <a:srgbClr val="000000"/>
                </a:solidFill>
                <a:uFill>
                  <a:solidFill>
                    <a:srgbClr val="ffffff"/>
                  </a:solidFill>
                </a:uFill>
                <a:latin typeface="Arial"/>
                <a:ea typeface="ＭＳ Ｐゴシック"/>
              </a:rPr>
              <a:t>bin</a:t>
            </a:r>
            <a:endParaRPr b="0" lang="en-US" sz="1800" spc="-1" strike="noStrike">
              <a:solidFill>
                <a:srgbClr val="000000"/>
              </a:solidFill>
              <a:uFill>
                <a:solidFill>
                  <a:srgbClr val="ffffff"/>
                </a:solidFill>
              </a:uFill>
              <a:latin typeface="Arial"/>
            </a:endParaRPr>
          </a:p>
        </p:txBody>
      </p:sp>
      <p:sp>
        <p:nvSpPr>
          <p:cNvPr id="437" name="CustomShape 36"/>
          <p:cNvSpPr/>
          <p:nvPr/>
        </p:nvSpPr>
        <p:spPr>
          <a:xfrm>
            <a:off x="7576200" y="4330800"/>
            <a:ext cx="626400" cy="338040"/>
          </a:xfrm>
          <a:prstGeom prst="rect">
            <a:avLst/>
          </a:prstGeom>
          <a:blipFill>
            <a:blip r:embed="rId6"/>
            <a:stretch>
              <a:fillRect l="0" t="-5324" r="-1912" b="-21381"/>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rial"/>
                <a:ea typeface="ＭＳ Ｐゴシック"/>
              </a:rPr>
              <a:t> </a:t>
            </a:r>
            <a:endParaRPr b="0" lang="en-US" sz="1800" spc="-1" strike="noStrike">
              <a:solidFill>
                <a:srgbClr val="000000"/>
              </a:solidFill>
              <a:uFill>
                <a:solidFill>
                  <a:srgbClr val="ffffff"/>
                </a:solidFill>
              </a:uFill>
              <a:latin typeface="Arial"/>
            </a:endParaRPr>
          </a:p>
        </p:txBody>
      </p:sp>
      <p:graphicFrame>
        <p:nvGraphicFramePr>
          <p:cNvPr id="438" name="Table 37"/>
          <p:cNvGraphicFramePr/>
          <p:nvPr/>
        </p:nvGraphicFramePr>
        <p:xfrm>
          <a:off x="6891840" y="1360080"/>
          <a:ext cx="1986120" cy="2953440"/>
        </p:xfrm>
        <a:graphic>
          <a:graphicData uri="http://schemas.openxmlformats.org/drawingml/2006/table">
            <a:tbl>
              <a:tblPr/>
              <a:tblGrid>
                <a:gridCol w="662040"/>
                <a:gridCol w="662040"/>
                <a:gridCol w="662040"/>
              </a:tblGrid>
              <a:tr h="370800">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0</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0</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daedef"/>
                    </a:solidFill>
                  </a:tcPr>
                </a:tc>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14</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370800">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0</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2</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daedef"/>
                    </a:solidFill>
                  </a:tcPr>
                </a:tc>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6</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370800">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0</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7</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daedef"/>
                    </a:solidFill>
                  </a:tcPr>
                </a:tc>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8</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370800">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0</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44</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00b0f0"/>
                    </a:solidFill>
                  </a:tcPr>
                </a:tc>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2</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370800">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2</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8</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daedef"/>
                    </a:solidFill>
                  </a:tcPr>
                </a:tc>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3</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370800">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11</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1</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daedef"/>
                    </a:solidFill>
                  </a:tcPr>
                </a:tc>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8</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370800">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10</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0</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daedef"/>
                    </a:solidFill>
                  </a:tcPr>
                </a:tc>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13</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370800">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17</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0</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4</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bl>
          </a:graphicData>
        </a:graphic>
      </p:graphicFrame>
      <p:sp>
        <p:nvSpPr>
          <p:cNvPr id="439" name="CustomShape 38"/>
          <p:cNvSpPr/>
          <p:nvPr/>
        </p:nvSpPr>
        <p:spPr>
          <a:xfrm>
            <a:off x="1147320" y="3157560"/>
            <a:ext cx="1855800" cy="807120"/>
          </a:xfrm>
          <a:prstGeom prst="rect">
            <a:avLst/>
          </a:prstGeom>
          <a:noFill/>
          <a:ln w="38160">
            <a:solidFill>
              <a:srgbClr val="00b0f0"/>
            </a:solidFill>
            <a:round/>
          </a:ln>
        </p:spPr>
        <p:style>
          <a:lnRef idx="2">
            <a:schemeClr val="accent1">
              <a:shade val="50000"/>
            </a:schemeClr>
          </a:lnRef>
          <a:fillRef idx="1">
            <a:schemeClr val="accent1"/>
          </a:fillRef>
          <a:effectRef idx="0">
            <a:schemeClr val="accent1"/>
          </a:effectRef>
          <a:fontRef idx="minor"/>
        </p:style>
      </p:sp>
      <p:sp>
        <p:nvSpPr>
          <p:cNvPr id="440" name="CustomShape 39"/>
          <p:cNvSpPr/>
          <p:nvPr/>
        </p:nvSpPr>
        <p:spPr>
          <a:xfrm>
            <a:off x="8995680" y="2410560"/>
            <a:ext cx="983160" cy="369000"/>
          </a:xfrm>
          <a:prstGeom prst="rect">
            <a:avLst/>
          </a:prstGeom>
          <a:noFill/>
          <a:ln>
            <a:noFill/>
          </a:ln>
        </p:spPr>
        <p:style>
          <a:lnRef idx="0"/>
          <a:fillRef idx="0"/>
          <a:effectRef idx="0"/>
          <a:fontRef idx="minor"/>
        </p:style>
      </p:sp>
      <p:sp>
        <p:nvSpPr>
          <p:cNvPr id="441" name="CustomShape 40"/>
          <p:cNvSpPr/>
          <p:nvPr/>
        </p:nvSpPr>
        <p:spPr>
          <a:xfrm>
            <a:off x="8995680" y="2410560"/>
            <a:ext cx="983160" cy="369000"/>
          </a:xfrm>
          <a:prstGeom prst="rect">
            <a:avLst/>
          </a:prstGeom>
          <a:blipFill>
            <a:blip r:embed="rId7"/>
            <a:stretch>
              <a:fillRect/>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rial"/>
                <a:ea typeface="ＭＳ Ｐゴシック"/>
              </a:rPr>
              <a:t> </a:t>
            </a:r>
            <a:endParaRPr b="0" lang="en-US" sz="1800" spc="-1" strike="noStrike">
              <a:solidFill>
                <a:srgbClr val="000000"/>
              </a:solidFill>
              <a:uFill>
                <a:solidFill>
                  <a:srgbClr val="ffffff"/>
                </a:solidFill>
              </a:uFill>
              <a:latin typeface="Arial"/>
            </a:endParaRPr>
          </a:p>
        </p:txBody>
      </p:sp>
      <p:graphicFrame>
        <p:nvGraphicFramePr>
          <p:cNvPr id="442" name="Table 41"/>
          <p:cNvGraphicFramePr/>
          <p:nvPr/>
        </p:nvGraphicFramePr>
        <p:xfrm>
          <a:off x="6891840" y="1360080"/>
          <a:ext cx="1986120" cy="2953440"/>
        </p:xfrm>
        <a:graphic>
          <a:graphicData uri="http://schemas.openxmlformats.org/drawingml/2006/table">
            <a:tbl>
              <a:tblPr/>
              <a:tblGrid>
                <a:gridCol w="662040"/>
                <a:gridCol w="662040"/>
                <a:gridCol w="662040"/>
              </a:tblGrid>
              <a:tr h="370800">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0</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0</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14</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370800">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0</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0</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6</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370800">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0</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0</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8</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370800">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0</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0</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2</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370800">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2</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0</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3</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370800">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11</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0</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8</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370800">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10</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0</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13</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370800">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17</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0</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p>
                      <a:pPr algn="ctr">
                        <a:lnSpc>
                          <a:spcPct val="100000"/>
                        </a:lnSpc>
                      </a:pPr>
                      <a:r>
                        <a:rPr b="0" lang="en-US" sz="1829" spc="-1" strike="noStrike">
                          <a:solidFill>
                            <a:srgbClr val="000000"/>
                          </a:solidFill>
                          <a:uFill>
                            <a:solidFill>
                              <a:srgbClr val="ffffff"/>
                            </a:solidFill>
                          </a:uFill>
                          <a:latin typeface="Arial"/>
                          <a:ea typeface="ＭＳ Ｐゴシック"/>
                        </a:rPr>
                        <a:t>4</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bl>
          </a:graphicData>
        </a:graphic>
      </p:graphicFrame>
      <p:sp>
        <p:nvSpPr>
          <p:cNvPr id="443" name="CustomShape 42"/>
          <p:cNvSpPr/>
          <p:nvPr/>
        </p:nvSpPr>
        <p:spPr>
          <a:xfrm>
            <a:off x="3659400" y="4269960"/>
            <a:ext cx="1784520" cy="794160"/>
          </a:xfrm>
          <a:prstGeom prst="rect">
            <a:avLst/>
          </a:prstGeom>
          <a:noFill/>
          <a:ln w="38160">
            <a:solidFill>
              <a:srgbClr val="00b0f0"/>
            </a:solidFill>
            <a:round/>
          </a:ln>
        </p:spPr>
        <p:style>
          <a:lnRef idx="2">
            <a:schemeClr val="accent1">
              <a:shade val="50000"/>
            </a:schemeClr>
          </a:lnRef>
          <a:fillRef idx="1">
            <a:schemeClr val="accent1"/>
          </a:fillRef>
          <a:effectRef idx="0">
            <a:schemeClr val="accent1"/>
          </a:effectRef>
          <a:fontRef idx="minor"/>
        </p:style>
      </p:sp>
    </p:spTree>
  </p:cSld>
  <p:timing>
    <p:tnLst>
      <p:par>
        <p:cTn id="78" dur="indefinite" restart="never" nodeType="tmRoot">
          <p:childTnLst>
            <p:seq>
              <p:cTn id="79" dur="indefinite" nodeType="mainSeq">
                <p:childTnLst>
                  <p:par>
                    <p:cTn id="80" fill="hold">
                      <p:stCondLst>
                        <p:cond delay="indefinite"/>
                      </p:stCondLst>
                      <p:childTnLst>
                        <p:par>
                          <p:cTn id="81" fill="hold">
                            <p:stCondLst>
                              <p:cond delay="0"/>
                            </p:stCondLst>
                            <p:childTnLst>
                              <p:par>
                                <p:cTn id="82" nodeType="clickEffect" fill="hold" presetClass="entr" presetID="1">
                                  <p:stCondLst>
                                    <p:cond delay="0"/>
                                  </p:stCondLst>
                                  <p:childTnLst>
                                    <p:set>
                                      <p:cBhvr>
                                        <p:cTn id="83" dur="1" fill="hold">
                                          <p:stCondLst>
                                            <p:cond delay="0"/>
                                          </p:stCondLst>
                                        </p:cTn>
                                        <p:tgtEl>
                                          <p:spTgt spid="431"/>
                                        </p:tgtEl>
                                        <p:attrNameLst>
                                          <p:attrName>style.visibility</p:attrName>
                                        </p:attrNameLst>
                                      </p:cBhvr>
                                      <p:to>
                                        <p:strVal val="visible"/>
                                      </p:to>
                                    </p:set>
                                  </p:childTnLst>
                                </p:cTn>
                              </p:par>
                              <p:par>
                                <p:cTn id="84" nodeType="withEffect" fill="hold" presetClass="entr" presetID="1">
                                  <p:stCondLst>
                                    <p:cond delay="0"/>
                                  </p:stCondLst>
                                  <p:childTnLst>
                                    <p:set>
                                      <p:cBhvr>
                                        <p:cTn id="85" dur="1" fill="hold">
                                          <p:stCondLst>
                                            <p:cond delay="0"/>
                                          </p:stCondLst>
                                        </p:cTn>
                                        <p:tgtEl>
                                          <p:spTgt spid="432"/>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nodeType="clickEffect" fill="hold" presetClass="exit" presetID="1">
                                  <p:stCondLst>
                                    <p:cond delay="0"/>
                                  </p:stCondLst>
                                  <p:childTnLst>
                                    <p:set>
                                      <p:cBhvr>
                                        <p:cTn id="89" dur="1" fill="hold">
                                          <p:stCondLst>
                                            <p:cond delay="0"/>
                                          </p:stCondLst>
                                        </p:cTn>
                                        <p:tgtEl>
                                          <p:spTgt spid="431"/>
                                        </p:tgtEl>
                                        <p:attrNameLst>
                                          <p:attrName>style.visibility</p:attrName>
                                        </p:attrNameLst>
                                      </p:cBhvr>
                                      <p:to>
                                        <p:strVal val="hidden"/>
                                      </p:to>
                                    </p:set>
                                  </p:childTnLst>
                                </p:cTn>
                              </p:par>
                              <p:par>
                                <p:cTn id="90" nodeType="withEffect" fill="hold" presetClass="entr" presetID="1">
                                  <p:stCondLst>
                                    <p:cond delay="0"/>
                                  </p:stCondLst>
                                  <p:childTnLst>
                                    <p:set>
                                      <p:cBhvr>
                                        <p:cTn id="91" dur="1" fill="hold">
                                          <p:stCondLst>
                                            <p:cond delay="0"/>
                                          </p:stCondLst>
                                        </p:cTn>
                                        <p:tgtEl>
                                          <p:spTgt spid="438"/>
                                        </p:tgtEl>
                                        <p:attrNameLst>
                                          <p:attrName>style.visibility</p:attrName>
                                        </p:attrNameLst>
                                      </p:cBhvr>
                                      <p:to>
                                        <p:strVal val="visible"/>
                                      </p:to>
                                    </p:set>
                                  </p:childTnLst>
                                </p:cTn>
                              </p:par>
                              <p:par>
                                <p:cTn id="92" nodeType="withEffect" fill="hold" presetClass="entr" presetID="1">
                                  <p:stCondLst>
                                    <p:cond delay="0"/>
                                  </p:stCondLst>
                                  <p:childTnLst>
                                    <p:set>
                                      <p:cBhvr>
                                        <p:cTn id="93" dur="1" fill="hold">
                                          <p:stCondLst>
                                            <p:cond delay="0"/>
                                          </p:stCondLst>
                                        </p:cTn>
                                        <p:tgtEl>
                                          <p:spTgt spid="439"/>
                                        </p:tgtEl>
                                        <p:attrNameLst>
                                          <p:attrName>style.visibility</p:attrName>
                                        </p:attrNameLst>
                                      </p:cBhvr>
                                      <p:to>
                                        <p:strVal val="visible"/>
                                      </p:to>
                                    </p:set>
                                  </p:childTnLst>
                                </p:cTn>
                              </p:par>
                              <p:par>
                                <p:cTn id="94" nodeType="withEffect" fill="hold" presetClass="entr" presetID="1">
                                  <p:stCondLst>
                                    <p:cond delay="0"/>
                                  </p:stCondLst>
                                  <p:childTnLst>
                                    <p:set>
                                      <p:cBhvr>
                                        <p:cTn id="95" dur="1" fill="hold">
                                          <p:stCondLst>
                                            <p:cond delay="0"/>
                                          </p:stCondLst>
                                        </p:cTn>
                                        <p:tgtEl>
                                          <p:spTgt spid="441"/>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nodeType="clickEffect" fill="hold" presetClass="exit" presetID="1">
                                  <p:stCondLst>
                                    <p:cond delay="0"/>
                                  </p:stCondLst>
                                  <p:childTnLst>
                                    <p:set>
                                      <p:cBhvr>
                                        <p:cTn id="99" dur="1" fill="hold">
                                          <p:stCondLst>
                                            <p:cond delay="0"/>
                                          </p:stCondLst>
                                        </p:cTn>
                                        <p:tgtEl>
                                          <p:spTgt spid="439"/>
                                        </p:tgtEl>
                                        <p:attrNameLst>
                                          <p:attrName>style.visibility</p:attrName>
                                        </p:attrNameLst>
                                      </p:cBhvr>
                                      <p:to>
                                        <p:strVal val="hidden"/>
                                      </p:to>
                                    </p:set>
                                  </p:childTnLst>
                                </p:cTn>
                              </p:par>
                              <p:par>
                                <p:cTn id="100" nodeType="withEffect" fill="hold" presetClass="entr" presetID="1">
                                  <p:stCondLst>
                                    <p:cond delay="0"/>
                                  </p:stCondLst>
                                  <p:childTnLst>
                                    <p:set>
                                      <p:cBhvr>
                                        <p:cTn id="101" dur="1" fill="hold">
                                          <p:stCondLst>
                                            <p:cond delay="0"/>
                                          </p:stCondLst>
                                        </p:cTn>
                                        <p:tgtEl>
                                          <p:spTgt spid="442"/>
                                        </p:tgtEl>
                                        <p:attrNameLst>
                                          <p:attrName>style.visibility</p:attrName>
                                        </p:attrNameLst>
                                      </p:cBhvr>
                                      <p:to>
                                        <p:strVal val="visible"/>
                                      </p:to>
                                    </p:set>
                                  </p:childTnLst>
                                </p:cTn>
                              </p:par>
                              <p:par>
                                <p:cTn id="102" nodeType="withEffect" fill="hold" presetClass="entr" presetID="1">
                                  <p:stCondLst>
                                    <p:cond delay="0"/>
                                  </p:stCondLst>
                                  <p:childTnLst>
                                    <p:set>
                                      <p:cBhvr>
                                        <p:cTn id="103" dur="1" fill="hold">
                                          <p:stCondLst>
                                            <p:cond delay="0"/>
                                          </p:stCondLst>
                                        </p:cTn>
                                        <p:tgtEl>
                                          <p:spTgt spid="44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4" name="TextShape 1"/>
          <p:cNvSpPr txBox="1"/>
          <p:nvPr/>
        </p:nvSpPr>
        <p:spPr>
          <a:xfrm>
            <a:off x="277920" y="211320"/>
            <a:ext cx="9433440" cy="530280"/>
          </a:xfrm>
          <a:prstGeom prst="rect">
            <a:avLst/>
          </a:prstGeom>
          <a:noFill/>
          <a:ln>
            <a:noFill/>
          </a:ln>
        </p:spPr>
        <p:txBody>
          <a:bodyPr anchor="ctr"/>
          <a:p>
            <a:pPr>
              <a:lnSpc>
                <a:spcPct val="100000"/>
              </a:lnSpc>
            </a:pPr>
            <a:r>
              <a:rPr b="0" lang="fi-FI" sz="2850" spc="-1" strike="noStrike">
                <a:solidFill>
                  <a:srgbClr val="000000"/>
                </a:solidFill>
                <a:uFill>
                  <a:solidFill>
                    <a:srgbClr val="ffffff"/>
                  </a:solidFill>
                </a:uFill>
                <a:latin typeface="Arial"/>
                <a:ea typeface="ＭＳ Ｐゴシック"/>
              </a:rPr>
              <a:t>Subset 2 &amp; 3</a:t>
            </a:r>
            <a:endParaRPr b="0" lang="fi-FI" sz="1800" spc="-1" strike="noStrike">
              <a:solidFill>
                <a:srgbClr val="000000"/>
              </a:solidFill>
              <a:uFill>
                <a:solidFill>
                  <a:srgbClr val="ffffff"/>
                </a:solidFill>
              </a:uFill>
              <a:latin typeface="Arial"/>
            </a:endParaRPr>
          </a:p>
        </p:txBody>
      </p:sp>
      <p:sp>
        <p:nvSpPr>
          <p:cNvPr id="445" name="TextShape 2"/>
          <p:cNvSpPr txBox="1"/>
          <p:nvPr/>
        </p:nvSpPr>
        <p:spPr>
          <a:xfrm>
            <a:off x="504000" y="1000800"/>
            <a:ext cx="4458240" cy="5952960"/>
          </a:xfrm>
          <a:prstGeom prst="rect">
            <a:avLst/>
          </a:prstGeom>
          <a:noFill/>
          <a:ln>
            <a:noFill/>
          </a:ln>
        </p:spPr>
        <p:txBody>
          <a:bodyPr/>
          <a:p>
            <a:pPr marL="348840" indent="-348480">
              <a:lnSpc>
                <a:spcPct val="100000"/>
              </a:lnSpc>
              <a:buBlip>
                <a:blip r:embed="rId1"/>
              </a:buBlip>
            </a:pPr>
            <a:r>
              <a:rPr b="0" lang="fi-FI" sz="2400" spc="-1" strike="noStrike">
                <a:solidFill>
                  <a:srgbClr val="000000"/>
                </a:solidFill>
                <a:uFill>
                  <a:solidFill>
                    <a:srgbClr val="ffffff"/>
                  </a:solidFill>
                </a:uFill>
                <a:latin typeface="Arial"/>
                <a:ea typeface="ＭＳ Ｐゴシック"/>
              </a:rPr>
              <a:t>Subset 3 objects are assigned to closest line if they are less than average distance from it.</a:t>
            </a:r>
            <a:endParaRPr b="0" lang="fi-FI" sz="2850" spc="-1" strike="noStrike">
              <a:solidFill>
                <a:srgbClr val="000000"/>
              </a:solidFill>
              <a:uFill>
                <a:solidFill>
                  <a:srgbClr val="ffffff"/>
                </a:solidFill>
              </a:uFill>
              <a:latin typeface="Arial"/>
            </a:endParaRPr>
          </a:p>
          <a:p>
            <a:pPr marL="348840" indent="-348480">
              <a:lnSpc>
                <a:spcPct val="100000"/>
              </a:lnSpc>
              <a:buBlip>
                <a:blip r:embed="rId2"/>
              </a:buBlip>
            </a:pPr>
            <a:r>
              <a:rPr b="0" lang="fi-FI" sz="2400" spc="-1" strike="noStrike">
                <a:solidFill>
                  <a:srgbClr val="000000"/>
                </a:solidFill>
                <a:uFill>
                  <a:solidFill>
                    <a:srgbClr val="ffffff"/>
                  </a:solidFill>
                </a:uFill>
                <a:latin typeface="Arial"/>
                <a:ea typeface="ＭＳ Ｐゴシック"/>
              </a:rPr>
              <a:t>Splitting procedure is executed for Subset 2.</a:t>
            </a:r>
            <a:endParaRPr b="0" lang="fi-FI" sz="2850" spc="-1" strike="noStrike">
              <a:solidFill>
                <a:srgbClr val="000000"/>
              </a:solidFill>
              <a:uFill>
                <a:solidFill>
                  <a:srgbClr val="ffffff"/>
                </a:solidFill>
              </a:uFill>
              <a:latin typeface="Arial"/>
            </a:endParaRPr>
          </a:p>
          <a:p>
            <a:pPr lvl="1" marL="756000" indent="-290520">
              <a:lnSpc>
                <a:spcPct val="100000"/>
              </a:lnSpc>
              <a:buBlip>
                <a:blip r:embed="rId3"/>
              </a:buBlip>
            </a:pPr>
            <a:r>
              <a:rPr b="0" lang="fi-FI" sz="2000" spc="-1" strike="noStrike">
                <a:solidFill>
                  <a:srgbClr val="000000"/>
                </a:solidFill>
                <a:uFill>
                  <a:solidFill>
                    <a:srgbClr val="ffffff"/>
                  </a:solidFill>
                </a:uFill>
                <a:latin typeface="Arial"/>
                <a:ea typeface="ＭＳ Ｐゴシック"/>
              </a:rPr>
              <a:t>If two or more lines intersect Subset 2 component it can be splitted.</a:t>
            </a:r>
            <a:endParaRPr b="0" lang="fi-FI" sz="2040" spc="-1" strike="noStrike">
              <a:solidFill>
                <a:srgbClr val="000000"/>
              </a:solidFill>
              <a:uFill>
                <a:solidFill>
                  <a:srgbClr val="ffffff"/>
                </a:solidFill>
              </a:uFill>
              <a:latin typeface="Arial"/>
            </a:endParaRPr>
          </a:p>
          <a:p>
            <a:pPr lvl="1" marL="756000" indent="-290520">
              <a:lnSpc>
                <a:spcPct val="100000"/>
              </a:lnSpc>
              <a:buBlip>
                <a:blip r:embed="rId4"/>
              </a:buBlip>
            </a:pPr>
            <a:r>
              <a:rPr b="0" lang="fi-FI" sz="2000" spc="-1" strike="noStrike">
                <a:solidFill>
                  <a:srgbClr val="000000"/>
                </a:solidFill>
                <a:uFill>
                  <a:solidFill>
                    <a:srgbClr val="ffffff"/>
                  </a:solidFill>
                </a:uFill>
                <a:latin typeface="Arial"/>
                <a:ea typeface="ＭＳ Ｐゴシック"/>
              </a:rPr>
              <a:t>Splitting is done in the objects sekeletons intersection points above intersecting lines except the hightest line.</a:t>
            </a:r>
            <a:endParaRPr b="0" lang="fi-FI" sz="2040" spc="-1" strike="noStrike">
              <a:solidFill>
                <a:srgbClr val="000000"/>
              </a:solidFill>
              <a:uFill>
                <a:solidFill>
                  <a:srgbClr val="ffffff"/>
                </a:solidFill>
              </a:uFill>
              <a:latin typeface="Arial"/>
            </a:endParaRPr>
          </a:p>
        </p:txBody>
      </p:sp>
      <p:sp>
        <p:nvSpPr>
          <p:cNvPr id="446" name="TextShape 3"/>
          <p:cNvSpPr txBox="1"/>
          <p:nvPr/>
        </p:nvSpPr>
        <p:spPr>
          <a:xfrm>
            <a:off x="308520" y="7202520"/>
            <a:ext cx="6883920" cy="279720"/>
          </a:xfrm>
          <a:prstGeom prst="rect">
            <a:avLst/>
          </a:prstGeom>
          <a:noFill/>
          <a:ln>
            <a:noFill/>
          </a:ln>
        </p:spPr>
        <p:txBody>
          <a:bodyPr/>
          <a:p>
            <a:pPr>
              <a:lnSpc>
                <a:spcPct val="100000"/>
              </a:lnSpc>
            </a:pPr>
            <a:r>
              <a:rPr b="0" lang="en-US" sz="1220" spc="-1" strike="noStrike">
                <a:solidFill>
                  <a:srgbClr val="000000"/>
                </a:solidFill>
                <a:uFill>
                  <a:solidFill>
                    <a:srgbClr val="ffffff"/>
                  </a:solidFill>
                </a:uFill>
                <a:latin typeface="Arial"/>
                <a:ea typeface="ＭＳ Ｐゴシック"/>
              </a:rPr>
              <a:t>研究室ゼミ</a:t>
            </a:r>
            <a:endParaRPr b="0" lang="en-US" sz="1400" spc="-1" strike="noStrike">
              <a:solidFill>
                <a:srgbClr val="000000"/>
              </a:solidFill>
              <a:uFill>
                <a:solidFill>
                  <a:srgbClr val="ffffff"/>
                </a:solidFill>
              </a:uFill>
              <a:latin typeface="Times New Roman"/>
            </a:endParaRPr>
          </a:p>
        </p:txBody>
      </p:sp>
      <p:sp>
        <p:nvSpPr>
          <p:cNvPr id="447" name="TextShape 4"/>
          <p:cNvSpPr txBox="1"/>
          <p:nvPr/>
        </p:nvSpPr>
        <p:spPr>
          <a:xfrm>
            <a:off x="9345240" y="7202880"/>
            <a:ext cx="457200" cy="279720"/>
          </a:xfrm>
          <a:prstGeom prst="rect">
            <a:avLst/>
          </a:prstGeom>
          <a:noFill/>
          <a:ln>
            <a:noFill/>
          </a:ln>
        </p:spPr>
        <p:txBody>
          <a:bodyPr/>
          <a:p>
            <a:pPr algn="r">
              <a:lnSpc>
                <a:spcPct val="100000"/>
              </a:lnSpc>
            </a:pPr>
            <a:fld id="{91C40317-D47A-48B9-BB50-F655BF760F96}" type="slidenum">
              <a:rPr b="0" lang="en-US" sz="1220" spc="-1" strike="noStrike">
                <a:solidFill>
                  <a:srgbClr val="000000"/>
                </a:solidFill>
                <a:uFill>
                  <a:solidFill>
                    <a:srgbClr val="ffffff"/>
                  </a:solidFill>
                </a:uFill>
                <a:latin typeface="Arial"/>
                <a:ea typeface="ＭＳ Ｐゴシック"/>
              </a:rPr>
              <a:t>1</a:t>
            </a:fld>
            <a:endParaRPr b="0" lang="en-US" sz="1400" spc="-1" strike="noStrike">
              <a:solidFill>
                <a:srgbClr val="000000"/>
              </a:solidFill>
              <a:uFill>
                <a:solidFill>
                  <a:srgbClr val="ffffff"/>
                </a:solidFill>
              </a:uFill>
              <a:latin typeface="Times New Roman"/>
            </a:endParaRPr>
          </a:p>
        </p:txBody>
      </p:sp>
      <p:pic>
        <p:nvPicPr>
          <p:cNvPr id="448" name="Picture 5" descr=""/>
          <p:cNvPicPr/>
          <p:nvPr/>
        </p:nvPicPr>
        <p:blipFill>
          <a:blip r:embed="rId5"/>
          <a:stretch/>
        </p:blipFill>
        <p:spPr>
          <a:xfrm>
            <a:off x="5706360" y="1414080"/>
            <a:ext cx="3552120" cy="4075920"/>
          </a:xfrm>
          <a:prstGeom prst="rect">
            <a:avLst/>
          </a:prstGeom>
          <a:ln>
            <a:noFill/>
          </a:ln>
        </p:spPr>
      </p:pic>
      <p:sp>
        <p:nvSpPr>
          <p:cNvPr id="449" name="TextShape 5"/>
          <p:cNvSpPr txBox="1"/>
          <p:nvPr/>
        </p:nvSpPr>
        <p:spPr>
          <a:xfrm>
            <a:off x="5471280" y="5508000"/>
            <a:ext cx="4458240" cy="1194480"/>
          </a:xfrm>
          <a:prstGeom prst="rect">
            <a:avLst/>
          </a:prstGeom>
          <a:noFill/>
          <a:ln>
            <a:noFill/>
          </a:ln>
        </p:spPr>
        <p:txBody>
          <a:bodyPr/>
          <a:p>
            <a:pPr>
              <a:lnSpc>
                <a:spcPct val="100000"/>
              </a:lnSpc>
            </a:pPr>
            <a:r>
              <a:rPr b="0" lang="fi-FI" sz="1800" spc="-1" strike="noStrike">
                <a:solidFill>
                  <a:srgbClr val="000000"/>
                </a:solidFill>
                <a:uFill>
                  <a:solidFill>
                    <a:srgbClr val="ffffff"/>
                  </a:solidFill>
                </a:uFill>
                <a:latin typeface="Arial"/>
                <a:ea typeface="ＭＳ Ｐゴシック"/>
              </a:rPr>
              <a:t>a: Subset 2 component</a:t>
            </a:r>
            <a:endParaRPr b="0" lang="fi-FI" sz="2850" spc="-1" strike="noStrike">
              <a:solidFill>
                <a:srgbClr val="000000"/>
              </a:solidFill>
              <a:uFill>
                <a:solidFill>
                  <a:srgbClr val="ffffff"/>
                </a:solidFill>
              </a:uFill>
              <a:latin typeface="Arial"/>
            </a:endParaRPr>
          </a:p>
          <a:p>
            <a:pPr>
              <a:lnSpc>
                <a:spcPct val="100000"/>
              </a:lnSpc>
            </a:pPr>
            <a:r>
              <a:rPr b="0" lang="fi-FI" sz="1800" spc="-1" strike="noStrike">
                <a:solidFill>
                  <a:srgbClr val="000000"/>
                </a:solidFill>
                <a:uFill>
                  <a:solidFill>
                    <a:srgbClr val="ffffff"/>
                  </a:solidFill>
                </a:uFill>
                <a:latin typeface="Arial"/>
                <a:ea typeface="ＭＳ Ｐゴシック"/>
              </a:rPr>
              <a:t>b: Skeleton image of the component</a:t>
            </a:r>
            <a:endParaRPr b="0" lang="fi-FI" sz="2850" spc="-1" strike="noStrike">
              <a:solidFill>
                <a:srgbClr val="000000"/>
              </a:solidFill>
              <a:uFill>
                <a:solidFill>
                  <a:srgbClr val="ffffff"/>
                </a:solidFill>
              </a:uFill>
              <a:latin typeface="Arial"/>
            </a:endParaRPr>
          </a:p>
          <a:p>
            <a:pPr>
              <a:lnSpc>
                <a:spcPct val="100000"/>
              </a:lnSpc>
            </a:pPr>
            <a:r>
              <a:rPr b="0" lang="fi-FI" sz="1800" spc="-1" strike="noStrike">
                <a:solidFill>
                  <a:srgbClr val="000000"/>
                </a:solidFill>
                <a:uFill>
                  <a:solidFill>
                    <a:srgbClr val="ffffff"/>
                  </a:solidFill>
                </a:uFill>
                <a:latin typeface="Arial"/>
                <a:ea typeface="ＭＳ Ｐゴシック"/>
              </a:rPr>
              <a:t>c: Succesfully splitted component</a:t>
            </a:r>
            <a:endParaRPr b="0" lang="fi-FI" sz="2850" spc="-1" strike="noStrike">
              <a:solidFill>
                <a:srgbClr val="000000"/>
              </a:solidFill>
              <a:uFill>
                <a:solidFill>
                  <a:srgbClr val="ffffff"/>
                </a:solidFill>
              </a:uFill>
              <a:latin typeface="Arial"/>
            </a:endParaRPr>
          </a:p>
        </p:txBody>
      </p:sp>
    </p:spTree>
  </p:cSld>
  <p:timing>
    <p:tnLst>
      <p:par>
        <p:cTn id="104" dur="indefinite" restart="never" nodeType="tmRoot">
          <p:childTnLst>
            <p:seq>
              <p:cTn id="105"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0" name="TextShape 1"/>
          <p:cNvSpPr txBox="1"/>
          <p:nvPr/>
        </p:nvSpPr>
        <p:spPr>
          <a:xfrm>
            <a:off x="277920" y="211320"/>
            <a:ext cx="9433440" cy="530280"/>
          </a:xfrm>
          <a:prstGeom prst="rect">
            <a:avLst/>
          </a:prstGeom>
          <a:noFill/>
          <a:ln>
            <a:noFill/>
          </a:ln>
        </p:spPr>
        <p:txBody>
          <a:bodyPr anchor="ctr"/>
          <a:p>
            <a:pPr>
              <a:lnSpc>
                <a:spcPct val="100000"/>
              </a:lnSpc>
            </a:pPr>
            <a:r>
              <a:rPr b="0" lang="fi-FI" sz="2850" spc="-1" strike="noStrike">
                <a:solidFill>
                  <a:srgbClr val="000000"/>
                </a:solidFill>
                <a:uFill>
                  <a:solidFill>
                    <a:srgbClr val="ffffff"/>
                  </a:solidFill>
                </a:uFill>
                <a:latin typeface="Arial"/>
                <a:ea typeface="ＭＳ Ｐゴシック"/>
              </a:rPr>
              <a:t>Additional Constraints and Techniques</a:t>
            </a:r>
            <a:endParaRPr b="0" lang="fi-FI" sz="1800" spc="-1" strike="noStrike">
              <a:solidFill>
                <a:srgbClr val="000000"/>
              </a:solidFill>
              <a:uFill>
                <a:solidFill>
                  <a:srgbClr val="ffffff"/>
                </a:solidFill>
              </a:uFill>
              <a:latin typeface="Arial"/>
            </a:endParaRPr>
          </a:p>
        </p:txBody>
      </p:sp>
      <p:sp>
        <p:nvSpPr>
          <p:cNvPr id="451" name="TextShape 2"/>
          <p:cNvSpPr txBox="1"/>
          <p:nvPr/>
        </p:nvSpPr>
        <p:spPr>
          <a:xfrm>
            <a:off x="504000" y="1000800"/>
            <a:ext cx="9072360" cy="5952960"/>
          </a:xfrm>
          <a:prstGeom prst="rect">
            <a:avLst/>
          </a:prstGeom>
          <a:noFill/>
          <a:ln>
            <a:noFill/>
          </a:ln>
        </p:spPr>
        <p:txBody>
          <a:bodyPr/>
          <a:p>
            <a:pPr marL="348840" indent="-348480">
              <a:lnSpc>
                <a:spcPct val="100000"/>
              </a:lnSpc>
              <a:buBlip>
                <a:blip r:embed="rId1"/>
              </a:buBlip>
            </a:pPr>
            <a:r>
              <a:rPr b="0" lang="fi-FI" sz="2850" spc="-1" strike="noStrike">
                <a:solidFill>
                  <a:srgbClr val="000000"/>
                </a:solidFill>
                <a:uFill>
                  <a:solidFill>
                    <a:srgbClr val="ffffff"/>
                  </a:solidFill>
                </a:uFill>
                <a:latin typeface="Arial"/>
                <a:ea typeface="ＭＳ Ｐゴシック"/>
              </a:rPr>
              <a:t>Components that weren’t assined to any line must be assinged to the nearest line if they are close to it.</a:t>
            </a:r>
            <a:endParaRPr b="0" lang="fi-FI" sz="2850" spc="-1" strike="noStrike">
              <a:solidFill>
                <a:srgbClr val="000000"/>
              </a:solidFill>
              <a:uFill>
                <a:solidFill>
                  <a:srgbClr val="ffffff"/>
                </a:solidFill>
              </a:uFill>
              <a:latin typeface="Arial"/>
            </a:endParaRPr>
          </a:p>
          <a:p>
            <a:pPr marL="348840" indent="-348480">
              <a:lnSpc>
                <a:spcPct val="100000"/>
              </a:lnSpc>
              <a:buBlip>
                <a:blip r:embed="rId2"/>
              </a:buBlip>
            </a:pPr>
            <a:r>
              <a:rPr b="0" lang="fi-FI" sz="2850" spc="-1" strike="noStrike">
                <a:solidFill>
                  <a:srgbClr val="000000"/>
                </a:solidFill>
                <a:uFill>
                  <a:solidFill>
                    <a:srgbClr val="ffffff"/>
                  </a:solidFill>
                </a:uFill>
                <a:latin typeface="Arial"/>
                <a:ea typeface="ＭＳ Ｐゴシック"/>
              </a:rPr>
              <a:t>If a lines has only small amount of block centroids and its skew is larger than threshold, the line is discarded.</a:t>
            </a:r>
            <a:endParaRPr b="0" lang="fi-FI" sz="2850" spc="-1" strike="noStrike">
              <a:solidFill>
                <a:srgbClr val="000000"/>
              </a:solidFill>
              <a:uFill>
                <a:solidFill>
                  <a:srgbClr val="ffffff"/>
                </a:solidFill>
              </a:uFill>
              <a:latin typeface="Arial"/>
            </a:endParaRPr>
          </a:p>
          <a:p>
            <a:pPr marL="348840" indent="-348480">
              <a:lnSpc>
                <a:spcPct val="100000"/>
              </a:lnSpc>
              <a:buBlip>
                <a:blip r:embed="rId3"/>
              </a:buBlip>
            </a:pPr>
            <a:r>
              <a:rPr b="0" lang="fi-FI" sz="2850" spc="-1" strike="noStrike">
                <a:solidFill>
                  <a:srgbClr val="000000"/>
                </a:solidFill>
                <a:uFill>
                  <a:solidFill>
                    <a:srgbClr val="ffffff"/>
                  </a:solidFill>
                </a:uFill>
                <a:latin typeface="Arial"/>
                <a:ea typeface="ＭＳ Ｐゴシック"/>
              </a:rPr>
              <a:t>Word detection was proposed in the article by Louloudis et.al. but it was not implemented due to lack of time.</a:t>
            </a:r>
            <a:endParaRPr b="0" lang="fi-FI" sz="2850" spc="-1" strike="noStrike">
              <a:solidFill>
                <a:srgbClr val="000000"/>
              </a:solidFill>
              <a:uFill>
                <a:solidFill>
                  <a:srgbClr val="ffffff"/>
                </a:solidFill>
              </a:uFill>
              <a:latin typeface="Arial"/>
            </a:endParaRPr>
          </a:p>
        </p:txBody>
      </p:sp>
      <p:sp>
        <p:nvSpPr>
          <p:cNvPr id="452" name="TextShape 3"/>
          <p:cNvSpPr txBox="1"/>
          <p:nvPr/>
        </p:nvSpPr>
        <p:spPr>
          <a:xfrm>
            <a:off x="308520" y="7202520"/>
            <a:ext cx="6883920" cy="279720"/>
          </a:xfrm>
          <a:prstGeom prst="rect">
            <a:avLst/>
          </a:prstGeom>
          <a:noFill/>
          <a:ln>
            <a:noFill/>
          </a:ln>
        </p:spPr>
        <p:txBody>
          <a:bodyPr/>
          <a:p>
            <a:pPr>
              <a:lnSpc>
                <a:spcPct val="100000"/>
              </a:lnSpc>
            </a:pPr>
            <a:r>
              <a:rPr b="0" lang="en-US" sz="1220" spc="-1" strike="noStrike">
                <a:solidFill>
                  <a:srgbClr val="000000"/>
                </a:solidFill>
                <a:uFill>
                  <a:solidFill>
                    <a:srgbClr val="ffffff"/>
                  </a:solidFill>
                </a:uFill>
                <a:latin typeface="Arial"/>
                <a:ea typeface="ＭＳ Ｐゴシック"/>
              </a:rPr>
              <a:t>研究室ゼミ</a:t>
            </a:r>
            <a:endParaRPr b="0" lang="en-US" sz="1400" spc="-1" strike="noStrike">
              <a:solidFill>
                <a:srgbClr val="000000"/>
              </a:solidFill>
              <a:uFill>
                <a:solidFill>
                  <a:srgbClr val="ffffff"/>
                </a:solidFill>
              </a:uFill>
              <a:latin typeface="Times New Roman"/>
            </a:endParaRPr>
          </a:p>
        </p:txBody>
      </p:sp>
      <p:sp>
        <p:nvSpPr>
          <p:cNvPr id="453" name="TextShape 4"/>
          <p:cNvSpPr txBox="1"/>
          <p:nvPr/>
        </p:nvSpPr>
        <p:spPr>
          <a:xfrm>
            <a:off x="9345240" y="7202880"/>
            <a:ext cx="457200" cy="279720"/>
          </a:xfrm>
          <a:prstGeom prst="rect">
            <a:avLst/>
          </a:prstGeom>
          <a:noFill/>
          <a:ln>
            <a:noFill/>
          </a:ln>
        </p:spPr>
        <p:txBody>
          <a:bodyPr/>
          <a:p>
            <a:pPr algn="r">
              <a:lnSpc>
                <a:spcPct val="100000"/>
              </a:lnSpc>
            </a:pPr>
            <a:fld id="{02DA3760-8AAA-47E3-B865-8A038D2734EA}" type="slidenum">
              <a:rPr b="0" lang="en-US" sz="1220" spc="-1" strike="noStrike">
                <a:solidFill>
                  <a:srgbClr val="000000"/>
                </a:solidFill>
                <a:uFill>
                  <a:solidFill>
                    <a:srgbClr val="ffffff"/>
                  </a:solidFill>
                </a:uFill>
                <a:latin typeface="Arial"/>
                <a:ea typeface="ＭＳ Ｐゴシック"/>
              </a:rPr>
              <a:t>1</a:t>
            </a:fld>
            <a:endParaRPr b="0" lang="en-US" sz="1400" spc="-1" strike="noStrike">
              <a:solidFill>
                <a:srgbClr val="000000"/>
              </a:solidFill>
              <a:uFill>
                <a:solidFill>
                  <a:srgbClr val="ffffff"/>
                </a:solidFill>
              </a:uFill>
              <a:latin typeface="Times New Roman"/>
            </a:endParaRPr>
          </a:p>
        </p:txBody>
      </p:sp>
    </p:spTree>
  </p:cSld>
  <p:timing>
    <p:tnLst>
      <p:par>
        <p:cTn id="106" dur="indefinite" restart="never" nodeType="tmRoot">
          <p:childTnLst>
            <p:seq>
              <p:cTn id="107"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4" name="CustomShape 1"/>
          <p:cNvSpPr/>
          <p:nvPr/>
        </p:nvSpPr>
        <p:spPr>
          <a:xfrm>
            <a:off x="277560" y="190800"/>
            <a:ext cx="9432360" cy="571680"/>
          </a:xfrm>
          <a:prstGeom prst="rect">
            <a:avLst/>
          </a:prstGeom>
          <a:noFill/>
          <a:ln>
            <a:noFill/>
          </a:ln>
        </p:spPr>
        <p:style>
          <a:lnRef idx="0"/>
          <a:fillRef idx="0"/>
          <a:effectRef idx="0"/>
          <a:fontRef idx="minor"/>
        </p:style>
        <p:txBody>
          <a:bodyPr lIns="0" rIns="0" tIns="0" bIns="0" anchor="ctr"/>
          <a:p>
            <a:pPr>
              <a:lnSpc>
                <a:spcPct val="100000"/>
              </a:lnSpc>
            </a:pPr>
            <a:r>
              <a:rPr b="0" lang="en-US" sz="3309" spc="-1" strike="noStrike">
                <a:solidFill>
                  <a:srgbClr val="000000"/>
                </a:solidFill>
                <a:uFill>
                  <a:solidFill>
                    <a:srgbClr val="ffffff"/>
                  </a:solidFill>
                </a:uFill>
                <a:latin typeface="Arial"/>
                <a:ea typeface="DejaVu Sans"/>
              </a:rPr>
              <a:t>Output</a:t>
            </a:r>
            <a:endParaRPr b="0" lang="en-US" sz="1800" spc="-1" strike="noStrike">
              <a:solidFill>
                <a:srgbClr val="000000"/>
              </a:solidFill>
              <a:uFill>
                <a:solidFill>
                  <a:srgbClr val="ffffff"/>
                </a:solidFill>
              </a:uFill>
              <a:latin typeface="Arial"/>
            </a:endParaRPr>
          </a:p>
        </p:txBody>
      </p:sp>
      <p:sp>
        <p:nvSpPr>
          <p:cNvPr id="455" name="CustomShape 2"/>
          <p:cNvSpPr/>
          <p:nvPr/>
        </p:nvSpPr>
        <p:spPr>
          <a:xfrm>
            <a:off x="3913920" y="3450960"/>
            <a:ext cx="2251440" cy="237600"/>
          </a:xfrm>
          <a:prstGeom prst="rect">
            <a:avLst/>
          </a:prstGeom>
          <a:noFill/>
          <a:ln>
            <a:noFill/>
          </a:ln>
        </p:spPr>
        <p:style>
          <a:lnRef idx="0"/>
          <a:fillRef idx="0"/>
          <a:effectRef idx="0"/>
          <a:fontRef idx="minor"/>
        </p:style>
        <p:txBody>
          <a:bodyPr lIns="0" rIns="0" tIns="0" bIns="0"/>
          <a:p>
            <a:pPr>
              <a:lnSpc>
                <a:spcPct val="100000"/>
              </a:lnSpc>
            </a:pPr>
            <a:r>
              <a:rPr b="0" lang="en-US" sz="1600" spc="-1" strike="noStrike">
                <a:solidFill>
                  <a:srgbClr val="000000"/>
                </a:solidFill>
                <a:uFill>
                  <a:solidFill>
                    <a:srgbClr val="ffffff"/>
                  </a:solidFill>
                </a:uFill>
                <a:latin typeface="Arial"/>
                <a:ea typeface="DejaVu Sans"/>
              </a:rPr>
              <a:t>Succesful line detection</a:t>
            </a:r>
            <a:endParaRPr b="0" lang="en-US" sz="1800" spc="-1" strike="noStrike">
              <a:solidFill>
                <a:srgbClr val="000000"/>
              </a:solidFill>
              <a:uFill>
                <a:solidFill>
                  <a:srgbClr val="ffffff"/>
                </a:solidFill>
              </a:uFill>
              <a:latin typeface="Arial"/>
            </a:endParaRPr>
          </a:p>
        </p:txBody>
      </p:sp>
      <p:pic>
        <p:nvPicPr>
          <p:cNvPr id="456" name="Picture 1" descr=""/>
          <p:cNvPicPr/>
          <p:nvPr/>
        </p:nvPicPr>
        <p:blipFill>
          <a:blip r:embed="rId1"/>
          <a:stretch/>
        </p:blipFill>
        <p:spPr>
          <a:xfrm>
            <a:off x="2057760" y="3971880"/>
            <a:ext cx="5963760" cy="2388600"/>
          </a:xfrm>
          <a:prstGeom prst="rect">
            <a:avLst/>
          </a:prstGeom>
          <a:ln>
            <a:noFill/>
          </a:ln>
        </p:spPr>
      </p:pic>
      <p:pic>
        <p:nvPicPr>
          <p:cNvPr id="457" name="Picture 4" descr=""/>
          <p:cNvPicPr/>
          <p:nvPr/>
        </p:nvPicPr>
        <p:blipFill>
          <a:blip r:embed="rId2"/>
          <a:srcRect l="12883" t="7534" r="9674" b="26418"/>
          <a:stretch/>
        </p:blipFill>
        <p:spPr>
          <a:xfrm>
            <a:off x="2835720" y="1069200"/>
            <a:ext cx="4407840" cy="2315160"/>
          </a:xfrm>
          <a:prstGeom prst="rect">
            <a:avLst/>
          </a:prstGeom>
          <a:ln>
            <a:noFill/>
          </a:ln>
        </p:spPr>
      </p:pic>
      <p:sp>
        <p:nvSpPr>
          <p:cNvPr id="458" name="CustomShape 3"/>
          <p:cNvSpPr/>
          <p:nvPr/>
        </p:nvSpPr>
        <p:spPr>
          <a:xfrm>
            <a:off x="2586600" y="6447600"/>
            <a:ext cx="4905720" cy="414360"/>
          </a:xfrm>
          <a:prstGeom prst="rect">
            <a:avLst/>
          </a:prstGeom>
          <a:noFill/>
          <a:ln>
            <a:noFill/>
          </a:ln>
        </p:spPr>
        <p:style>
          <a:lnRef idx="0"/>
          <a:fillRef idx="0"/>
          <a:effectRef idx="0"/>
          <a:fontRef idx="minor"/>
        </p:style>
        <p:txBody>
          <a:bodyPr lIns="0" rIns="0" tIns="0" bIns="0"/>
          <a:p>
            <a:pPr>
              <a:lnSpc>
                <a:spcPct val="100000"/>
              </a:lnSpc>
            </a:pPr>
            <a:r>
              <a:rPr b="0" lang="en-US" sz="1600" spc="-1" strike="noStrike">
                <a:solidFill>
                  <a:srgbClr val="000000"/>
                </a:solidFill>
                <a:uFill>
                  <a:solidFill>
                    <a:srgbClr val="ffffff"/>
                  </a:solidFill>
                </a:uFill>
                <a:latin typeface="Arial"/>
                <a:ea typeface="DejaVu Sans"/>
              </a:rPr>
              <a:t>Line detection which shows some remaining problems</a:t>
            </a:r>
            <a:endParaRPr b="0" lang="en-US" sz="1800" spc="-1" strike="noStrike">
              <a:solidFill>
                <a:srgbClr val="000000"/>
              </a:solidFill>
              <a:uFill>
                <a:solidFill>
                  <a:srgbClr val="ffffff"/>
                </a:solidFill>
              </a:uFill>
              <a:latin typeface="Arial"/>
            </a:endParaRPr>
          </a:p>
        </p:txBody>
      </p:sp>
    </p:spTree>
  </p:cSld>
  <p:timing>
    <p:tnLst>
      <p:par>
        <p:cTn id="108" dur="indefinite" restart="never" nodeType="tmRoot">
          <p:childTnLst>
            <p:seq>
              <p:cTn id="109"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9" name="TextShape 1"/>
          <p:cNvSpPr txBox="1"/>
          <p:nvPr/>
        </p:nvSpPr>
        <p:spPr>
          <a:xfrm>
            <a:off x="277920" y="211320"/>
            <a:ext cx="9433440" cy="530280"/>
          </a:xfrm>
          <a:prstGeom prst="rect">
            <a:avLst/>
          </a:prstGeom>
          <a:noFill/>
          <a:ln>
            <a:noFill/>
          </a:ln>
        </p:spPr>
        <p:txBody>
          <a:bodyPr anchor="ctr"/>
          <a:p>
            <a:pPr>
              <a:lnSpc>
                <a:spcPct val="100000"/>
              </a:lnSpc>
            </a:pPr>
            <a:r>
              <a:rPr b="0" lang="fi-FI" sz="2850" spc="-1" strike="noStrike">
                <a:solidFill>
                  <a:srgbClr val="000000"/>
                </a:solidFill>
                <a:uFill>
                  <a:solidFill>
                    <a:srgbClr val="ffffff"/>
                  </a:solidFill>
                </a:uFill>
                <a:latin typeface="Arial"/>
                <a:ea typeface="ＭＳ Ｐゴシック"/>
              </a:rPr>
              <a:t>Evaluation</a:t>
            </a:r>
            <a:endParaRPr b="0" lang="fi-FI" sz="1800" spc="-1" strike="noStrike">
              <a:solidFill>
                <a:srgbClr val="000000"/>
              </a:solidFill>
              <a:uFill>
                <a:solidFill>
                  <a:srgbClr val="ffffff"/>
                </a:solidFill>
              </a:uFill>
              <a:latin typeface="Arial"/>
            </a:endParaRPr>
          </a:p>
        </p:txBody>
      </p:sp>
      <p:sp>
        <p:nvSpPr>
          <p:cNvPr id="460" name="TextShape 2"/>
          <p:cNvSpPr txBox="1"/>
          <p:nvPr/>
        </p:nvSpPr>
        <p:spPr>
          <a:xfrm>
            <a:off x="504000" y="1000800"/>
            <a:ext cx="9072360" cy="5952960"/>
          </a:xfrm>
          <a:prstGeom prst="rect">
            <a:avLst/>
          </a:prstGeom>
          <a:noFill/>
          <a:ln>
            <a:noFill/>
          </a:ln>
        </p:spPr>
        <p:txBody>
          <a:bodyPr/>
          <a:p>
            <a:pPr marL="348840" indent="-348480">
              <a:lnSpc>
                <a:spcPct val="100000"/>
              </a:lnSpc>
              <a:buBlip>
                <a:blip r:embed="rId1"/>
              </a:buBlip>
            </a:pPr>
            <a:r>
              <a:rPr b="0" lang="fi-FI" sz="2850" spc="-1" strike="noStrike">
                <a:solidFill>
                  <a:srgbClr val="000000"/>
                </a:solidFill>
                <a:uFill>
                  <a:solidFill>
                    <a:srgbClr val="ffffff"/>
                  </a:solidFill>
                </a:uFill>
                <a:latin typeface="Arial"/>
                <a:ea typeface="ＭＳ Ｐゴシック"/>
              </a:rPr>
              <a:t>Current method depends on multiple parameter values.</a:t>
            </a:r>
            <a:endParaRPr b="0" lang="fi-FI" sz="2850" spc="-1" strike="noStrike">
              <a:solidFill>
                <a:srgbClr val="000000"/>
              </a:solidFill>
              <a:uFill>
                <a:solidFill>
                  <a:srgbClr val="ffffff"/>
                </a:solidFill>
              </a:uFill>
              <a:latin typeface="Arial"/>
            </a:endParaRPr>
          </a:p>
          <a:p>
            <a:pPr marL="348840" indent="-348480">
              <a:lnSpc>
                <a:spcPct val="100000"/>
              </a:lnSpc>
              <a:buBlip>
                <a:blip r:embed="rId2"/>
              </a:buBlip>
            </a:pPr>
            <a:r>
              <a:rPr b="0" lang="fi-FI" sz="2850" spc="-1" strike="noStrike">
                <a:solidFill>
                  <a:srgbClr val="000000"/>
                </a:solidFill>
                <a:uFill>
                  <a:solidFill>
                    <a:srgbClr val="ffffff"/>
                  </a:solidFill>
                </a:uFill>
                <a:latin typeface="Arial"/>
                <a:ea typeface="ＭＳ Ｐゴシック"/>
              </a:rPr>
              <a:t>Their effect was studied and optimal values were chosen according to these test results.</a:t>
            </a:r>
            <a:endParaRPr b="0" lang="fi-FI" sz="2850" spc="-1" strike="noStrike">
              <a:solidFill>
                <a:srgbClr val="000000"/>
              </a:solidFill>
              <a:uFill>
                <a:solidFill>
                  <a:srgbClr val="ffffff"/>
                </a:solidFill>
              </a:uFill>
              <a:latin typeface="Arial"/>
            </a:endParaRPr>
          </a:p>
          <a:p>
            <a:pPr marL="348840" indent="-348480">
              <a:lnSpc>
                <a:spcPct val="100000"/>
              </a:lnSpc>
              <a:buBlip>
                <a:blip r:embed="rId3"/>
              </a:buBlip>
            </a:pPr>
            <a:r>
              <a:rPr b="0" lang="fi-FI" sz="2850" spc="-1" strike="noStrike">
                <a:solidFill>
                  <a:srgbClr val="000000"/>
                </a:solidFill>
                <a:uFill>
                  <a:solidFill>
                    <a:srgbClr val="ffffff"/>
                  </a:solidFill>
                </a:uFill>
                <a:latin typeface="Arial"/>
                <a:ea typeface="ＭＳ Ｐゴシック"/>
              </a:rPr>
              <a:t>Word detection was not implemented at this point.</a:t>
            </a:r>
            <a:endParaRPr b="0" lang="fi-FI" sz="2850" spc="-1" strike="noStrike">
              <a:solidFill>
                <a:srgbClr val="000000"/>
              </a:solidFill>
              <a:uFill>
                <a:solidFill>
                  <a:srgbClr val="ffffff"/>
                </a:solidFill>
              </a:uFill>
              <a:latin typeface="Arial"/>
            </a:endParaRPr>
          </a:p>
          <a:p>
            <a:pPr marL="348840" indent="-348480">
              <a:lnSpc>
                <a:spcPct val="100000"/>
              </a:lnSpc>
              <a:buBlip>
                <a:blip r:embed="rId4"/>
              </a:buBlip>
            </a:pPr>
            <a:r>
              <a:rPr b="0" lang="fi-FI" sz="2850" spc="-1" strike="noStrike">
                <a:solidFill>
                  <a:srgbClr val="000000"/>
                </a:solidFill>
                <a:uFill>
                  <a:solidFill>
                    <a:srgbClr val="ffffff"/>
                  </a:solidFill>
                </a:uFill>
                <a:latin typeface="Arial"/>
                <a:ea typeface="ＭＳ Ｐゴシック"/>
              </a:rPr>
              <a:t>Only the number of lines could be used as a metric to measure the current implementations accuracy.</a:t>
            </a:r>
            <a:endParaRPr b="0" lang="fi-FI" sz="2850" spc="-1" strike="noStrike">
              <a:solidFill>
                <a:srgbClr val="000000"/>
              </a:solidFill>
              <a:uFill>
                <a:solidFill>
                  <a:srgbClr val="ffffff"/>
                </a:solidFill>
              </a:uFill>
              <a:latin typeface="Arial"/>
            </a:endParaRPr>
          </a:p>
          <a:p>
            <a:pPr marL="348840" indent="-348480">
              <a:lnSpc>
                <a:spcPct val="100000"/>
              </a:lnSpc>
              <a:buBlip>
                <a:blip r:embed="rId5"/>
              </a:buBlip>
            </a:pPr>
            <a:r>
              <a:rPr b="0" lang="fi-FI" sz="2850" spc="-1" strike="noStrike">
                <a:solidFill>
                  <a:srgbClr val="000000"/>
                </a:solidFill>
                <a:uFill>
                  <a:solidFill>
                    <a:srgbClr val="ffffff"/>
                  </a:solidFill>
                </a:uFill>
                <a:latin typeface="Arial"/>
                <a:ea typeface="ＭＳ Ｐゴシック"/>
              </a:rPr>
              <a:t>The IAM Handwriting Database provided the image files and metadata suitable for these tests.</a:t>
            </a:r>
            <a:endParaRPr b="0" lang="fi-FI" sz="2850" spc="-1" strike="noStrike">
              <a:solidFill>
                <a:srgbClr val="000000"/>
              </a:solidFill>
              <a:uFill>
                <a:solidFill>
                  <a:srgbClr val="ffffff"/>
                </a:solidFill>
              </a:uFill>
              <a:latin typeface="Arial"/>
            </a:endParaRPr>
          </a:p>
        </p:txBody>
      </p:sp>
      <p:sp>
        <p:nvSpPr>
          <p:cNvPr id="461" name="TextShape 3"/>
          <p:cNvSpPr txBox="1"/>
          <p:nvPr/>
        </p:nvSpPr>
        <p:spPr>
          <a:xfrm>
            <a:off x="308520" y="7202520"/>
            <a:ext cx="6883920" cy="279720"/>
          </a:xfrm>
          <a:prstGeom prst="rect">
            <a:avLst/>
          </a:prstGeom>
          <a:noFill/>
          <a:ln>
            <a:noFill/>
          </a:ln>
        </p:spPr>
        <p:txBody>
          <a:bodyPr/>
          <a:p>
            <a:pPr>
              <a:lnSpc>
                <a:spcPct val="100000"/>
              </a:lnSpc>
            </a:pPr>
            <a:r>
              <a:rPr b="0" lang="en-US" sz="1220" spc="-1" strike="noStrike">
                <a:solidFill>
                  <a:srgbClr val="000000"/>
                </a:solidFill>
                <a:uFill>
                  <a:solidFill>
                    <a:srgbClr val="ffffff"/>
                  </a:solidFill>
                </a:uFill>
                <a:latin typeface="Arial"/>
                <a:ea typeface="ＭＳ Ｐゴシック"/>
              </a:rPr>
              <a:t>研究室ゼミ</a:t>
            </a:r>
            <a:endParaRPr b="0" lang="en-US" sz="1400" spc="-1" strike="noStrike">
              <a:solidFill>
                <a:srgbClr val="000000"/>
              </a:solidFill>
              <a:uFill>
                <a:solidFill>
                  <a:srgbClr val="ffffff"/>
                </a:solidFill>
              </a:uFill>
              <a:latin typeface="Times New Roman"/>
            </a:endParaRPr>
          </a:p>
        </p:txBody>
      </p:sp>
      <p:sp>
        <p:nvSpPr>
          <p:cNvPr id="462" name="TextShape 4"/>
          <p:cNvSpPr txBox="1"/>
          <p:nvPr/>
        </p:nvSpPr>
        <p:spPr>
          <a:xfrm>
            <a:off x="9345240" y="7202880"/>
            <a:ext cx="457200" cy="279720"/>
          </a:xfrm>
          <a:prstGeom prst="rect">
            <a:avLst/>
          </a:prstGeom>
          <a:noFill/>
          <a:ln>
            <a:noFill/>
          </a:ln>
        </p:spPr>
        <p:txBody>
          <a:bodyPr/>
          <a:p>
            <a:pPr algn="r">
              <a:lnSpc>
                <a:spcPct val="100000"/>
              </a:lnSpc>
            </a:pPr>
            <a:fld id="{D29B1FAB-F9A1-4FFB-93B7-3B1F8B1BFAD0}" type="slidenum">
              <a:rPr b="0" lang="en-US" sz="1220" spc="-1" strike="noStrike">
                <a:solidFill>
                  <a:srgbClr val="000000"/>
                </a:solidFill>
                <a:uFill>
                  <a:solidFill>
                    <a:srgbClr val="ffffff"/>
                  </a:solidFill>
                </a:uFill>
                <a:latin typeface="Arial"/>
                <a:ea typeface="ＭＳ Ｐゴシック"/>
              </a:rPr>
              <a:t>1</a:t>
            </a:fld>
            <a:endParaRPr b="0" lang="en-US" sz="1400" spc="-1" strike="noStrike">
              <a:solidFill>
                <a:srgbClr val="000000"/>
              </a:solidFill>
              <a:uFill>
                <a:solidFill>
                  <a:srgbClr val="ffffff"/>
                </a:solidFill>
              </a:uFill>
              <a:latin typeface="Times New Roman"/>
            </a:endParaRPr>
          </a:p>
        </p:txBody>
      </p:sp>
    </p:spTree>
  </p:cSld>
  <p:timing>
    <p:tnLst>
      <p:par>
        <p:cTn id="110" dur="indefinite" restart="never" nodeType="tmRoot">
          <p:childTnLst>
            <p:seq>
              <p:cTn id="111"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3" name="TextShape 1"/>
          <p:cNvSpPr txBox="1"/>
          <p:nvPr/>
        </p:nvSpPr>
        <p:spPr>
          <a:xfrm>
            <a:off x="277920" y="211320"/>
            <a:ext cx="9433440" cy="530280"/>
          </a:xfrm>
          <a:prstGeom prst="rect">
            <a:avLst/>
          </a:prstGeom>
          <a:noFill/>
          <a:ln>
            <a:noFill/>
          </a:ln>
        </p:spPr>
        <p:txBody>
          <a:bodyPr anchor="ctr"/>
          <a:p>
            <a:pPr>
              <a:lnSpc>
                <a:spcPct val="100000"/>
              </a:lnSpc>
            </a:pPr>
            <a:r>
              <a:rPr b="0" lang="fi-FI" sz="2850" spc="-1" strike="noStrike">
                <a:solidFill>
                  <a:srgbClr val="000000"/>
                </a:solidFill>
                <a:uFill>
                  <a:solidFill>
                    <a:srgbClr val="ffffff"/>
                  </a:solidFill>
                </a:uFill>
                <a:latin typeface="Arial"/>
                <a:ea typeface="ＭＳ Ｐゴシック"/>
              </a:rPr>
              <a:t>Evaluation Procedure</a:t>
            </a:r>
            <a:endParaRPr b="0" lang="fi-FI" sz="1800" spc="-1" strike="noStrike">
              <a:solidFill>
                <a:srgbClr val="000000"/>
              </a:solidFill>
              <a:uFill>
                <a:solidFill>
                  <a:srgbClr val="ffffff"/>
                </a:solidFill>
              </a:uFill>
              <a:latin typeface="Arial"/>
            </a:endParaRPr>
          </a:p>
        </p:txBody>
      </p:sp>
      <p:sp>
        <p:nvSpPr>
          <p:cNvPr id="464" name="TextShape 2"/>
          <p:cNvSpPr txBox="1"/>
          <p:nvPr/>
        </p:nvSpPr>
        <p:spPr>
          <a:xfrm>
            <a:off x="504000" y="1000800"/>
            <a:ext cx="4458240" cy="5952960"/>
          </a:xfrm>
          <a:prstGeom prst="rect">
            <a:avLst/>
          </a:prstGeom>
          <a:noFill/>
          <a:ln>
            <a:noFill/>
          </a:ln>
        </p:spPr>
        <p:txBody>
          <a:bodyPr/>
          <a:p>
            <a:pPr marL="348840" indent="-348480">
              <a:lnSpc>
                <a:spcPct val="100000"/>
              </a:lnSpc>
              <a:buBlip>
                <a:blip r:embed="rId1"/>
              </a:buBlip>
            </a:pPr>
            <a:r>
              <a:rPr b="0" lang="fi-FI" sz="2000" spc="-1" strike="noStrike">
                <a:solidFill>
                  <a:srgbClr val="000000"/>
                </a:solidFill>
                <a:uFill>
                  <a:solidFill>
                    <a:srgbClr val="ffffff"/>
                  </a:solidFill>
                </a:uFill>
                <a:latin typeface="Arial"/>
                <a:ea typeface="ＭＳ Ｐゴシック"/>
              </a:rPr>
              <a:t>Two nested loops:</a:t>
            </a:r>
            <a:endParaRPr b="0" lang="fi-FI" sz="2850" spc="-1" strike="noStrike">
              <a:solidFill>
                <a:srgbClr val="000000"/>
              </a:solidFill>
              <a:uFill>
                <a:solidFill>
                  <a:srgbClr val="ffffff"/>
                </a:solidFill>
              </a:uFill>
              <a:latin typeface="Arial"/>
            </a:endParaRPr>
          </a:p>
          <a:p>
            <a:pPr lvl="1" marL="756000" indent="-290520">
              <a:lnSpc>
                <a:spcPct val="100000"/>
              </a:lnSpc>
              <a:buBlip>
                <a:blip r:embed="rId2"/>
              </a:buBlip>
            </a:pPr>
            <a:r>
              <a:rPr b="0" lang="fi-FI" sz="1400" spc="-1" strike="noStrike">
                <a:solidFill>
                  <a:srgbClr val="000000"/>
                </a:solidFill>
                <a:uFill>
                  <a:solidFill>
                    <a:srgbClr val="ffffff"/>
                  </a:solidFill>
                </a:uFill>
                <a:latin typeface="Arial"/>
                <a:ea typeface="ＭＳ Ｐゴシック"/>
              </a:rPr>
              <a:t>Outer iterates through parameter values (usually 10-20 values) </a:t>
            </a:r>
            <a:endParaRPr b="0" lang="fi-FI" sz="2040" spc="-1" strike="noStrike">
              <a:solidFill>
                <a:srgbClr val="000000"/>
              </a:solidFill>
              <a:uFill>
                <a:solidFill>
                  <a:srgbClr val="ffffff"/>
                </a:solidFill>
              </a:uFill>
              <a:latin typeface="Arial"/>
            </a:endParaRPr>
          </a:p>
          <a:p>
            <a:pPr lvl="1" marL="756000" indent="-290520">
              <a:lnSpc>
                <a:spcPct val="100000"/>
              </a:lnSpc>
              <a:buBlip>
                <a:blip r:embed="rId3"/>
              </a:buBlip>
            </a:pPr>
            <a:r>
              <a:rPr b="0" lang="fi-FI" sz="1400" spc="-1" strike="noStrike">
                <a:solidFill>
                  <a:srgbClr val="000000"/>
                </a:solidFill>
                <a:uFill>
                  <a:solidFill>
                    <a:srgbClr val="ffffff"/>
                  </a:solidFill>
                </a:uFill>
                <a:latin typeface="Arial"/>
                <a:ea typeface="ＭＳ Ｐゴシック"/>
              </a:rPr>
              <a:t>Inner iterates through 100 random images from handwriting database.</a:t>
            </a:r>
            <a:endParaRPr b="0" lang="fi-FI" sz="2040" spc="-1" strike="noStrike">
              <a:solidFill>
                <a:srgbClr val="000000"/>
              </a:solidFill>
              <a:uFill>
                <a:solidFill>
                  <a:srgbClr val="ffffff"/>
                </a:solidFill>
              </a:uFill>
              <a:latin typeface="Arial"/>
            </a:endParaRPr>
          </a:p>
          <a:p>
            <a:pPr marL="348840" indent="-348480">
              <a:lnSpc>
                <a:spcPct val="100000"/>
              </a:lnSpc>
              <a:buBlip>
                <a:blip r:embed="rId4"/>
              </a:buBlip>
            </a:pPr>
            <a:r>
              <a:rPr b="0" lang="fi-FI" sz="2000" spc="-1" strike="noStrike">
                <a:solidFill>
                  <a:srgbClr val="000000"/>
                </a:solidFill>
                <a:uFill>
                  <a:solidFill>
                    <a:srgbClr val="ffffff"/>
                  </a:solidFill>
                </a:uFill>
                <a:latin typeface="Arial"/>
                <a:ea typeface="ＭＳ Ｐゴシック"/>
              </a:rPr>
              <a:t>The average accuracy among these 100 images was calculated and saved to determine the accuracy of one parameter value.</a:t>
            </a:r>
            <a:endParaRPr b="0" lang="fi-FI" sz="2850" spc="-1" strike="noStrike">
              <a:solidFill>
                <a:srgbClr val="000000"/>
              </a:solidFill>
              <a:uFill>
                <a:solidFill>
                  <a:srgbClr val="ffffff"/>
                </a:solidFill>
              </a:uFill>
              <a:latin typeface="Arial"/>
            </a:endParaRPr>
          </a:p>
          <a:p>
            <a:pPr marL="348840" indent="-348480">
              <a:lnSpc>
                <a:spcPct val="100000"/>
              </a:lnSpc>
              <a:buBlip>
                <a:blip r:embed="rId5"/>
              </a:buBlip>
            </a:pPr>
            <a:r>
              <a:rPr b="0" lang="fi-FI" sz="2000" spc="-1" strike="noStrike">
                <a:solidFill>
                  <a:srgbClr val="000000"/>
                </a:solidFill>
                <a:uFill>
                  <a:solidFill>
                    <a:srgbClr val="ffffff"/>
                  </a:solidFill>
                </a:uFill>
                <a:latin typeface="Arial"/>
                <a:ea typeface="ＭＳ Ｐゴシック"/>
              </a:rPr>
              <a:t> </a:t>
            </a:r>
            <a:r>
              <a:rPr b="0" lang="fi-FI" sz="2000" spc="-1" strike="noStrike">
                <a:solidFill>
                  <a:srgbClr val="000000"/>
                </a:solidFill>
                <a:uFill>
                  <a:solidFill>
                    <a:srgbClr val="ffffff"/>
                  </a:solidFill>
                </a:uFill>
                <a:latin typeface="Arial"/>
                <a:ea typeface="ＭＳ Ｐゴシック"/>
              </a:rPr>
              <a:t>iterations was needed for each tested parameter. I is the number of images and P is the number of parameters.</a:t>
            </a:r>
            <a:endParaRPr b="0" lang="fi-FI" sz="2850" spc="-1" strike="noStrike">
              <a:solidFill>
                <a:srgbClr val="000000"/>
              </a:solidFill>
              <a:uFill>
                <a:solidFill>
                  <a:srgbClr val="ffffff"/>
                </a:solidFill>
              </a:uFill>
              <a:latin typeface="Arial"/>
            </a:endParaRPr>
          </a:p>
          <a:p>
            <a:pPr marL="348840" indent="-348480">
              <a:lnSpc>
                <a:spcPct val="100000"/>
              </a:lnSpc>
              <a:buBlip>
                <a:blip r:embed="rId6"/>
              </a:buBlip>
            </a:pPr>
            <a:r>
              <a:rPr b="0" lang="fi-FI" sz="2000" spc="-1" strike="noStrike">
                <a:solidFill>
                  <a:srgbClr val="000000"/>
                </a:solidFill>
                <a:uFill>
                  <a:solidFill>
                    <a:srgbClr val="ffffff"/>
                  </a:solidFill>
                </a:uFill>
                <a:latin typeface="Arial"/>
                <a:ea typeface="ＭＳ Ｐゴシック"/>
              </a:rPr>
              <a:t>Accuracy was calculated for each image with formula:</a:t>
            </a:r>
            <a:endParaRPr b="0" lang="fi-FI" sz="2850" spc="-1" strike="noStrike">
              <a:solidFill>
                <a:srgbClr val="000000"/>
              </a:solidFill>
              <a:uFill>
                <a:solidFill>
                  <a:srgbClr val="ffffff"/>
                </a:solidFill>
              </a:uFill>
              <a:latin typeface="Arial"/>
            </a:endParaRPr>
          </a:p>
          <a:p>
            <a:endParaRPr b="0" lang="fi-FI" sz="2850" spc="-1" strike="noStrike">
              <a:solidFill>
                <a:srgbClr val="000000"/>
              </a:solidFill>
              <a:uFill>
                <a:solidFill>
                  <a:srgbClr val="ffffff"/>
                </a:solidFill>
              </a:uFill>
              <a:latin typeface="Arial"/>
            </a:endParaRPr>
          </a:p>
          <a:p>
            <a:r>
              <a:rPr b="0" lang="fi-FI" sz="1800" spc="-1" strike="noStrike">
                <a:solidFill>
                  <a:srgbClr val="000000"/>
                </a:solidFill>
                <a:uFill>
                  <a:solidFill>
                    <a:srgbClr val="ffffff"/>
                  </a:solidFill>
                </a:uFill>
                <a:latin typeface="Arial"/>
                <a:ea typeface="ＭＳ Ｐゴシック"/>
              </a:rPr>
              <a:t>Where  is the number of real lines and  is the number of detected lines.</a:t>
            </a:r>
            <a:endParaRPr b="0" lang="fi-FI" sz="2850" spc="-1" strike="noStrike">
              <a:solidFill>
                <a:srgbClr val="000000"/>
              </a:solidFill>
              <a:uFill>
                <a:solidFill>
                  <a:srgbClr val="ffffff"/>
                </a:solidFill>
              </a:uFill>
              <a:latin typeface="Arial"/>
            </a:endParaRPr>
          </a:p>
        </p:txBody>
      </p:sp>
      <p:sp>
        <p:nvSpPr>
          <p:cNvPr id="465" name="TextShape 3"/>
          <p:cNvSpPr txBox="1"/>
          <p:nvPr/>
        </p:nvSpPr>
        <p:spPr>
          <a:xfrm>
            <a:off x="504000" y="1000800"/>
            <a:ext cx="4458240" cy="5952960"/>
          </a:xfrm>
          <a:prstGeom prst="rect">
            <a:avLst/>
          </a:prstGeom>
          <a:blipFill>
            <a:blip r:embed="rId7"/>
            <a:stretch>
              <a:fillRect/>
            </a:stretch>
          </a:blipFill>
          <a:ln>
            <a:noFill/>
          </a:ln>
        </p:spPr>
        <p:txBody>
          <a:bodyPr/>
          <a:p>
            <a:pPr marL="348840" indent="-348480">
              <a:lnSpc>
                <a:spcPct val="100000"/>
              </a:lnSpc>
              <a:buBlip>
                <a:blip r:embed="rId8"/>
              </a:buBlip>
            </a:pPr>
            <a:r>
              <a:rPr b="0" lang="fi-FI" sz="2850" spc="-1" strike="noStrike">
                <a:solidFill>
                  <a:srgbClr val="000000"/>
                </a:solidFill>
                <a:uFill>
                  <a:solidFill>
                    <a:srgbClr val="ffffff"/>
                  </a:solidFill>
                </a:uFill>
                <a:latin typeface="Arial"/>
                <a:ea typeface="ＭＳ Ｐゴシック"/>
              </a:rPr>
              <a:t> </a:t>
            </a:r>
            <a:endParaRPr b="0" lang="fi-FI" sz="2850" spc="-1" strike="noStrike">
              <a:solidFill>
                <a:srgbClr val="000000"/>
              </a:solidFill>
              <a:uFill>
                <a:solidFill>
                  <a:srgbClr val="ffffff"/>
                </a:solidFill>
              </a:uFill>
              <a:latin typeface="Arial"/>
            </a:endParaRPr>
          </a:p>
        </p:txBody>
      </p:sp>
      <p:sp>
        <p:nvSpPr>
          <p:cNvPr id="466" name="TextShape 4"/>
          <p:cNvSpPr txBox="1"/>
          <p:nvPr/>
        </p:nvSpPr>
        <p:spPr>
          <a:xfrm>
            <a:off x="308520" y="7202520"/>
            <a:ext cx="6883920" cy="279720"/>
          </a:xfrm>
          <a:prstGeom prst="rect">
            <a:avLst/>
          </a:prstGeom>
          <a:noFill/>
          <a:ln>
            <a:noFill/>
          </a:ln>
        </p:spPr>
        <p:txBody>
          <a:bodyPr/>
          <a:p>
            <a:pPr>
              <a:lnSpc>
                <a:spcPct val="100000"/>
              </a:lnSpc>
            </a:pPr>
            <a:r>
              <a:rPr b="0" lang="en-US" sz="1220" spc="-1" strike="noStrike">
                <a:solidFill>
                  <a:srgbClr val="000000"/>
                </a:solidFill>
                <a:uFill>
                  <a:solidFill>
                    <a:srgbClr val="ffffff"/>
                  </a:solidFill>
                </a:uFill>
                <a:latin typeface="Arial"/>
                <a:ea typeface="ＭＳ Ｐゴシック"/>
              </a:rPr>
              <a:t>研究室ゼミ</a:t>
            </a:r>
            <a:endParaRPr b="0" lang="en-US" sz="1400" spc="-1" strike="noStrike">
              <a:solidFill>
                <a:srgbClr val="000000"/>
              </a:solidFill>
              <a:uFill>
                <a:solidFill>
                  <a:srgbClr val="ffffff"/>
                </a:solidFill>
              </a:uFill>
              <a:latin typeface="Times New Roman"/>
            </a:endParaRPr>
          </a:p>
        </p:txBody>
      </p:sp>
      <p:sp>
        <p:nvSpPr>
          <p:cNvPr id="467" name="TextShape 5"/>
          <p:cNvSpPr txBox="1"/>
          <p:nvPr/>
        </p:nvSpPr>
        <p:spPr>
          <a:xfrm>
            <a:off x="9345240" y="7202880"/>
            <a:ext cx="457200" cy="279720"/>
          </a:xfrm>
          <a:prstGeom prst="rect">
            <a:avLst/>
          </a:prstGeom>
          <a:noFill/>
          <a:ln>
            <a:noFill/>
          </a:ln>
        </p:spPr>
        <p:txBody>
          <a:bodyPr/>
          <a:p>
            <a:pPr algn="r">
              <a:lnSpc>
                <a:spcPct val="100000"/>
              </a:lnSpc>
            </a:pPr>
            <a:fld id="{C81F3AED-3FF4-462B-AAFE-4F68CB9D7392}" type="slidenum">
              <a:rPr b="0" lang="en-US" sz="1220" spc="-1" strike="noStrike">
                <a:solidFill>
                  <a:srgbClr val="000000"/>
                </a:solidFill>
                <a:uFill>
                  <a:solidFill>
                    <a:srgbClr val="ffffff"/>
                  </a:solidFill>
                </a:uFill>
                <a:latin typeface="Arial"/>
                <a:ea typeface="ＭＳ Ｐゴシック"/>
              </a:rPr>
              <a:t>1</a:t>
            </a:fld>
            <a:endParaRPr b="0" lang="en-US" sz="1400" spc="-1" strike="noStrike">
              <a:solidFill>
                <a:srgbClr val="000000"/>
              </a:solidFill>
              <a:uFill>
                <a:solidFill>
                  <a:srgbClr val="ffffff"/>
                </a:solidFill>
              </a:uFill>
              <a:latin typeface="Times New Roman"/>
            </a:endParaRPr>
          </a:p>
        </p:txBody>
      </p:sp>
      <p:sp>
        <p:nvSpPr>
          <p:cNvPr id="468" name="CustomShape 6"/>
          <p:cNvSpPr/>
          <p:nvPr/>
        </p:nvSpPr>
        <p:spPr>
          <a:xfrm>
            <a:off x="6864480" y="1424520"/>
            <a:ext cx="1883160" cy="600120"/>
          </a:xfrm>
          <a:prstGeom prst="rect">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600" spc="-1" strike="noStrike">
                <a:solidFill>
                  <a:srgbClr val="000000"/>
                </a:solidFill>
                <a:uFill>
                  <a:solidFill>
                    <a:srgbClr val="ffffff"/>
                  </a:solidFill>
                </a:uFill>
                <a:latin typeface="Arial"/>
                <a:ea typeface="ＭＳ Ｐゴシック"/>
              </a:rPr>
              <a:t>Choose first parameter value</a:t>
            </a:r>
            <a:endParaRPr b="0" lang="en-US" sz="1800" spc="-1" strike="noStrike">
              <a:solidFill>
                <a:srgbClr val="000000"/>
              </a:solidFill>
              <a:uFill>
                <a:solidFill>
                  <a:srgbClr val="ffffff"/>
                </a:solidFill>
              </a:uFill>
              <a:latin typeface="Arial"/>
            </a:endParaRPr>
          </a:p>
        </p:txBody>
      </p:sp>
      <p:sp>
        <p:nvSpPr>
          <p:cNvPr id="469" name="CustomShape 7"/>
          <p:cNvSpPr/>
          <p:nvPr/>
        </p:nvSpPr>
        <p:spPr>
          <a:xfrm>
            <a:off x="6864480" y="2390760"/>
            <a:ext cx="1883160" cy="600120"/>
          </a:xfrm>
          <a:prstGeom prst="rect">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600" spc="-1" strike="noStrike">
                <a:solidFill>
                  <a:srgbClr val="000000"/>
                </a:solidFill>
                <a:uFill>
                  <a:solidFill>
                    <a:srgbClr val="ffffff"/>
                  </a:solidFill>
                </a:uFill>
                <a:latin typeface="Arial"/>
                <a:ea typeface="ＭＳ Ｐゴシック"/>
              </a:rPr>
              <a:t>Choose first image</a:t>
            </a:r>
            <a:endParaRPr b="0" lang="en-US" sz="1800" spc="-1" strike="noStrike">
              <a:solidFill>
                <a:srgbClr val="000000"/>
              </a:solidFill>
              <a:uFill>
                <a:solidFill>
                  <a:srgbClr val="ffffff"/>
                </a:solidFill>
              </a:uFill>
              <a:latin typeface="Arial"/>
            </a:endParaRPr>
          </a:p>
        </p:txBody>
      </p:sp>
      <p:sp>
        <p:nvSpPr>
          <p:cNvPr id="470" name="CustomShape 8"/>
          <p:cNvSpPr/>
          <p:nvPr/>
        </p:nvSpPr>
        <p:spPr>
          <a:xfrm>
            <a:off x="6789240" y="3302280"/>
            <a:ext cx="2033280" cy="825120"/>
          </a:xfrm>
          <a:prstGeom prst="rect">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600" spc="-1" strike="noStrike">
                <a:solidFill>
                  <a:srgbClr val="000000"/>
                </a:solidFill>
                <a:uFill>
                  <a:solidFill>
                    <a:srgbClr val="ffffff"/>
                  </a:solidFill>
                </a:uFill>
                <a:latin typeface="Arial"/>
                <a:ea typeface="ＭＳ Ｐゴシック"/>
              </a:rPr>
              <a:t>Run pre-processing and layout analysis</a:t>
            </a:r>
            <a:endParaRPr b="0" lang="en-US" sz="1800" spc="-1" strike="noStrike">
              <a:solidFill>
                <a:srgbClr val="000000"/>
              </a:solidFill>
              <a:uFill>
                <a:solidFill>
                  <a:srgbClr val="ffffff"/>
                </a:solidFill>
              </a:uFill>
              <a:latin typeface="Arial"/>
            </a:endParaRPr>
          </a:p>
        </p:txBody>
      </p:sp>
      <p:sp>
        <p:nvSpPr>
          <p:cNvPr id="471" name="CustomShape 9"/>
          <p:cNvSpPr/>
          <p:nvPr/>
        </p:nvSpPr>
        <p:spPr>
          <a:xfrm>
            <a:off x="6904800" y="4438800"/>
            <a:ext cx="1802520" cy="667800"/>
          </a:xfrm>
          <a:prstGeom prst="rect">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600" spc="-1" strike="noStrike">
                <a:solidFill>
                  <a:srgbClr val="000000"/>
                </a:solidFill>
                <a:uFill>
                  <a:solidFill>
                    <a:srgbClr val="ffffff"/>
                  </a:solidFill>
                </a:uFill>
                <a:latin typeface="Arial"/>
                <a:ea typeface="ＭＳ Ｐゴシック"/>
              </a:rPr>
              <a:t>Save number of detected lines</a:t>
            </a:r>
            <a:endParaRPr b="0" lang="en-US" sz="1800" spc="-1" strike="noStrike">
              <a:solidFill>
                <a:srgbClr val="000000"/>
              </a:solidFill>
              <a:uFill>
                <a:solidFill>
                  <a:srgbClr val="ffffff"/>
                </a:solidFill>
              </a:uFill>
              <a:latin typeface="Arial"/>
            </a:endParaRPr>
          </a:p>
        </p:txBody>
      </p:sp>
      <p:sp>
        <p:nvSpPr>
          <p:cNvPr id="472" name="CustomShape 10"/>
          <p:cNvSpPr/>
          <p:nvPr/>
        </p:nvSpPr>
        <p:spPr>
          <a:xfrm>
            <a:off x="8983080" y="3391920"/>
            <a:ext cx="1009440" cy="667800"/>
          </a:xfrm>
          <a:prstGeom prst="rect">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600" spc="-1" strike="noStrike">
                <a:solidFill>
                  <a:srgbClr val="000000"/>
                </a:solidFill>
                <a:uFill>
                  <a:solidFill>
                    <a:srgbClr val="ffffff"/>
                  </a:solidFill>
                </a:uFill>
                <a:latin typeface="Arial"/>
                <a:ea typeface="ＭＳ Ｐゴシック"/>
              </a:rPr>
              <a:t>Change image</a:t>
            </a:r>
            <a:endParaRPr b="0" lang="en-US" sz="1800" spc="-1" strike="noStrike">
              <a:solidFill>
                <a:srgbClr val="000000"/>
              </a:solidFill>
              <a:uFill>
                <a:solidFill>
                  <a:srgbClr val="ffffff"/>
                </a:solidFill>
              </a:uFill>
              <a:latin typeface="Arial"/>
            </a:endParaRPr>
          </a:p>
        </p:txBody>
      </p:sp>
      <p:sp>
        <p:nvSpPr>
          <p:cNvPr id="473" name="CustomShape 11"/>
          <p:cNvSpPr/>
          <p:nvPr/>
        </p:nvSpPr>
        <p:spPr>
          <a:xfrm>
            <a:off x="7806240" y="5107320"/>
            <a:ext cx="360" cy="310680"/>
          </a:xfrm>
          <a:custGeom>
            <a:avLst/>
            <a:gdLst/>
            <a:ahLst/>
            <a:rect l="l" t="t" r="r" b="b"/>
            <a:pathLst>
              <a:path w="21600" h="21600">
                <a:moveTo>
                  <a:pt x="0" y="0"/>
                </a:moveTo>
                <a:lnTo>
                  <a:pt x="21600" y="21600"/>
                </a:lnTo>
              </a:path>
            </a:pathLst>
          </a:custGeom>
          <a:noFill/>
          <a:ln w="25560">
            <a:solidFill>
              <a:schemeClr val="tx1"/>
            </a:solidFill>
            <a:round/>
            <a:tailEnd len="lg" type="arrow" w="lg"/>
          </a:ln>
        </p:spPr>
        <p:style>
          <a:lnRef idx="1">
            <a:schemeClr val="accent1"/>
          </a:lnRef>
          <a:fillRef idx="0">
            <a:schemeClr val="accent1"/>
          </a:fillRef>
          <a:effectRef idx="0">
            <a:schemeClr val="accent1"/>
          </a:effectRef>
          <a:fontRef idx="minor"/>
        </p:style>
      </p:sp>
      <p:sp>
        <p:nvSpPr>
          <p:cNvPr id="474" name="CustomShape 12"/>
          <p:cNvSpPr/>
          <p:nvPr/>
        </p:nvSpPr>
        <p:spPr>
          <a:xfrm>
            <a:off x="7806240" y="2025000"/>
            <a:ext cx="360" cy="365400"/>
          </a:xfrm>
          <a:custGeom>
            <a:avLst/>
            <a:gdLst/>
            <a:ahLst/>
            <a:rect l="l" t="t" r="r" b="b"/>
            <a:pathLst>
              <a:path w="21600" h="21600">
                <a:moveTo>
                  <a:pt x="0" y="0"/>
                </a:moveTo>
                <a:lnTo>
                  <a:pt x="21600" y="21600"/>
                </a:lnTo>
              </a:path>
            </a:pathLst>
          </a:custGeom>
          <a:noFill/>
          <a:ln w="25560">
            <a:solidFill>
              <a:schemeClr val="tx1"/>
            </a:solidFill>
            <a:round/>
            <a:tailEnd len="lg" type="arrow" w="lg"/>
          </a:ln>
        </p:spPr>
        <p:style>
          <a:lnRef idx="1">
            <a:schemeClr val="accent1"/>
          </a:lnRef>
          <a:fillRef idx="0">
            <a:schemeClr val="accent1"/>
          </a:fillRef>
          <a:effectRef idx="0">
            <a:schemeClr val="accent1"/>
          </a:effectRef>
          <a:fontRef idx="minor"/>
        </p:style>
      </p:sp>
      <p:sp>
        <p:nvSpPr>
          <p:cNvPr id="475" name="CustomShape 13"/>
          <p:cNvSpPr/>
          <p:nvPr/>
        </p:nvSpPr>
        <p:spPr>
          <a:xfrm>
            <a:off x="7806240" y="2991240"/>
            <a:ext cx="360" cy="310680"/>
          </a:xfrm>
          <a:custGeom>
            <a:avLst/>
            <a:gdLst/>
            <a:ahLst/>
            <a:rect l="l" t="t" r="r" b="b"/>
            <a:pathLst>
              <a:path w="21600" h="21600">
                <a:moveTo>
                  <a:pt x="0" y="0"/>
                </a:moveTo>
                <a:lnTo>
                  <a:pt x="21600" y="21600"/>
                </a:lnTo>
              </a:path>
            </a:pathLst>
          </a:custGeom>
          <a:noFill/>
          <a:ln w="25560">
            <a:solidFill>
              <a:schemeClr val="tx1"/>
            </a:solidFill>
            <a:round/>
            <a:tailEnd len="lg" type="arrow" w="lg"/>
          </a:ln>
        </p:spPr>
        <p:style>
          <a:lnRef idx="1">
            <a:schemeClr val="accent1"/>
          </a:lnRef>
          <a:fillRef idx="0">
            <a:schemeClr val="accent1"/>
          </a:fillRef>
          <a:effectRef idx="0">
            <a:schemeClr val="accent1"/>
          </a:effectRef>
          <a:fontRef idx="minor"/>
        </p:style>
      </p:sp>
      <p:sp>
        <p:nvSpPr>
          <p:cNvPr id="476" name="CustomShape 14"/>
          <p:cNvSpPr/>
          <p:nvPr/>
        </p:nvSpPr>
        <p:spPr>
          <a:xfrm flipV="1" rot="16200000">
            <a:off x="8602200" y="2506320"/>
            <a:ext cx="89280" cy="1681560"/>
          </a:xfrm>
          <a:prstGeom prst="bentConnector3">
            <a:avLst>
              <a:gd name="adj1" fmla="val 355202"/>
            </a:avLst>
          </a:prstGeom>
          <a:noFill/>
          <a:ln w="25560">
            <a:solidFill>
              <a:schemeClr val="tx1"/>
            </a:solidFill>
            <a:round/>
            <a:tailEnd len="lg" type="arrow" w="lg"/>
          </a:ln>
        </p:spPr>
        <p:style>
          <a:lnRef idx="1">
            <a:schemeClr val="accent1"/>
          </a:lnRef>
          <a:fillRef idx="0">
            <a:schemeClr val="accent1"/>
          </a:fillRef>
          <a:effectRef idx="0">
            <a:schemeClr val="accent1"/>
          </a:effectRef>
          <a:fontRef idx="minor"/>
        </p:style>
      </p:sp>
      <p:sp>
        <p:nvSpPr>
          <p:cNvPr id="477" name="CustomShape 15"/>
          <p:cNvSpPr/>
          <p:nvPr/>
        </p:nvSpPr>
        <p:spPr>
          <a:xfrm flipH="1">
            <a:off x="7805520" y="4127760"/>
            <a:ext cx="360" cy="310680"/>
          </a:xfrm>
          <a:custGeom>
            <a:avLst/>
            <a:gdLst/>
            <a:ahLst/>
            <a:rect l="l" t="t" r="r" b="b"/>
            <a:pathLst>
              <a:path w="21600" h="21600">
                <a:moveTo>
                  <a:pt x="0" y="0"/>
                </a:moveTo>
                <a:lnTo>
                  <a:pt x="21600" y="21600"/>
                </a:lnTo>
              </a:path>
            </a:pathLst>
          </a:custGeom>
          <a:noFill/>
          <a:ln w="25560">
            <a:solidFill>
              <a:schemeClr val="tx1"/>
            </a:solidFill>
            <a:round/>
            <a:tailEnd len="lg" type="arrow" w="lg"/>
          </a:ln>
        </p:spPr>
        <p:style>
          <a:lnRef idx="1">
            <a:schemeClr val="accent1"/>
          </a:lnRef>
          <a:fillRef idx="0">
            <a:schemeClr val="accent1"/>
          </a:fillRef>
          <a:effectRef idx="0">
            <a:schemeClr val="accent1"/>
          </a:effectRef>
          <a:fontRef idx="minor"/>
        </p:style>
      </p:sp>
      <p:sp>
        <p:nvSpPr>
          <p:cNvPr id="478" name="CustomShape 16"/>
          <p:cNvSpPr/>
          <p:nvPr/>
        </p:nvSpPr>
        <p:spPr>
          <a:xfrm>
            <a:off x="7137360" y="5418360"/>
            <a:ext cx="1337400" cy="654840"/>
          </a:xfrm>
          <a:prstGeom prst="diamond">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000" spc="-1" strike="noStrike">
                <a:solidFill>
                  <a:srgbClr val="000000"/>
                </a:solidFill>
                <a:uFill>
                  <a:solidFill>
                    <a:srgbClr val="ffffff"/>
                  </a:solidFill>
                </a:uFill>
                <a:latin typeface="Arial"/>
                <a:ea typeface="ＭＳ Ｐゴシック"/>
              </a:rPr>
              <a:t>Images left</a:t>
            </a:r>
            <a:endParaRPr b="0" lang="en-US" sz="1800" spc="-1" strike="noStrike">
              <a:solidFill>
                <a:srgbClr val="000000"/>
              </a:solidFill>
              <a:uFill>
                <a:solidFill>
                  <a:srgbClr val="ffffff"/>
                </a:solidFill>
              </a:uFill>
              <a:latin typeface="Arial"/>
            </a:endParaRPr>
          </a:p>
        </p:txBody>
      </p:sp>
      <p:sp>
        <p:nvSpPr>
          <p:cNvPr id="479" name="CustomShape 17"/>
          <p:cNvSpPr/>
          <p:nvPr/>
        </p:nvSpPr>
        <p:spPr>
          <a:xfrm flipH="1" flipV="1" rot="5400000">
            <a:off x="7640280" y="4224960"/>
            <a:ext cx="2012760" cy="1681560"/>
          </a:xfrm>
          <a:prstGeom prst="bentConnector3">
            <a:avLst>
              <a:gd name="adj1" fmla="val -11355"/>
            </a:avLst>
          </a:prstGeom>
          <a:noFill/>
          <a:ln w="25560">
            <a:solidFill>
              <a:schemeClr val="tx1"/>
            </a:solidFill>
            <a:round/>
            <a:tailEnd len="lg" type="arrow" w="lg"/>
          </a:ln>
        </p:spPr>
        <p:style>
          <a:lnRef idx="1">
            <a:schemeClr val="accent1"/>
          </a:lnRef>
          <a:fillRef idx="0">
            <a:schemeClr val="accent1"/>
          </a:fillRef>
          <a:effectRef idx="0">
            <a:schemeClr val="accent1"/>
          </a:effectRef>
          <a:fontRef idx="minor"/>
        </p:style>
      </p:sp>
      <p:sp>
        <p:nvSpPr>
          <p:cNvPr id="480" name="CustomShape 18"/>
          <p:cNvSpPr/>
          <p:nvPr/>
        </p:nvSpPr>
        <p:spPr>
          <a:xfrm>
            <a:off x="8525520" y="5902560"/>
            <a:ext cx="47232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Arial"/>
                <a:ea typeface="ＭＳ Ｐゴシック"/>
              </a:rPr>
              <a:t>Yes</a:t>
            </a:r>
            <a:endParaRPr b="0" lang="en-US" sz="1800" spc="-1" strike="noStrike">
              <a:solidFill>
                <a:srgbClr val="000000"/>
              </a:solidFill>
              <a:uFill>
                <a:solidFill>
                  <a:srgbClr val="ffffff"/>
                </a:solidFill>
              </a:uFill>
              <a:latin typeface="Arial"/>
            </a:endParaRPr>
          </a:p>
        </p:txBody>
      </p:sp>
      <p:sp>
        <p:nvSpPr>
          <p:cNvPr id="481" name="CustomShape 19"/>
          <p:cNvSpPr/>
          <p:nvPr/>
        </p:nvSpPr>
        <p:spPr>
          <a:xfrm>
            <a:off x="6626520" y="5910840"/>
            <a:ext cx="4096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Arial"/>
                <a:ea typeface="ＭＳ Ｐゴシック"/>
              </a:rPr>
              <a:t>No</a:t>
            </a:r>
            <a:endParaRPr b="0" lang="en-US" sz="1800" spc="-1" strike="noStrike">
              <a:solidFill>
                <a:srgbClr val="000000"/>
              </a:solidFill>
              <a:uFill>
                <a:solidFill>
                  <a:srgbClr val="ffffff"/>
                </a:solidFill>
              </a:uFill>
              <a:latin typeface="Arial"/>
            </a:endParaRPr>
          </a:p>
        </p:txBody>
      </p:sp>
      <p:sp>
        <p:nvSpPr>
          <p:cNvPr id="482" name="CustomShape 20"/>
          <p:cNvSpPr/>
          <p:nvPr/>
        </p:nvSpPr>
        <p:spPr>
          <a:xfrm flipH="1" rot="5400000">
            <a:off x="6800040" y="5067720"/>
            <a:ext cx="202320" cy="1808280"/>
          </a:xfrm>
          <a:prstGeom prst="bentConnector3">
            <a:avLst>
              <a:gd name="adj1" fmla="val -112876"/>
            </a:avLst>
          </a:prstGeom>
          <a:noFill/>
          <a:ln w="25560">
            <a:solidFill>
              <a:schemeClr val="tx1"/>
            </a:solidFill>
            <a:round/>
            <a:tailEnd len="lg" type="arrow" w="lg"/>
          </a:ln>
        </p:spPr>
        <p:style>
          <a:lnRef idx="1">
            <a:schemeClr val="accent1"/>
          </a:lnRef>
          <a:fillRef idx="0">
            <a:schemeClr val="accent1"/>
          </a:fillRef>
          <a:effectRef idx="0">
            <a:schemeClr val="accent1"/>
          </a:effectRef>
          <a:fontRef idx="minor"/>
        </p:style>
      </p:sp>
      <p:sp>
        <p:nvSpPr>
          <p:cNvPr id="483" name="CustomShape 21"/>
          <p:cNvSpPr/>
          <p:nvPr/>
        </p:nvSpPr>
        <p:spPr>
          <a:xfrm>
            <a:off x="5328720" y="2294280"/>
            <a:ext cx="1337400" cy="852120"/>
          </a:xfrm>
          <a:prstGeom prst="rect">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600" spc="-1" strike="noStrike">
                <a:solidFill>
                  <a:srgbClr val="000000"/>
                </a:solidFill>
                <a:uFill>
                  <a:solidFill>
                    <a:srgbClr val="ffffff"/>
                  </a:solidFill>
                </a:uFill>
                <a:latin typeface="Arial"/>
                <a:ea typeface="ＭＳ Ｐゴシック"/>
              </a:rPr>
              <a:t>Change Parameter value</a:t>
            </a:r>
            <a:endParaRPr b="0" lang="en-US" sz="1800" spc="-1" strike="noStrike">
              <a:solidFill>
                <a:srgbClr val="000000"/>
              </a:solidFill>
              <a:uFill>
                <a:solidFill>
                  <a:srgbClr val="ffffff"/>
                </a:solidFill>
              </a:uFill>
              <a:latin typeface="Arial"/>
            </a:endParaRPr>
          </a:p>
        </p:txBody>
      </p:sp>
      <p:sp>
        <p:nvSpPr>
          <p:cNvPr id="484" name="CustomShape 22"/>
          <p:cNvSpPr/>
          <p:nvPr/>
        </p:nvSpPr>
        <p:spPr>
          <a:xfrm flipH="1" rot="16200000">
            <a:off x="6852960" y="1438200"/>
            <a:ext cx="96120" cy="1808280"/>
          </a:xfrm>
          <a:prstGeom prst="bentConnector3">
            <a:avLst>
              <a:gd name="adj1" fmla="val -152045"/>
            </a:avLst>
          </a:prstGeom>
          <a:noFill/>
          <a:ln w="25560">
            <a:solidFill>
              <a:schemeClr val="tx1"/>
            </a:solidFill>
            <a:round/>
            <a:tailEnd len="lg" type="arrow" w="lg"/>
          </a:ln>
        </p:spPr>
        <p:style>
          <a:lnRef idx="1">
            <a:schemeClr val="accent1"/>
          </a:lnRef>
          <a:fillRef idx="0">
            <a:schemeClr val="accent1"/>
          </a:fillRef>
          <a:effectRef idx="0">
            <a:schemeClr val="accent1"/>
          </a:effectRef>
          <a:fontRef idx="minor"/>
        </p:style>
      </p:sp>
      <p:sp>
        <p:nvSpPr>
          <p:cNvPr id="485" name="CustomShape 23"/>
          <p:cNvSpPr/>
          <p:nvPr/>
        </p:nvSpPr>
        <p:spPr>
          <a:xfrm>
            <a:off x="5328720" y="5018400"/>
            <a:ext cx="1337400" cy="852120"/>
          </a:xfrm>
          <a:prstGeom prst="rect">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600" spc="-1" strike="noStrike">
                <a:solidFill>
                  <a:srgbClr val="000000"/>
                </a:solidFill>
                <a:uFill>
                  <a:solidFill>
                    <a:srgbClr val="ffffff"/>
                  </a:solidFill>
                </a:uFill>
                <a:latin typeface="Arial"/>
                <a:ea typeface="ＭＳ Ｐゴシック"/>
              </a:rPr>
              <a:t>Calculate average accuracy</a:t>
            </a:r>
            <a:endParaRPr b="0" lang="en-US" sz="1800" spc="-1" strike="noStrike">
              <a:solidFill>
                <a:srgbClr val="000000"/>
              </a:solidFill>
              <a:uFill>
                <a:solidFill>
                  <a:srgbClr val="ffffff"/>
                </a:solidFill>
              </a:uFill>
              <a:latin typeface="Arial"/>
            </a:endParaRPr>
          </a:p>
        </p:txBody>
      </p:sp>
      <p:sp>
        <p:nvSpPr>
          <p:cNvPr id="486" name="CustomShape 24"/>
          <p:cNvSpPr/>
          <p:nvPr/>
        </p:nvSpPr>
        <p:spPr>
          <a:xfrm flipV="1">
            <a:off x="5997600" y="4410000"/>
            <a:ext cx="360" cy="607680"/>
          </a:xfrm>
          <a:custGeom>
            <a:avLst/>
            <a:gdLst/>
            <a:ahLst/>
            <a:rect l="l" t="t" r="r" b="b"/>
            <a:pathLst>
              <a:path w="21600" h="21600">
                <a:moveTo>
                  <a:pt x="0" y="0"/>
                </a:moveTo>
                <a:lnTo>
                  <a:pt x="21600" y="21600"/>
                </a:lnTo>
              </a:path>
            </a:pathLst>
          </a:custGeom>
          <a:noFill/>
          <a:ln w="25560">
            <a:solidFill>
              <a:schemeClr val="tx1"/>
            </a:solidFill>
            <a:round/>
            <a:tailEnd len="lg" type="arrow" w="lg"/>
          </a:ln>
        </p:spPr>
        <p:style>
          <a:lnRef idx="1">
            <a:schemeClr val="accent1"/>
          </a:lnRef>
          <a:fillRef idx="0">
            <a:schemeClr val="accent1"/>
          </a:fillRef>
          <a:effectRef idx="0">
            <a:schemeClr val="accent1"/>
          </a:effectRef>
          <a:fontRef idx="minor"/>
        </p:style>
      </p:sp>
      <p:sp>
        <p:nvSpPr>
          <p:cNvPr id="487" name="CustomShape 25"/>
          <p:cNvSpPr/>
          <p:nvPr/>
        </p:nvSpPr>
        <p:spPr>
          <a:xfrm>
            <a:off x="5375880" y="3755160"/>
            <a:ext cx="1243080" cy="654840"/>
          </a:xfrm>
          <a:prstGeom prst="diamond">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000" spc="-1" strike="noStrike">
                <a:solidFill>
                  <a:srgbClr val="000000"/>
                </a:solidFill>
                <a:uFill>
                  <a:solidFill>
                    <a:srgbClr val="ffffff"/>
                  </a:solidFill>
                </a:uFill>
                <a:latin typeface="Arial"/>
                <a:ea typeface="ＭＳ Ｐゴシック"/>
              </a:rPr>
              <a:t>Param. left</a:t>
            </a:r>
            <a:endParaRPr b="0" lang="en-US" sz="1800" spc="-1" strike="noStrike">
              <a:solidFill>
                <a:srgbClr val="000000"/>
              </a:solidFill>
              <a:uFill>
                <a:solidFill>
                  <a:srgbClr val="ffffff"/>
                </a:solidFill>
              </a:uFill>
              <a:latin typeface="Arial"/>
            </a:endParaRPr>
          </a:p>
        </p:txBody>
      </p:sp>
      <p:sp>
        <p:nvSpPr>
          <p:cNvPr id="488" name="CustomShape 26"/>
          <p:cNvSpPr/>
          <p:nvPr/>
        </p:nvSpPr>
        <p:spPr>
          <a:xfrm flipH="1" flipV="1">
            <a:off x="5996880" y="3146760"/>
            <a:ext cx="360" cy="607680"/>
          </a:xfrm>
          <a:custGeom>
            <a:avLst/>
            <a:gdLst/>
            <a:ahLst/>
            <a:rect l="l" t="t" r="r" b="b"/>
            <a:pathLst>
              <a:path w="21600" h="21600">
                <a:moveTo>
                  <a:pt x="0" y="0"/>
                </a:moveTo>
                <a:lnTo>
                  <a:pt x="21600" y="21600"/>
                </a:lnTo>
              </a:path>
            </a:pathLst>
          </a:custGeom>
          <a:noFill/>
          <a:ln w="25560">
            <a:solidFill>
              <a:schemeClr val="tx1"/>
            </a:solidFill>
            <a:round/>
            <a:tailEnd len="lg" type="arrow" w="lg"/>
          </a:ln>
        </p:spPr>
        <p:style>
          <a:lnRef idx="1">
            <a:schemeClr val="accent1"/>
          </a:lnRef>
          <a:fillRef idx="0">
            <a:schemeClr val="accent1"/>
          </a:fillRef>
          <a:effectRef idx="0">
            <a:schemeClr val="accent1"/>
          </a:effectRef>
          <a:fontRef idx="minor"/>
        </p:style>
      </p:sp>
      <p:sp>
        <p:nvSpPr>
          <p:cNvPr id="489" name="CustomShape 27"/>
          <p:cNvSpPr/>
          <p:nvPr/>
        </p:nvSpPr>
        <p:spPr>
          <a:xfrm>
            <a:off x="5415840" y="3363120"/>
            <a:ext cx="47232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Arial"/>
                <a:ea typeface="ＭＳ Ｐゴシック"/>
              </a:rPr>
              <a:t>Yes</a:t>
            </a:r>
            <a:endParaRPr b="0" lang="en-US" sz="1800" spc="-1" strike="noStrike">
              <a:solidFill>
                <a:srgbClr val="000000"/>
              </a:solidFill>
              <a:uFill>
                <a:solidFill>
                  <a:srgbClr val="ffffff"/>
                </a:solidFill>
              </a:uFill>
              <a:latin typeface="Arial"/>
            </a:endParaRPr>
          </a:p>
        </p:txBody>
      </p:sp>
      <p:sp>
        <p:nvSpPr>
          <p:cNvPr id="490" name="CustomShape 28"/>
          <p:cNvSpPr/>
          <p:nvPr/>
        </p:nvSpPr>
        <p:spPr>
          <a:xfrm>
            <a:off x="5027400" y="3726000"/>
            <a:ext cx="4096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Arial"/>
                <a:ea typeface="ＭＳ Ｐゴシック"/>
              </a:rPr>
              <a:t>No</a:t>
            </a:r>
            <a:endParaRPr b="0" lang="en-US" sz="1800" spc="-1" strike="noStrike">
              <a:solidFill>
                <a:srgbClr val="000000"/>
              </a:solidFill>
              <a:uFill>
                <a:solidFill>
                  <a:srgbClr val="ffffff"/>
                </a:solidFill>
              </a:uFill>
              <a:latin typeface="Arial"/>
            </a:endParaRPr>
          </a:p>
        </p:txBody>
      </p:sp>
      <p:sp>
        <p:nvSpPr>
          <p:cNvPr id="491" name="CustomShape 29"/>
          <p:cNvSpPr/>
          <p:nvPr/>
        </p:nvSpPr>
        <p:spPr>
          <a:xfrm flipV="1" rot="10800000">
            <a:off x="5375880" y="4403880"/>
            <a:ext cx="143640" cy="321120"/>
          </a:xfrm>
          <a:prstGeom prst="bentConnector2">
            <a:avLst/>
          </a:prstGeom>
          <a:noFill/>
          <a:ln w="25560">
            <a:solidFill>
              <a:schemeClr val="tx1"/>
            </a:solidFill>
            <a:round/>
            <a:tailEnd len="lg" type="arrow" w="lg"/>
          </a:ln>
        </p:spPr>
        <p:style>
          <a:lnRef idx="1">
            <a:schemeClr val="accent1"/>
          </a:lnRef>
          <a:fillRef idx="0">
            <a:schemeClr val="accent1"/>
          </a:fillRef>
          <a:effectRef idx="0">
            <a:schemeClr val="accent1"/>
          </a:effectRef>
          <a:fontRef idx="minor"/>
        </p:style>
      </p:sp>
      <p:sp>
        <p:nvSpPr>
          <p:cNvPr id="492" name="CustomShape 30"/>
          <p:cNvSpPr/>
          <p:nvPr/>
        </p:nvSpPr>
        <p:spPr>
          <a:xfrm>
            <a:off x="4863960" y="4403880"/>
            <a:ext cx="735840" cy="433800"/>
          </a:xfrm>
          <a:prstGeom prst="rect">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600" spc="-1" strike="noStrike">
                <a:solidFill>
                  <a:srgbClr val="000000"/>
                </a:solidFill>
                <a:uFill>
                  <a:solidFill>
                    <a:srgbClr val="ffffff"/>
                  </a:solidFill>
                </a:uFill>
                <a:latin typeface="Arial"/>
                <a:ea typeface="ＭＳ Ｐゴシック"/>
              </a:rPr>
              <a:t>Done</a:t>
            </a:r>
            <a:endParaRPr b="0" lang="en-US" sz="1800" spc="-1" strike="noStrike">
              <a:solidFill>
                <a:srgbClr val="000000"/>
              </a:solidFill>
              <a:uFill>
                <a:solidFill>
                  <a:srgbClr val="ffffff"/>
                </a:solidFill>
              </a:uFill>
              <a:latin typeface="Arial"/>
            </a:endParaRPr>
          </a:p>
        </p:txBody>
      </p:sp>
    </p:spTree>
  </p:cSld>
  <p:timing>
    <p:tnLst>
      <p:par>
        <p:cTn id="112" dur="indefinite" restart="never" nodeType="tmRoot">
          <p:childTnLst>
            <p:seq>
              <p:cTn id="113"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TextShape 1"/>
          <p:cNvSpPr txBox="1"/>
          <p:nvPr/>
        </p:nvSpPr>
        <p:spPr>
          <a:xfrm>
            <a:off x="277920" y="211320"/>
            <a:ext cx="9433440" cy="530280"/>
          </a:xfrm>
          <a:prstGeom prst="rect">
            <a:avLst/>
          </a:prstGeom>
          <a:noFill/>
          <a:ln>
            <a:noFill/>
          </a:ln>
        </p:spPr>
        <p:txBody>
          <a:bodyPr anchor="ctr"/>
          <a:p>
            <a:pPr>
              <a:lnSpc>
                <a:spcPct val="100000"/>
              </a:lnSpc>
            </a:pPr>
            <a:r>
              <a:rPr b="0" lang="fi-FI" sz="2850" spc="-1" strike="noStrike">
                <a:solidFill>
                  <a:srgbClr val="000000"/>
                </a:solidFill>
                <a:uFill>
                  <a:solidFill>
                    <a:srgbClr val="ffffff"/>
                  </a:solidFill>
                </a:uFill>
                <a:latin typeface="Arial"/>
                <a:ea typeface="ＭＳ Ｐゴシック"/>
              </a:rPr>
              <a:t>アウトライン</a:t>
            </a:r>
            <a:endParaRPr b="0" lang="fi-FI" sz="1800" spc="-1" strike="noStrike">
              <a:solidFill>
                <a:srgbClr val="000000"/>
              </a:solidFill>
              <a:uFill>
                <a:solidFill>
                  <a:srgbClr val="ffffff"/>
                </a:solidFill>
              </a:uFill>
              <a:latin typeface="Arial"/>
            </a:endParaRPr>
          </a:p>
        </p:txBody>
      </p:sp>
      <p:sp>
        <p:nvSpPr>
          <p:cNvPr id="260" name="TextShape 2"/>
          <p:cNvSpPr txBox="1"/>
          <p:nvPr/>
        </p:nvSpPr>
        <p:spPr>
          <a:xfrm>
            <a:off x="504000" y="1000800"/>
            <a:ext cx="9072360" cy="5952960"/>
          </a:xfrm>
          <a:prstGeom prst="rect">
            <a:avLst/>
          </a:prstGeom>
          <a:noFill/>
          <a:ln>
            <a:noFill/>
          </a:ln>
        </p:spPr>
        <p:txBody>
          <a:bodyPr/>
          <a:p>
            <a:pPr marL="348840" indent="-348480">
              <a:lnSpc>
                <a:spcPct val="100000"/>
              </a:lnSpc>
              <a:buBlip>
                <a:blip r:embed="rId1"/>
              </a:buBlip>
            </a:pPr>
            <a:r>
              <a:rPr b="0" lang="fi-FI" sz="2850" spc="-1" strike="noStrike">
                <a:solidFill>
                  <a:srgbClr val="000000"/>
                </a:solidFill>
                <a:uFill>
                  <a:solidFill>
                    <a:srgbClr val="ffffff"/>
                  </a:solidFill>
                </a:uFill>
                <a:latin typeface="Arial"/>
                <a:ea typeface="ＭＳ Ｐゴシック"/>
              </a:rPr>
              <a:t>オフライン手書き文字認識について</a:t>
            </a:r>
            <a:endParaRPr b="0" lang="fi-FI" sz="2850" spc="-1" strike="noStrike">
              <a:solidFill>
                <a:srgbClr val="000000"/>
              </a:solidFill>
              <a:uFill>
                <a:solidFill>
                  <a:srgbClr val="ffffff"/>
                </a:solidFill>
              </a:uFill>
              <a:latin typeface="Arial"/>
            </a:endParaRPr>
          </a:p>
          <a:p>
            <a:pPr marL="348840" indent="-348480">
              <a:lnSpc>
                <a:spcPct val="100000"/>
              </a:lnSpc>
              <a:buBlip>
                <a:blip r:embed="rId2"/>
              </a:buBlip>
            </a:pPr>
            <a:r>
              <a:rPr b="0" lang="fi-FI" sz="2850" spc="-1" strike="noStrike">
                <a:solidFill>
                  <a:srgbClr val="000000"/>
                </a:solidFill>
                <a:uFill>
                  <a:solidFill>
                    <a:srgbClr val="ffffff"/>
                  </a:solidFill>
                </a:uFill>
                <a:latin typeface="Arial"/>
                <a:ea typeface="ＭＳ Ｐゴシック"/>
              </a:rPr>
              <a:t>ブロックベースハフ変換マッピング</a:t>
            </a:r>
            <a:endParaRPr b="0" lang="fi-FI" sz="2850" spc="-1" strike="noStrike">
              <a:solidFill>
                <a:srgbClr val="000000"/>
              </a:solidFill>
              <a:uFill>
                <a:solidFill>
                  <a:srgbClr val="ffffff"/>
                </a:solidFill>
              </a:uFill>
              <a:latin typeface="Arial"/>
            </a:endParaRPr>
          </a:p>
          <a:p>
            <a:pPr lvl="1" marL="756000" indent="-290520">
              <a:lnSpc>
                <a:spcPct val="100000"/>
              </a:lnSpc>
              <a:buBlip>
                <a:blip r:embed="rId3"/>
              </a:buBlip>
            </a:pPr>
            <a:r>
              <a:rPr b="0" lang="fi-FI" sz="2440" spc="-1" strike="noStrike">
                <a:solidFill>
                  <a:srgbClr val="000000"/>
                </a:solidFill>
                <a:uFill>
                  <a:solidFill>
                    <a:srgbClr val="ffffff"/>
                  </a:solidFill>
                </a:uFill>
                <a:latin typeface="Arial"/>
                <a:ea typeface="ＭＳ Ｐゴシック"/>
              </a:rPr>
              <a:t>部分集合</a:t>
            </a:r>
            <a:endParaRPr b="0" lang="fi-FI" sz="2040" spc="-1" strike="noStrike">
              <a:solidFill>
                <a:srgbClr val="000000"/>
              </a:solidFill>
              <a:uFill>
                <a:solidFill>
                  <a:srgbClr val="ffffff"/>
                </a:solidFill>
              </a:uFill>
              <a:latin typeface="Arial"/>
            </a:endParaRPr>
          </a:p>
          <a:p>
            <a:pPr lvl="1" marL="756000" indent="-290520">
              <a:lnSpc>
                <a:spcPct val="100000"/>
              </a:lnSpc>
              <a:buBlip>
                <a:blip r:embed="rId4"/>
              </a:buBlip>
            </a:pPr>
            <a:r>
              <a:rPr b="0" lang="fi-FI" sz="2440" spc="-1" strike="noStrike">
                <a:solidFill>
                  <a:srgbClr val="000000"/>
                </a:solidFill>
                <a:uFill>
                  <a:solidFill>
                    <a:srgbClr val="ffffff"/>
                  </a:solidFill>
                </a:uFill>
                <a:latin typeface="Arial"/>
                <a:ea typeface="ＭＳ Ｐゴシック"/>
              </a:rPr>
              <a:t>ハフ変換マッピング</a:t>
            </a:r>
            <a:endParaRPr b="0" lang="fi-FI" sz="2040" spc="-1" strike="noStrike">
              <a:solidFill>
                <a:srgbClr val="000000"/>
              </a:solidFill>
              <a:uFill>
                <a:solidFill>
                  <a:srgbClr val="ffffff"/>
                </a:solidFill>
              </a:uFill>
              <a:latin typeface="Arial"/>
            </a:endParaRPr>
          </a:p>
          <a:p>
            <a:pPr lvl="1" marL="756000" indent="-290520">
              <a:lnSpc>
                <a:spcPct val="100000"/>
              </a:lnSpc>
              <a:buBlip>
                <a:blip r:embed="rId5"/>
              </a:buBlip>
            </a:pPr>
            <a:r>
              <a:rPr b="0" lang="fi-FI" sz="2440" spc="-1" strike="noStrike">
                <a:solidFill>
                  <a:srgbClr val="000000"/>
                </a:solidFill>
                <a:uFill>
                  <a:solidFill>
                    <a:srgbClr val="ffffff"/>
                  </a:solidFill>
                </a:uFill>
                <a:latin typeface="Arial"/>
                <a:ea typeface="ＭＳ Ｐゴシック"/>
              </a:rPr>
              <a:t>部分集合 </a:t>
            </a:r>
            <a:r>
              <a:rPr b="0" lang="fi-FI" sz="2440" spc="-1" strike="noStrike">
                <a:solidFill>
                  <a:srgbClr val="000000"/>
                </a:solidFill>
                <a:uFill>
                  <a:solidFill>
                    <a:srgbClr val="ffffff"/>
                  </a:solidFill>
                </a:uFill>
                <a:latin typeface="Arial"/>
                <a:ea typeface="ＭＳ Ｐゴシック"/>
              </a:rPr>
              <a:t>2 &amp; 3</a:t>
            </a:r>
            <a:endParaRPr b="0" lang="fi-FI" sz="2040" spc="-1" strike="noStrike">
              <a:solidFill>
                <a:srgbClr val="000000"/>
              </a:solidFill>
              <a:uFill>
                <a:solidFill>
                  <a:srgbClr val="ffffff"/>
                </a:solidFill>
              </a:uFill>
              <a:latin typeface="Arial"/>
            </a:endParaRPr>
          </a:p>
          <a:p>
            <a:pPr lvl="1" marL="756000" indent="-290520">
              <a:lnSpc>
                <a:spcPct val="100000"/>
              </a:lnSpc>
              <a:buBlip>
                <a:blip r:embed="rId6"/>
              </a:buBlip>
            </a:pPr>
            <a:r>
              <a:rPr b="0" lang="fi-FI" sz="2440" spc="-1" strike="noStrike">
                <a:solidFill>
                  <a:srgbClr val="000000"/>
                </a:solidFill>
                <a:uFill>
                  <a:solidFill>
                    <a:srgbClr val="ffffff"/>
                  </a:solidFill>
                </a:uFill>
                <a:latin typeface="Arial"/>
                <a:ea typeface="ＭＳ Ｐゴシック"/>
              </a:rPr>
              <a:t>追加の制約と手法について</a:t>
            </a:r>
            <a:endParaRPr b="0" lang="fi-FI" sz="2040" spc="-1" strike="noStrike">
              <a:solidFill>
                <a:srgbClr val="000000"/>
              </a:solidFill>
              <a:uFill>
                <a:solidFill>
                  <a:srgbClr val="ffffff"/>
                </a:solidFill>
              </a:uFill>
              <a:latin typeface="Arial"/>
            </a:endParaRPr>
          </a:p>
          <a:p>
            <a:pPr marL="348840" indent="-348480">
              <a:lnSpc>
                <a:spcPct val="100000"/>
              </a:lnSpc>
              <a:buBlip>
                <a:blip r:embed="rId7"/>
              </a:buBlip>
            </a:pPr>
            <a:r>
              <a:rPr b="0" lang="fi-FI" sz="2850" spc="-1" strike="noStrike">
                <a:solidFill>
                  <a:srgbClr val="000000"/>
                </a:solidFill>
                <a:uFill>
                  <a:solidFill>
                    <a:srgbClr val="ffffff"/>
                  </a:solidFill>
                </a:uFill>
                <a:latin typeface="Arial"/>
                <a:ea typeface="ＭＳ Ｐゴシック"/>
              </a:rPr>
              <a:t>実験</a:t>
            </a:r>
            <a:endParaRPr b="0" lang="fi-FI" sz="2850" spc="-1" strike="noStrike">
              <a:solidFill>
                <a:srgbClr val="000000"/>
              </a:solidFill>
              <a:uFill>
                <a:solidFill>
                  <a:srgbClr val="ffffff"/>
                </a:solidFill>
              </a:uFill>
              <a:latin typeface="Arial"/>
            </a:endParaRPr>
          </a:p>
          <a:p>
            <a:pPr marL="348840" indent="-348480">
              <a:lnSpc>
                <a:spcPct val="100000"/>
              </a:lnSpc>
              <a:buBlip>
                <a:blip r:embed="rId8"/>
              </a:buBlip>
            </a:pPr>
            <a:r>
              <a:rPr b="0" lang="fi-FI" sz="2850" spc="-1" strike="noStrike">
                <a:solidFill>
                  <a:srgbClr val="000000"/>
                </a:solidFill>
                <a:uFill>
                  <a:solidFill>
                    <a:srgbClr val="ffffff"/>
                  </a:solidFill>
                </a:uFill>
                <a:latin typeface="Arial"/>
                <a:ea typeface="ＭＳ Ｐゴシック"/>
              </a:rPr>
              <a:t>実験の結果</a:t>
            </a:r>
            <a:endParaRPr b="0" lang="fi-FI" sz="2850" spc="-1" strike="noStrike">
              <a:solidFill>
                <a:srgbClr val="000000"/>
              </a:solidFill>
              <a:uFill>
                <a:solidFill>
                  <a:srgbClr val="ffffff"/>
                </a:solidFill>
              </a:uFill>
              <a:latin typeface="Arial"/>
            </a:endParaRPr>
          </a:p>
          <a:p>
            <a:pPr marL="348840" indent="-348480">
              <a:lnSpc>
                <a:spcPct val="100000"/>
              </a:lnSpc>
              <a:buBlip>
                <a:blip r:embed="rId9"/>
              </a:buBlip>
            </a:pPr>
            <a:r>
              <a:rPr b="0" lang="fi-FI" sz="2850" spc="-1" strike="noStrike">
                <a:solidFill>
                  <a:srgbClr val="000000"/>
                </a:solidFill>
                <a:uFill>
                  <a:solidFill>
                    <a:srgbClr val="ffffff"/>
                  </a:solidFill>
                </a:uFill>
                <a:latin typeface="Arial"/>
                <a:ea typeface="ＭＳ Ｐゴシック"/>
              </a:rPr>
              <a:t>まとめ</a:t>
            </a:r>
            <a:endParaRPr b="0" lang="fi-FI" sz="2850" spc="-1" strike="noStrike">
              <a:solidFill>
                <a:srgbClr val="000000"/>
              </a:solidFill>
              <a:uFill>
                <a:solidFill>
                  <a:srgbClr val="ffffff"/>
                </a:solidFill>
              </a:uFill>
              <a:latin typeface="Arial"/>
            </a:endParaRPr>
          </a:p>
          <a:p>
            <a:pPr>
              <a:lnSpc>
                <a:spcPct val="100000"/>
              </a:lnSpc>
            </a:pPr>
            <a:endParaRPr b="0" lang="fi-FI" sz="2850" spc="-1" strike="noStrike">
              <a:solidFill>
                <a:srgbClr val="000000"/>
              </a:solidFill>
              <a:uFill>
                <a:solidFill>
                  <a:srgbClr val="ffffff"/>
                </a:solidFill>
              </a:uFill>
              <a:latin typeface="Arial"/>
            </a:endParaRPr>
          </a:p>
        </p:txBody>
      </p:sp>
      <p:sp>
        <p:nvSpPr>
          <p:cNvPr id="261" name="TextShape 3"/>
          <p:cNvSpPr txBox="1"/>
          <p:nvPr/>
        </p:nvSpPr>
        <p:spPr>
          <a:xfrm>
            <a:off x="308520" y="7202520"/>
            <a:ext cx="6883920" cy="279720"/>
          </a:xfrm>
          <a:prstGeom prst="rect">
            <a:avLst/>
          </a:prstGeom>
          <a:noFill/>
          <a:ln>
            <a:noFill/>
          </a:ln>
        </p:spPr>
        <p:txBody>
          <a:bodyPr/>
          <a:p>
            <a:pPr>
              <a:lnSpc>
                <a:spcPct val="100000"/>
              </a:lnSpc>
            </a:pPr>
            <a:r>
              <a:rPr b="0" lang="en-US" sz="1220" spc="-1" strike="noStrike">
                <a:solidFill>
                  <a:srgbClr val="000000"/>
                </a:solidFill>
                <a:uFill>
                  <a:solidFill>
                    <a:srgbClr val="ffffff"/>
                  </a:solidFill>
                </a:uFill>
                <a:latin typeface="Arial"/>
                <a:ea typeface="ＭＳ Ｐゴシック"/>
              </a:rPr>
              <a:t>研究室ゼミ</a:t>
            </a:r>
            <a:endParaRPr b="0" lang="en-US" sz="1400" spc="-1" strike="noStrike">
              <a:solidFill>
                <a:srgbClr val="000000"/>
              </a:solidFill>
              <a:uFill>
                <a:solidFill>
                  <a:srgbClr val="ffffff"/>
                </a:solidFill>
              </a:uFill>
              <a:latin typeface="Times New Roman"/>
            </a:endParaRPr>
          </a:p>
        </p:txBody>
      </p:sp>
      <p:sp>
        <p:nvSpPr>
          <p:cNvPr id="262" name="TextShape 4"/>
          <p:cNvSpPr txBox="1"/>
          <p:nvPr/>
        </p:nvSpPr>
        <p:spPr>
          <a:xfrm>
            <a:off x="9345240" y="7202880"/>
            <a:ext cx="457200" cy="279720"/>
          </a:xfrm>
          <a:prstGeom prst="rect">
            <a:avLst/>
          </a:prstGeom>
          <a:noFill/>
          <a:ln>
            <a:noFill/>
          </a:ln>
        </p:spPr>
        <p:txBody>
          <a:bodyPr/>
          <a:p>
            <a:pPr algn="r">
              <a:lnSpc>
                <a:spcPct val="100000"/>
              </a:lnSpc>
            </a:pPr>
            <a:fld id="{6750F89B-DAE6-4821-9CC1-318F1A470A64}" type="slidenum">
              <a:rPr b="0" lang="en-US" sz="1220" spc="-1" strike="noStrike">
                <a:solidFill>
                  <a:srgbClr val="000000"/>
                </a:solidFill>
                <a:uFill>
                  <a:solidFill>
                    <a:srgbClr val="ffffff"/>
                  </a:solidFill>
                </a:uFill>
                <a:latin typeface="Arial"/>
                <a:ea typeface="ＭＳ Ｐゴシック"/>
              </a:rPr>
              <a:t>1</a:t>
            </a:fld>
            <a:endParaRPr b="0" lang="en-US" sz="1400" spc="-1" strike="noStrike">
              <a:solidFill>
                <a:srgbClr val="000000"/>
              </a:solidFill>
              <a:uFill>
                <a:solidFill>
                  <a:srgbClr val="ffffff"/>
                </a:solidFill>
              </a:uFill>
              <a:latin typeface="Times New Roman"/>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3" name="TextShape 1"/>
          <p:cNvSpPr txBox="1"/>
          <p:nvPr/>
        </p:nvSpPr>
        <p:spPr>
          <a:xfrm>
            <a:off x="277920" y="211320"/>
            <a:ext cx="9433440" cy="530280"/>
          </a:xfrm>
          <a:prstGeom prst="rect">
            <a:avLst/>
          </a:prstGeom>
          <a:noFill/>
          <a:ln>
            <a:noFill/>
          </a:ln>
        </p:spPr>
        <p:txBody>
          <a:bodyPr anchor="ctr"/>
          <a:p>
            <a:pPr>
              <a:lnSpc>
                <a:spcPct val="100000"/>
              </a:lnSpc>
            </a:pPr>
            <a:r>
              <a:rPr b="0" lang="fi-FI" sz="2850" spc="-1" strike="noStrike">
                <a:solidFill>
                  <a:srgbClr val="000000"/>
                </a:solidFill>
                <a:uFill>
                  <a:solidFill>
                    <a:srgbClr val="ffffff"/>
                  </a:solidFill>
                </a:uFill>
                <a:latin typeface="Arial"/>
                <a:ea typeface="ＭＳ Ｐゴシック"/>
              </a:rPr>
              <a:t>Tests</a:t>
            </a:r>
            <a:endParaRPr b="0" lang="fi-FI" sz="1800" spc="-1" strike="noStrike">
              <a:solidFill>
                <a:srgbClr val="000000"/>
              </a:solidFill>
              <a:uFill>
                <a:solidFill>
                  <a:srgbClr val="ffffff"/>
                </a:solidFill>
              </a:uFill>
              <a:latin typeface="Arial"/>
            </a:endParaRPr>
          </a:p>
        </p:txBody>
      </p:sp>
      <p:sp>
        <p:nvSpPr>
          <p:cNvPr id="494" name="TextShape 2"/>
          <p:cNvSpPr txBox="1"/>
          <p:nvPr/>
        </p:nvSpPr>
        <p:spPr>
          <a:xfrm>
            <a:off x="504000" y="1000800"/>
            <a:ext cx="9072360" cy="5952960"/>
          </a:xfrm>
          <a:prstGeom prst="rect">
            <a:avLst/>
          </a:prstGeom>
          <a:noFill/>
          <a:ln>
            <a:noFill/>
          </a:ln>
        </p:spPr>
        <p:txBody>
          <a:bodyPr/>
          <a:p>
            <a:pPr marL="348840" indent="-348480">
              <a:lnSpc>
                <a:spcPct val="100000"/>
              </a:lnSpc>
              <a:buBlip>
                <a:blip r:embed="rId1"/>
              </a:buBlip>
            </a:pPr>
            <a:r>
              <a:rPr b="0" lang="fi-FI" sz="2850" spc="-1" strike="noStrike">
                <a:solidFill>
                  <a:srgbClr val="000000"/>
                </a:solidFill>
                <a:uFill>
                  <a:solidFill>
                    <a:srgbClr val="ffffff"/>
                  </a:solidFill>
                </a:uFill>
                <a:latin typeface="Arial"/>
                <a:ea typeface="ＭＳ Ｐゴシック"/>
              </a:rPr>
              <a:t>All parameters were tested for IAM Handwriting database in mind.</a:t>
            </a:r>
            <a:endParaRPr b="0" lang="fi-FI" sz="2850" spc="-1" strike="noStrike">
              <a:solidFill>
                <a:srgbClr val="000000"/>
              </a:solidFill>
              <a:uFill>
                <a:solidFill>
                  <a:srgbClr val="ffffff"/>
                </a:solidFill>
              </a:uFill>
              <a:latin typeface="Arial"/>
            </a:endParaRPr>
          </a:p>
          <a:p>
            <a:pPr marL="348840" indent="-348480">
              <a:lnSpc>
                <a:spcPct val="100000"/>
              </a:lnSpc>
              <a:buBlip>
                <a:blip r:embed="rId2"/>
              </a:buBlip>
            </a:pPr>
            <a:r>
              <a:rPr b="0" lang="fi-FI" sz="2850" spc="-1" strike="noStrike">
                <a:solidFill>
                  <a:srgbClr val="000000"/>
                </a:solidFill>
                <a:uFill>
                  <a:solidFill>
                    <a:srgbClr val="ffffff"/>
                  </a:solidFill>
                </a:uFill>
                <a:latin typeface="Arial"/>
                <a:ea typeface="ＭＳ Ｐゴシック"/>
              </a:rPr>
              <a:t>Parameters from pre-processing and layout analysis methods were evaluated.</a:t>
            </a:r>
            <a:endParaRPr b="0" lang="fi-FI" sz="2850" spc="-1" strike="noStrike">
              <a:solidFill>
                <a:srgbClr val="000000"/>
              </a:solidFill>
              <a:uFill>
                <a:solidFill>
                  <a:srgbClr val="ffffff"/>
                </a:solidFill>
              </a:uFill>
              <a:latin typeface="Arial"/>
            </a:endParaRPr>
          </a:p>
          <a:p>
            <a:pPr marL="348840" indent="-348480">
              <a:lnSpc>
                <a:spcPct val="100000"/>
              </a:lnSpc>
              <a:buBlip>
                <a:blip r:embed="rId3"/>
              </a:buBlip>
            </a:pPr>
            <a:r>
              <a:rPr b="0" lang="fi-FI" sz="2850" spc="-1" strike="noStrike">
                <a:solidFill>
                  <a:srgbClr val="000000"/>
                </a:solidFill>
                <a:uFill>
                  <a:solidFill>
                    <a:srgbClr val="ffffff"/>
                  </a:solidFill>
                </a:uFill>
                <a:latin typeface="Arial"/>
                <a:ea typeface="ＭＳ Ｐゴシック"/>
              </a:rPr>
              <a:t>Best parameters were chosen according to tests.</a:t>
            </a:r>
            <a:endParaRPr b="0" lang="fi-FI" sz="2850" spc="-1" strike="noStrike">
              <a:solidFill>
                <a:srgbClr val="000000"/>
              </a:solidFill>
              <a:uFill>
                <a:solidFill>
                  <a:srgbClr val="ffffff"/>
                </a:solidFill>
              </a:uFill>
              <a:latin typeface="Arial"/>
            </a:endParaRPr>
          </a:p>
          <a:p>
            <a:pPr marL="348840" indent="-348480">
              <a:lnSpc>
                <a:spcPct val="100000"/>
              </a:lnSpc>
              <a:buBlip>
                <a:blip r:embed="rId4"/>
              </a:buBlip>
            </a:pPr>
            <a:r>
              <a:rPr b="0" lang="fi-FI" sz="2850" spc="-1" strike="noStrike">
                <a:solidFill>
                  <a:srgbClr val="000000"/>
                </a:solidFill>
                <a:uFill>
                  <a:solidFill>
                    <a:srgbClr val="ffffff"/>
                  </a:solidFill>
                </a:uFill>
                <a:latin typeface="Arial"/>
                <a:ea typeface="ＭＳ Ｐゴシック"/>
              </a:rPr>
              <a:t>If test didn’t show a noticeably better parameter value the parameter was chosen by visually inspecting the output or according to corresponding scientific article.</a:t>
            </a:r>
            <a:endParaRPr b="0" lang="fi-FI" sz="2850" spc="-1" strike="noStrike">
              <a:solidFill>
                <a:srgbClr val="000000"/>
              </a:solidFill>
              <a:uFill>
                <a:solidFill>
                  <a:srgbClr val="ffffff"/>
                </a:solidFill>
              </a:uFill>
              <a:latin typeface="Arial"/>
            </a:endParaRPr>
          </a:p>
        </p:txBody>
      </p:sp>
      <p:sp>
        <p:nvSpPr>
          <p:cNvPr id="495" name="TextShape 3"/>
          <p:cNvSpPr txBox="1"/>
          <p:nvPr/>
        </p:nvSpPr>
        <p:spPr>
          <a:xfrm>
            <a:off x="308520" y="7202520"/>
            <a:ext cx="6883920" cy="279720"/>
          </a:xfrm>
          <a:prstGeom prst="rect">
            <a:avLst/>
          </a:prstGeom>
          <a:noFill/>
          <a:ln>
            <a:noFill/>
          </a:ln>
        </p:spPr>
        <p:txBody>
          <a:bodyPr/>
          <a:p>
            <a:pPr>
              <a:lnSpc>
                <a:spcPct val="100000"/>
              </a:lnSpc>
            </a:pPr>
            <a:r>
              <a:rPr b="0" lang="en-US" sz="1220" spc="-1" strike="noStrike">
                <a:solidFill>
                  <a:srgbClr val="000000"/>
                </a:solidFill>
                <a:uFill>
                  <a:solidFill>
                    <a:srgbClr val="ffffff"/>
                  </a:solidFill>
                </a:uFill>
                <a:latin typeface="Arial"/>
                <a:ea typeface="ＭＳ Ｐゴシック"/>
              </a:rPr>
              <a:t>研究室ゼミ</a:t>
            </a:r>
            <a:endParaRPr b="0" lang="en-US" sz="1400" spc="-1" strike="noStrike">
              <a:solidFill>
                <a:srgbClr val="000000"/>
              </a:solidFill>
              <a:uFill>
                <a:solidFill>
                  <a:srgbClr val="ffffff"/>
                </a:solidFill>
              </a:uFill>
              <a:latin typeface="Times New Roman"/>
            </a:endParaRPr>
          </a:p>
        </p:txBody>
      </p:sp>
      <p:sp>
        <p:nvSpPr>
          <p:cNvPr id="496" name="TextShape 4"/>
          <p:cNvSpPr txBox="1"/>
          <p:nvPr/>
        </p:nvSpPr>
        <p:spPr>
          <a:xfrm>
            <a:off x="9345240" y="7202880"/>
            <a:ext cx="457200" cy="279720"/>
          </a:xfrm>
          <a:prstGeom prst="rect">
            <a:avLst/>
          </a:prstGeom>
          <a:noFill/>
          <a:ln>
            <a:noFill/>
          </a:ln>
        </p:spPr>
        <p:txBody>
          <a:bodyPr/>
          <a:p>
            <a:pPr algn="r">
              <a:lnSpc>
                <a:spcPct val="100000"/>
              </a:lnSpc>
            </a:pPr>
            <a:fld id="{FD7F0732-66A6-49D4-B20A-714CBCA9AA84}" type="slidenum">
              <a:rPr b="0" lang="en-US" sz="1220" spc="-1" strike="noStrike">
                <a:solidFill>
                  <a:srgbClr val="000000"/>
                </a:solidFill>
                <a:uFill>
                  <a:solidFill>
                    <a:srgbClr val="ffffff"/>
                  </a:solidFill>
                </a:uFill>
                <a:latin typeface="Arial"/>
                <a:ea typeface="ＭＳ Ｐゴシック"/>
              </a:rPr>
              <a:t>1</a:t>
            </a:fld>
            <a:endParaRPr b="0" lang="en-US" sz="1400" spc="-1" strike="noStrike">
              <a:solidFill>
                <a:srgbClr val="000000"/>
              </a:solidFill>
              <a:uFill>
                <a:solidFill>
                  <a:srgbClr val="ffffff"/>
                </a:solidFill>
              </a:uFill>
              <a:latin typeface="Times New Roman"/>
            </a:endParaRPr>
          </a:p>
        </p:txBody>
      </p:sp>
    </p:spTree>
  </p:cSld>
  <p:timing>
    <p:tnLst>
      <p:par>
        <p:cTn id="114" dur="indefinite" restart="never" nodeType="tmRoot">
          <p:childTnLst>
            <p:seq>
              <p:cTn id="115"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7" name="TextShape 1"/>
          <p:cNvSpPr txBox="1"/>
          <p:nvPr/>
        </p:nvSpPr>
        <p:spPr>
          <a:xfrm>
            <a:off x="277920" y="211320"/>
            <a:ext cx="9433440" cy="530280"/>
          </a:xfrm>
          <a:prstGeom prst="rect">
            <a:avLst/>
          </a:prstGeom>
          <a:noFill/>
          <a:ln>
            <a:noFill/>
          </a:ln>
        </p:spPr>
        <p:txBody>
          <a:bodyPr anchor="ctr"/>
          <a:p>
            <a:pPr>
              <a:lnSpc>
                <a:spcPct val="100000"/>
              </a:lnSpc>
            </a:pPr>
            <a:r>
              <a:rPr b="0" lang="fi-FI" sz="2850" spc="-1" strike="noStrike">
                <a:solidFill>
                  <a:srgbClr val="000000"/>
                </a:solidFill>
                <a:uFill>
                  <a:solidFill>
                    <a:srgbClr val="ffffff"/>
                  </a:solidFill>
                </a:uFill>
                <a:latin typeface="Arial"/>
                <a:ea typeface="ＭＳ Ｐゴシック"/>
              </a:rPr>
              <a:t>Result Samples</a:t>
            </a:r>
            <a:endParaRPr b="0" lang="fi-FI" sz="1800" spc="-1" strike="noStrike">
              <a:solidFill>
                <a:srgbClr val="000000"/>
              </a:solidFill>
              <a:uFill>
                <a:solidFill>
                  <a:srgbClr val="ffffff"/>
                </a:solidFill>
              </a:uFill>
              <a:latin typeface="Arial"/>
            </a:endParaRPr>
          </a:p>
        </p:txBody>
      </p:sp>
      <p:sp>
        <p:nvSpPr>
          <p:cNvPr id="498" name="TextShape 2"/>
          <p:cNvSpPr txBox="1"/>
          <p:nvPr/>
        </p:nvSpPr>
        <p:spPr>
          <a:xfrm>
            <a:off x="9345240" y="7202880"/>
            <a:ext cx="457200" cy="279720"/>
          </a:xfrm>
          <a:prstGeom prst="rect">
            <a:avLst/>
          </a:prstGeom>
          <a:noFill/>
          <a:ln>
            <a:noFill/>
          </a:ln>
        </p:spPr>
        <p:txBody>
          <a:bodyPr/>
          <a:p>
            <a:pPr algn="r">
              <a:lnSpc>
                <a:spcPct val="100000"/>
              </a:lnSpc>
            </a:pPr>
            <a:fld id="{C59B17D4-2ABC-4D37-8255-D148EC207E13}" type="slidenum">
              <a:rPr b="0" lang="en-US" sz="1220" spc="-1" strike="noStrike">
                <a:solidFill>
                  <a:srgbClr val="000000"/>
                </a:solidFill>
                <a:uFill>
                  <a:solidFill>
                    <a:srgbClr val="ffffff"/>
                  </a:solidFill>
                </a:uFill>
                <a:latin typeface="Arial"/>
                <a:ea typeface="ＭＳ Ｐゴシック"/>
              </a:rPr>
              <a:t>1</a:t>
            </a:fld>
            <a:endParaRPr b="0" lang="en-US" sz="1400" spc="-1" strike="noStrike">
              <a:solidFill>
                <a:srgbClr val="000000"/>
              </a:solidFill>
              <a:uFill>
                <a:solidFill>
                  <a:srgbClr val="ffffff"/>
                </a:solidFill>
              </a:uFill>
              <a:latin typeface="Times New Roman"/>
            </a:endParaRPr>
          </a:p>
        </p:txBody>
      </p:sp>
      <p:sp>
        <p:nvSpPr>
          <p:cNvPr id="499" name="TextShape 3"/>
          <p:cNvSpPr txBox="1"/>
          <p:nvPr/>
        </p:nvSpPr>
        <p:spPr>
          <a:xfrm>
            <a:off x="308520" y="7202520"/>
            <a:ext cx="6883920" cy="279720"/>
          </a:xfrm>
          <a:prstGeom prst="rect">
            <a:avLst/>
          </a:prstGeom>
          <a:noFill/>
          <a:ln>
            <a:noFill/>
          </a:ln>
        </p:spPr>
        <p:txBody>
          <a:bodyPr/>
          <a:p>
            <a:pPr>
              <a:lnSpc>
                <a:spcPct val="100000"/>
              </a:lnSpc>
            </a:pPr>
            <a:r>
              <a:rPr b="0" lang="en-US" sz="1220" spc="-1" strike="noStrike">
                <a:solidFill>
                  <a:srgbClr val="000000"/>
                </a:solidFill>
                <a:uFill>
                  <a:solidFill>
                    <a:srgbClr val="ffffff"/>
                  </a:solidFill>
                </a:uFill>
                <a:latin typeface="Arial"/>
                <a:ea typeface="ＭＳ Ｐゴシック"/>
              </a:rPr>
              <a:t>研究室ゼミ</a:t>
            </a:r>
            <a:endParaRPr b="0" lang="en-US" sz="1400" spc="-1" strike="noStrike">
              <a:solidFill>
                <a:srgbClr val="000000"/>
              </a:solidFill>
              <a:uFill>
                <a:solidFill>
                  <a:srgbClr val="ffffff"/>
                </a:solidFill>
              </a:uFill>
              <a:latin typeface="Times New Roman"/>
            </a:endParaRPr>
          </a:p>
        </p:txBody>
      </p:sp>
      <p:sp>
        <p:nvSpPr>
          <p:cNvPr id="500" name="TextShape 4"/>
          <p:cNvSpPr txBox="1"/>
          <p:nvPr/>
        </p:nvSpPr>
        <p:spPr>
          <a:xfrm>
            <a:off x="504000" y="5176440"/>
            <a:ext cx="9072360" cy="1586520"/>
          </a:xfrm>
          <a:prstGeom prst="rect">
            <a:avLst/>
          </a:prstGeom>
          <a:noFill/>
          <a:ln>
            <a:noFill/>
          </a:ln>
        </p:spPr>
        <p:txBody>
          <a:bodyPr/>
          <a:p>
            <a:pPr marL="348840" indent="-348480">
              <a:lnSpc>
                <a:spcPct val="100000"/>
              </a:lnSpc>
              <a:buBlip>
                <a:blip r:embed="rId1"/>
              </a:buBlip>
            </a:pPr>
            <a:r>
              <a:rPr b="0" lang="fi-FI" sz="1800" spc="-1" strike="noStrike">
                <a:solidFill>
                  <a:srgbClr val="000000"/>
                </a:solidFill>
                <a:uFill>
                  <a:solidFill>
                    <a:srgbClr val="ffffff"/>
                  </a:solidFill>
                </a:uFill>
                <a:latin typeface="Arial"/>
                <a:ea typeface="ＭＳ Ｐゴシック"/>
              </a:rPr>
              <a:t>These two parameters had the most effect on the line detection accuracy.</a:t>
            </a:r>
            <a:endParaRPr b="0" lang="fi-FI" sz="2850" spc="-1" strike="noStrike">
              <a:solidFill>
                <a:srgbClr val="000000"/>
              </a:solidFill>
              <a:uFill>
                <a:solidFill>
                  <a:srgbClr val="ffffff"/>
                </a:solidFill>
              </a:uFill>
              <a:latin typeface="Arial"/>
            </a:endParaRPr>
          </a:p>
          <a:p>
            <a:pPr marL="348840" indent="-348480">
              <a:lnSpc>
                <a:spcPct val="100000"/>
              </a:lnSpc>
              <a:buBlip>
                <a:blip r:embed="rId2"/>
              </a:buBlip>
            </a:pPr>
            <a:r>
              <a:rPr b="0" lang="fi-FI" sz="1800" spc="-1" strike="noStrike">
                <a:solidFill>
                  <a:srgbClr val="000000"/>
                </a:solidFill>
                <a:uFill>
                  <a:solidFill>
                    <a:srgbClr val="ffffff"/>
                  </a:solidFill>
                </a:uFill>
                <a:latin typeface="Arial"/>
                <a:ea typeface="ＭＳ Ｐゴシック"/>
              </a:rPr>
              <a:t>parameter defines the minimum peak value from Hough accumulator array.</a:t>
            </a:r>
            <a:endParaRPr b="0" lang="fi-FI" sz="2850" spc="-1" strike="noStrike">
              <a:solidFill>
                <a:srgbClr val="000000"/>
              </a:solidFill>
              <a:uFill>
                <a:solidFill>
                  <a:srgbClr val="ffffff"/>
                </a:solidFill>
              </a:uFill>
              <a:latin typeface="Arial"/>
            </a:endParaRPr>
          </a:p>
          <a:p>
            <a:pPr marL="348840" indent="-348480">
              <a:lnSpc>
                <a:spcPct val="100000"/>
              </a:lnSpc>
              <a:buBlip>
                <a:blip r:embed="rId3"/>
              </a:buBlip>
            </a:pPr>
            <a:r>
              <a:rPr b="0" lang="fi-FI" sz="1800" spc="-1" strike="noStrike">
                <a:solidFill>
                  <a:srgbClr val="000000"/>
                </a:solidFill>
                <a:uFill>
                  <a:solidFill>
                    <a:srgbClr val="ffffff"/>
                  </a:solidFill>
                </a:uFill>
                <a:latin typeface="Arial"/>
                <a:ea typeface="ＭＳ Ｐゴシック"/>
              </a:rPr>
              <a:t>Voter margin  determines How many neighboring components in direction are assigned to same line.</a:t>
            </a:r>
            <a:endParaRPr b="0" lang="fi-FI" sz="2850" spc="-1" strike="noStrike">
              <a:solidFill>
                <a:srgbClr val="000000"/>
              </a:solidFill>
              <a:uFill>
                <a:solidFill>
                  <a:srgbClr val="ffffff"/>
                </a:solidFill>
              </a:uFill>
              <a:latin typeface="Arial"/>
            </a:endParaRPr>
          </a:p>
          <a:p>
            <a:pPr marL="348840" indent="-348480">
              <a:lnSpc>
                <a:spcPct val="100000"/>
              </a:lnSpc>
              <a:buBlip>
                <a:blip r:embed="rId4"/>
              </a:buBlip>
            </a:pPr>
            <a:r>
              <a:rPr b="0" lang="fi-FI" sz="1800" spc="-1" strike="noStrike">
                <a:solidFill>
                  <a:srgbClr val="000000"/>
                </a:solidFill>
                <a:uFill>
                  <a:solidFill>
                    <a:srgbClr val="ffffff"/>
                  </a:solidFill>
                </a:uFill>
                <a:latin typeface="Arial"/>
                <a:ea typeface="ＭＳ Ｐゴシック"/>
              </a:rPr>
              <a:t>Often results weren’t this prominent. More precise tests are needed.</a:t>
            </a:r>
            <a:endParaRPr b="0" lang="fi-FI" sz="2850" spc="-1" strike="noStrike">
              <a:solidFill>
                <a:srgbClr val="000000"/>
              </a:solidFill>
              <a:uFill>
                <a:solidFill>
                  <a:srgbClr val="ffffff"/>
                </a:solidFill>
              </a:uFill>
              <a:latin typeface="Arial"/>
            </a:endParaRPr>
          </a:p>
        </p:txBody>
      </p:sp>
      <p:sp>
        <p:nvSpPr>
          <p:cNvPr id="501" name="TextShape 5"/>
          <p:cNvSpPr txBox="1"/>
          <p:nvPr/>
        </p:nvSpPr>
        <p:spPr>
          <a:xfrm>
            <a:off x="504000" y="5176440"/>
            <a:ext cx="9072360" cy="1586520"/>
          </a:xfrm>
          <a:prstGeom prst="rect">
            <a:avLst/>
          </a:prstGeom>
          <a:blipFill>
            <a:blip r:embed="rId5"/>
            <a:stretch>
              <a:fillRect/>
            </a:stretch>
          </a:blipFill>
          <a:ln>
            <a:noFill/>
          </a:ln>
        </p:spPr>
        <p:txBody>
          <a:bodyPr/>
          <a:p>
            <a:pPr marL="348840" indent="-348480">
              <a:lnSpc>
                <a:spcPct val="100000"/>
              </a:lnSpc>
              <a:buBlip>
                <a:blip r:embed="rId6"/>
              </a:buBlip>
            </a:pPr>
            <a:r>
              <a:rPr b="0" lang="fi-FI" sz="2440" spc="-1" strike="noStrike">
                <a:solidFill>
                  <a:srgbClr val="000000"/>
                </a:solidFill>
                <a:uFill>
                  <a:solidFill>
                    <a:srgbClr val="ffffff"/>
                  </a:solidFill>
                </a:uFill>
                <a:latin typeface="Arial"/>
                <a:ea typeface="ＭＳ Ｐゴシック"/>
              </a:rPr>
              <a:t> </a:t>
            </a:r>
            <a:endParaRPr b="0" lang="fi-FI" sz="2850" spc="-1" strike="noStrike">
              <a:solidFill>
                <a:srgbClr val="000000"/>
              </a:solidFill>
              <a:uFill>
                <a:solidFill>
                  <a:srgbClr val="ffffff"/>
                </a:solidFill>
              </a:uFill>
              <a:latin typeface="Arial"/>
            </a:endParaRPr>
          </a:p>
        </p:txBody>
      </p:sp>
      <p:pic>
        <p:nvPicPr>
          <p:cNvPr id="502" name="Content Placeholder 16" descr=""/>
          <p:cNvPicPr/>
          <p:nvPr/>
        </p:nvPicPr>
        <p:blipFill>
          <a:blip r:embed="rId7"/>
          <a:stretch/>
        </p:blipFill>
        <p:spPr>
          <a:xfrm>
            <a:off x="503280" y="1512360"/>
            <a:ext cx="4458960" cy="3344040"/>
          </a:xfrm>
          <a:prstGeom prst="rect">
            <a:avLst/>
          </a:prstGeom>
          <a:ln>
            <a:noFill/>
          </a:ln>
        </p:spPr>
      </p:pic>
      <p:pic>
        <p:nvPicPr>
          <p:cNvPr id="503" name="Content Placeholder 15" descr=""/>
          <p:cNvPicPr/>
          <p:nvPr/>
        </p:nvPicPr>
        <p:blipFill>
          <a:blip r:embed="rId8"/>
          <a:stretch/>
        </p:blipFill>
        <p:spPr>
          <a:xfrm>
            <a:off x="5118120" y="1512360"/>
            <a:ext cx="4458960" cy="3344040"/>
          </a:xfrm>
          <a:prstGeom prst="rect">
            <a:avLst/>
          </a:prstGeom>
          <a:ln>
            <a:noFill/>
          </a:ln>
        </p:spPr>
      </p:pic>
    </p:spTree>
  </p:cSld>
  <p:timing>
    <p:tnLst>
      <p:par>
        <p:cTn id="116" dur="indefinite" restart="never" nodeType="tmRoot">
          <p:childTnLst>
            <p:seq>
              <p:cTn id="117"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4" name="TextShape 1"/>
          <p:cNvSpPr txBox="1"/>
          <p:nvPr/>
        </p:nvSpPr>
        <p:spPr>
          <a:xfrm>
            <a:off x="277920" y="211320"/>
            <a:ext cx="9433440" cy="530280"/>
          </a:xfrm>
          <a:prstGeom prst="rect">
            <a:avLst/>
          </a:prstGeom>
          <a:noFill/>
          <a:ln>
            <a:noFill/>
          </a:ln>
        </p:spPr>
        <p:txBody>
          <a:bodyPr anchor="ctr"/>
          <a:p>
            <a:pPr>
              <a:lnSpc>
                <a:spcPct val="100000"/>
              </a:lnSpc>
            </a:pPr>
            <a:r>
              <a:rPr b="0" lang="fi-FI" sz="2850" spc="-1" strike="noStrike">
                <a:solidFill>
                  <a:srgbClr val="000000"/>
                </a:solidFill>
                <a:uFill>
                  <a:solidFill>
                    <a:srgbClr val="ffffff"/>
                  </a:solidFill>
                </a:uFill>
                <a:latin typeface="Arial"/>
                <a:ea typeface="ＭＳ Ｐゴシック"/>
              </a:rPr>
              <a:t>Conclusions</a:t>
            </a:r>
            <a:endParaRPr b="0" lang="fi-FI" sz="1800" spc="-1" strike="noStrike">
              <a:solidFill>
                <a:srgbClr val="000000"/>
              </a:solidFill>
              <a:uFill>
                <a:solidFill>
                  <a:srgbClr val="ffffff"/>
                </a:solidFill>
              </a:uFill>
              <a:latin typeface="Arial"/>
            </a:endParaRPr>
          </a:p>
        </p:txBody>
      </p:sp>
      <p:sp>
        <p:nvSpPr>
          <p:cNvPr id="505" name="TextShape 2"/>
          <p:cNvSpPr txBox="1"/>
          <p:nvPr/>
        </p:nvSpPr>
        <p:spPr>
          <a:xfrm>
            <a:off x="504000" y="1000800"/>
            <a:ext cx="9072360" cy="5952960"/>
          </a:xfrm>
          <a:prstGeom prst="rect">
            <a:avLst/>
          </a:prstGeom>
          <a:noFill/>
          <a:ln>
            <a:noFill/>
          </a:ln>
        </p:spPr>
        <p:txBody>
          <a:bodyPr/>
          <a:p>
            <a:pPr marL="348840" indent="-348480">
              <a:lnSpc>
                <a:spcPct val="100000"/>
              </a:lnSpc>
              <a:buBlip>
                <a:blip r:embed="rId1"/>
              </a:buBlip>
            </a:pPr>
            <a:r>
              <a:rPr b="0" lang="fi-FI" sz="2850" spc="-1" strike="noStrike">
                <a:solidFill>
                  <a:srgbClr val="000000"/>
                </a:solidFill>
                <a:uFill>
                  <a:solidFill>
                    <a:srgbClr val="ffffff"/>
                  </a:solidFill>
                </a:uFill>
                <a:latin typeface="Arial"/>
                <a:ea typeface="ＭＳ Ｐゴシック"/>
              </a:rPr>
              <a:t>The method gained around 97 % accuracy regarding number of lines.</a:t>
            </a:r>
            <a:endParaRPr b="0" lang="fi-FI" sz="2850" spc="-1" strike="noStrike">
              <a:solidFill>
                <a:srgbClr val="000000"/>
              </a:solidFill>
              <a:uFill>
                <a:solidFill>
                  <a:srgbClr val="ffffff"/>
                </a:solidFill>
              </a:uFill>
              <a:latin typeface="Arial"/>
            </a:endParaRPr>
          </a:p>
          <a:p>
            <a:pPr marL="348840" indent="-348480">
              <a:lnSpc>
                <a:spcPct val="100000"/>
              </a:lnSpc>
              <a:buBlip>
                <a:blip r:embed="rId2"/>
              </a:buBlip>
            </a:pPr>
            <a:r>
              <a:rPr b="0" lang="fi-FI" sz="2850" spc="-1" strike="noStrike">
                <a:solidFill>
                  <a:srgbClr val="000000"/>
                </a:solidFill>
                <a:uFill>
                  <a:solidFill>
                    <a:srgbClr val="ffffff"/>
                  </a:solidFill>
                </a:uFill>
                <a:latin typeface="Arial"/>
                <a:ea typeface="ＭＳ Ｐゴシック"/>
              </a:rPr>
              <a:t>Many parameter values didn’t have prominent effect on the amount of lines.</a:t>
            </a:r>
            <a:endParaRPr b="0" lang="fi-FI" sz="2850" spc="-1" strike="noStrike">
              <a:solidFill>
                <a:srgbClr val="000000"/>
              </a:solidFill>
              <a:uFill>
                <a:solidFill>
                  <a:srgbClr val="ffffff"/>
                </a:solidFill>
              </a:uFill>
              <a:latin typeface="Arial"/>
            </a:endParaRPr>
          </a:p>
          <a:p>
            <a:pPr marL="348840" indent="-348480">
              <a:lnSpc>
                <a:spcPct val="100000"/>
              </a:lnSpc>
              <a:buBlip>
                <a:blip r:embed="rId3"/>
              </a:buBlip>
            </a:pPr>
            <a:r>
              <a:rPr b="0" lang="fi-FI" sz="2850" spc="-1" strike="noStrike">
                <a:solidFill>
                  <a:srgbClr val="000000"/>
                </a:solidFill>
                <a:uFill>
                  <a:solidFill>
                    <a:srgbClr val="ffffff"/>
                  </a:solidFill>
                </a:uFill>
                <a:latin typeface="Arial"/>
                <a:ea typeface="ＭＳ Ｐゴシック"/>
              </a:rPr>
              <a:t>Remaining problems:</a:t>
            </a:r>
            <a:endParaRPr b="0" lang="fi-FI" sz="2850" spc="-1" strike="noStrike">
              <a:solidFill>
                <a:srgbClr val="000000"/>
              </a:solidFill>
              <a:uFill>
                <a:solidFill>
                  <a:srgbClr val="ffffff"/>
                </a:solidFill>
              </a:uFill>
              <a:latin typeface="Arial"/>
            </a:endParaRPr>
          </a:p>
          <a:p>
            <a:pPr lvl="1" marL="756000" indent="-290520">
              <a:lnSpc>
                <a:spcPct val="100000"/>
              </a:lnSpc>
              <a:buBlip>
                <a:blip r:embed="rId4"/>
              </a:buBlip>
            </a:pPr>
            <a:r>
              <a:rPr b="0" lang="fi-FI" sz="2440" spc="-1" strike="noStrike">
                <a:solidFill>
                  <a:srgbClr val="000000"/>
                </a:solidFill>
                <a:uFill>
                  <a:solidFill>
                    <a:srgbClr val="ffffff"/>
                  </a:solidFill>
                </a:uFill>
                <a:latin typeface="Arial"/>
                <a:ea typeface="ＭＳ Ｐゴシック"/>
              </a:rPr>
              <a:t>Line number can be right even if some components are assigned to wrong lines.</a:t>
            </a:r>
            <a:endParaRPr b="0" lang="fi-FI" sz="2040" spc="-1" strike="noStrike">
              <a:solidFill>
                <a:srgbClr val="000000"/>
              </a:solidFill>
              <a:uFill>
                <a:solidFill>
                  <a:srgbClr val="ffffff"/>
                </a:solidFill>
              </a:uFill>
              <a:latin typeface="Arial"/>
            </a:endParaRPr>
          </a:p>
          <a:p>
            <a:pPr lvl="1" marL="756000" indent="-290520">
              <a:lnSpc>
                <a:spcPct val="100000"/>
              </a:lnSpc>
              <a:buBlip>
                <a:blip r:embed="rId5"/>
              </a:buBlip>
            </a:pPr>
            <a:r>
              <a:rPr b="0" lang="fi-FI" sz="2440" spc="-1" strike="noStrike">
                <a:solidFill>
                  <a:srgbClr val="000000"/>
                </a:solidFill>
                <a:uFill>
                  <a:solidFill>
                    <a:srgbClr val="ffffff"/>
                  </a:solidFill>
                </a:uFill>
                <a:latin typeface="Arial"/>
                <a:ea typeface="ＭＳ Ｐゴシック"/>
              </a:rPr>
              <a:t>Given method can only detect single column text.</a:t>
            </a:r>
            <a:endParaRPr b="0" lang="fi-FI" sz="2040" spc="-1" strike="noStrike">
              <a:solidFill>
                <a:srgbClr val="000000"/>
              </a:solidFill>
              <a:uFill>
                <a:solidFill>
                  <a:srgbClr val="ffffff"/>
                </a:solidFill>
              </a:uFill>
              <a:latin typeface="Arial"/>
            </a:endParaRPr>
          </a:p>
          <a:p>
            <a:pPr lvl="1" marL="756000" indent="-290520">
              <a:lnSpc>
                <a:spcPct val="100000"/>
              </a:lnSpc>
              <a:buBlip>
                <a:blip r:embed="rId6"/>
              </a:buBlip>
            </a:pPr>
            <a:r>
              <a:rPr b="0" lang="fi-FI" sz="2440" spc="-1" strike="noStrike">
                <a:solidFill>
                  <a:srgbClr val="000000"/>
                </a:solidFill>
                <a:uFill>
                  <a:solidFill>
                    <a:srgbClr val="ffffff"/>
                  </a:solidFill>
                </a:uFill>
                <a:latin typeface="Arial"/>
                <a:ea typeface="ＭＳ Ｐゴシック"/>
              </a:rPr>
              <a:t>Word detection would provide more accurate tests and results.</a:t>
            </a:r>
            <a:endParaRPr b="0" lang="fi-FI" sz="2040" spc="-1" strike="noStrike">
              <a:solidFill>
                <a:srgbClr val="000000"/>
              </a:solidFill>
              <a:uFill>
                <a:solidFill>
                  <a:srgbClr val="ffffff"/>
                </a:solidFill>
              </a:uFill>
              <a:latin typeface="Arial"/>
            </a:endParaRPr>
          </a:p>
        </p:txBody>
      </p:sp>
      <p:sp>
        <p:nvSpPr>
          <p:cNvPr id="506" name="TextShape 3"/>
          <p:cNvSpPr txBox="1"/>
          <p:nvPr/>
        </p:nvSpPr>
        <p:spPr>
          <a:xfrm>
            <a:off x="308520" y="7202520"/>
            <a:ext cx="6883920" cy="279720"/>
          </a:xfrm>
          <a:prstGeom prst="rect">
            <a:avLst/>
          </a:prstGeom>
          <a:noFill/>
          <a:ln>
            <a:noFill/>
          </a:ln>
        </p:spPr>
        <p:txBody>
          <a:bodyPr/>
          <a:p>
            <a:pPr>
              <a:lnSpc>
                <a:spcPct val="100000"/>
              </a:lnSpc>
            </a:pPr>
            <a:r>
              <a:rPr b="0" lang="en-US" sz="1220" spc="-1" strike="noStrike">
                <a:solidFill>
                  <a:srgbClr val="000000"/>
                </a:solidFill>
                <a:uFill>
                  <a:solidFill>
                    <a:srgbClr val="ffffff"/>
                  </a:solidFill>
                </a:uFill>
                <a:latin typeface="Arial"/>
                <a:ea typeface="ＭＳ Ｐゴシック"/>
              </a:rPr>
              <a:t>研究室ゼミ</a:t>
            </a:r>
            <a:endParaRPr b="0" lang="en-US" sz="1400" spc="-1" strike="noStrike">
              <a:solidFill>
                <a:srgbClr val="000000"/>
              </a:solidFill>
              <a:uFill>
                <a:solidFill>
                  <a:srgbClr val="ffffff"/>
                </a:solidFill>
              </a:uFill>
              <a:latin typeface="Times New Roman"/>
            </a:endParaRPr>
          </a:p>
        </p:txBody>
      </p:sp>
      <p:sp>
        <p:nvSpPr>
          <p:cNvPr id="507" name="TextShape 4"/>
          <p:cNvSpPr txBox="1"/>
          <p:nvPr/>
        </p:nvSpPr>
        <p:spPr>
          <a:xfrm>
            <a:off x="9345240" y="7202880"/>
            <a:ext cx="457200" cy="279720"/>
          </a:xfrm>
          <a:prstGeom prst="rect">
            <a:avLst/>
          </a:prstGeom>
          <a:noFill/>
          <a:ln>
            <a:noFill/>
          </a:ln>
        </p:spPr>
        <p:txBody>
          <a:bodyPr/>
          <a:p>
            <a:pPr algn="r">
              <a:lnSpc>
                <a:spcPct val="100000"/>
              </a:lnSpc>
            </a:pPr>
            <a:fld id="{6F5F133F-BBA5-4F11-8776-F291B765ABE1}" type="slidenum">
              <a:rPr b="0" lang="en-US" sz="1220" spc="-1" strike="noStrike">
                <a:solidFill>
                  <a:srgbClr val="000000"/>
                </a:solidFill>
                <a:uFill>
                  <a:solidFill>
                    <a:srgbClr val="ffffff"/>
                  </a:solidFill>
                </a:uFill>
                <a:latin typeface="Arial"/>
                <a:ea typeface="ＭＳ Ｐゴシック"/>
              </a:rPr>
              <a:t>1</a:t>
            </a:fld>
            <a:endParaRPr b="0" lang="en-US" sz="1400" spc="-1" strike="noStrike">
              <a:solidFill>
                <a:srgbClr val="000000"/>
              </a:solidFill>
              <a:uFill>
                <a:solidFill>
                  <a:srgbClr val="ffffff"/>
                </a:solidFill>
              </a:uFill>
              <a:latin typeface="Times New Roman"/>
            </a:endParaRPr>
          </a:p>
        </p:txBody>
      </p:sp>
    </p:spTree>
  </p:cSld>
  <p:timing>
    <p:tnLst>
      <p:par>
        <p:cTn id="118" dur="indefinite" restart="never" nodeType="tmRoot">
          <p:childTnLst>
            <p:seq>
              <p:cTn id="119"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8" name="TextShape 1"/>
          <p:cNvSpPr txBox="1"/>
          <p:nvPr/>
        </p:nvSpPr>
        <p:spPr>
          <a:xfrm>
            <a:off x="277920" y="211320"/>
            <a:ext cx="9433440" cy="530280"/>
          </a:xfrm>
          <a:prstGeom prst="rect">
            <a:avLst/>
          </a:prstGeom>
          <a:noFill/>
          <a:ln>
            <a:noFill/>
          </a:ln>
        </p:spPr>
        <p:txBody>
          <a:bodyPr anchor="ctr"/>
          <a:p>
            <a:pPr>
              <a:lnSpc>
                <a:spcPct val="100000"/>
              </a:lnSpc>
            </a:pPr>
            <a:r>
              <a:rPr b="0" lang="fi-FI" sz="2850" spc="-1" strike="noStrike">
                <a:solidFill>
                  <a:srgbClr val="000000"/>
                </a:solidFill>
                <a:uFill>
                  <a:solidFill>
                    <a:srgbClr val="ffffff"/>
                  </a:solidFill>
                </a:uFill>
                <a:latin typeface="Arial"/>
                <a:ea typeface="ＭＳ Ｐゴシック"/>
              </a:rPr>
              <a:t>Summary</a:t>
            </a:r>
            <a:endParaRPr b="0" lang="fi-FI" sz="1800" spc="-1" strike="noStrike">
              <a:solidFill>
                <a:srgbClr val="000000"/>
              </a:solidFill>
              <a:uFill>
                <a:solidFill>
                  <a:srgbClr val="ffffff"/>
                </a:solidFill>
              </a:uFill>
              <a:latin typeface="Arial"/>
            </a:endParaRPr>
          </a:p>
        </p:txBody>
      </p:sp>
      <p:sp>
        <p:nvSpPr>
          <p:cNvPr id="509" name="TextShape 2"/>
          <p:cNvSpPr txBox="1"/>
          <p:nvPr/>
        </p:nvSpPr>
        <p:spPr>
          <a:xfrm>
            <a:off x="504000" y="1000800"/>
            <a:ext cx="9072360" cy="5952960"/>
          </a:xfrm>
          <a:prstGeom prst="rect">
            <a:avLst/>
          </a:prstGeom>
          <a:noFill/>
          <a:ln>
            <a:noFill/>
          </a:ln>
        </p:spPr>
        <p:txBody>
          <a:bodyPr/>
          <a:p>
            <a:pPr marL="348840" indent="-348480">
              <a:lnSpc>
                <a:spcPct val="100000"/>
              </a:lnSpc>
              <a:buBlip>
                <a:blip r:embed="rId1"/>
              </a:buBlip>
            </a:pPr>
            <a:r>
              <a:rPr b="0" lang="fi-FI" sz="2850" spc="-1" strike="noStrike">
                <a:solidFill>
                  <a:srgbClr val="000000"/>
                </a:solidFill>
                <a:uFill>
                  <a:solidFill>
                    <a:srgbClr val="ffffff"/>
                  </a:solidFill>
                </a:uFill>
                <a:latin typeface="Arial"/>
                <a:ea typeface="ＭＳ Ｐゴシック"/>
              </a:rPr>
              <a:t>Block based Hough transform mapping promised good performance when segmentating handwritten lines.</a:t>
            </a:r>
            <a:endParaRPr b="0" lang="fi-FI" sz="2850" spc="-1" strike="noStrike">
              <a:solidFill>
                <a:srgbClr val="000000"/>
              </a:solidFill>
              <a:uFill>
                <a:solidFill>
                  <a:srgbClr val="ffffff"/>
                </a:solidFill>
              </a:uFill>
              <a:latin typeface="Arial"/>
            </a:endParaRPr>
          </a:p>
          <a:p>
            <a:pPr marL="348840" indent="-348480">
              <a:lnSpc>
                <a:spcPct val="100000"/>
              </a:lnSpc>
              <a:buBlip>
                <a:blip r:embed="rId2"/>
              </a:buBlip>
            </a:pPr>
            <a:r>
              <a:rPr b="0" lang="fi-FI" sz="2850" spc="-1" strike="noStrike">
                <a:solidFill>
                  <a:srgbClr val="000000"/>
                </a:solidFill>
                <a:uFill>
                  <a:solidFill>
                    <a:srgbClr val="ffffff"/>
                  </a:solidFill>
                </a:uFill>
                <a:latin typeface="Arial"/>
                <a:ea typeface="ＭＳ Ｐゴシック"/>
              </a:rPr>
              <a:t>Implementation for the algorithm was completed to detect lines.</a:t>
            </a:r>
            <a:endParaRPr b="0" lang="fi-FI" sz="2850" spc="-1" strike="noStrike">
              <a:solidFill>
                <a:srgbClr val="000000"/>
              </a:solidFill>
              <a:uFill>
                <a:solidFill>
                  <a:srgbClr val="ffffff"/>
                </a:solidFill>
              </a:uFill>
              <a:latin typeface="Arial"/>
            </a:endParaRPr>
          </a:p>
          <a:p>
            <a:pPr marL="348840" indent="-348480">
              <a:lnSpc>
                <a:spcPct val="100000"/>
              </a:lnSpc>
              <a:buBlip>
                <a:blip r:embed="rId3"/>
              </a:buBlip>
            </a:pPr>
            <a:r>
              <a:rPr b="0" lang="fi-FI" sz="2850" spc="-1" strike="noStrike">
                <a:solidFill>
                  <a:srgbClr val="000000"/>
                </a:solidFill>
                <a:uFill>
                  <a:solidFill>
                    <a:srgbClr val="ffffff"/>
                  </a:solidFill>
                </a:uFill>
                <a:latin typeface="Arial"/>
                <a:ea typeface="ＭＳ Ｐゴシック"/>
              </a:rPr>
              <a:t>When tested, the method achieved 97% accuracy in regard of number of lines.</a:t>
            </a:r>
            <a:endParaRPr b="0" lang="fi-FI" sz="2850" spc="-1" strike="noStrike">
              <a:solidFill>
                <a:srgbClr val="000000"/>
              </a:solidFill>
              <a:uFill>
                <a:solidFill>
                  <a:srgbClr val="ffffff"/>
                </a:solidFill>
              </a:uFill>
              <a:latin typeface="Arial"/>
            </a:endParaRPr>
          </a:p>
          <a:p>
            <a:pPr marL="348840" indent="-348480">
              <a:lnSpc>
                <a:spcPct val="100000"/>
              </a:lnSpc>
              <a:buBlip>
                <a:blip r:embed="rId4"/>
              </a:buBlip>
            </a:pPr>
            <a:r>
              <a:rPr b="0" lang="fi-FI" sz="2850" spc="-1" strike="noStrike">
                <a:solidFill>
                  <a:srgbClr val="000000"/>
                </a:solidFill>
                <a:uFill>
                  <a:solidFill>
                    <a:srgbClr val="ffffff"/>
                  </a:solidFill>
                </a:uFill>
                <a:latin typeface="Arial"/>
                <a:ea typeface="ＭＳ Ｐゴシック"/>
              </a:rPr>
              <a:t>Implementation of the word detection feature and more accurate tests are needed.</a:t>
            </a:r>
            <a:endParaRPr b="0" lang="fi-FI" sz="2850" spc="-1" strike="noStrike">
              <a:solidFill>
                <a:srgbClr val="000000"/>
              </a:solidFill>
              <a:uFill>
                <a:solidFill>
                  <a:srgbClr val="ffffff"/>
                </a:solidFill>
              </a:uFill>
              <a:latin typeface="Arial"/>
            </a:endParaRPr>
          </a:p>
        </p:txBody>
      </p:sp>
      <p:sp>
        <p:nvSpPr>
          <p:cNvPr id="510" name="TextShape 3"/>
          <p:cNvSpPr txBox="1"/>
          <p:nvPr/>
        </p:nvSpPr>
        <p:spPr>
          <a:xfrm>
            <a:off x="308520" y="7202520"/>
            <a:ext cx="6883920" cy="279720"/>
          </a:xfrm>
          <a:prstGeom prst="rect">
            <a:avLst/>
          </a:prstGeom>
          <a:noFill/>
          <a:ln>
            <a:noFill/>
          </a:ln>
        </p:spPr>
        <p:txBody>
          <a:bodyPr/>
          <a:p>
            <a:pPr>
              <a:lnSpc>
                <a:spcPct val="100000"/>
              </a:lnSpc>
            </a:pPr>
            <a:r>
              <a:rPr b="0" lang="en-US" sz="1220" spc="-1" strike="noStrike">
                <a:solidFill>
                  <a:srgbClr val="000000"/>
                </a:solidFill>
                <a:uFill>
                  <a:solidFill>
                    <a:srgbClr val="ffffff"/>
                  </a:solidFill>
                </a:uFill>
                <a:latin typeface="Arial"/>
                <a:ea typeface="ＭＳ Ｐゴシック"/>
              </a:rPr>
              <a:t>研究室ゼミ</a:t>
            </a:r>
            <a:endParaRPr b="0" lang="en-US" sz="1400" spc="-1" strike="noStrike">
              <a:solidFill>
                <a:srgbClr val="000000"/>
              </a:solidFill>
              <a:uFill>
                <a:solidFill>
                  <a:srgbClr val="ffffff"/>
                </a:solidFill>
              </a:uFill>
              <a:latin typeface="Times New Roman"/>
            </a:endParaRPr>
          </a:p>
        </p:txBody>
      </p:sp>
      <p:sp>
        <p:nvSpPr>
          <p:cNvPr id="511" name="TextShape 4"/>
          <p:cNvSpPr txBox="1"/>
          <p:nvPr/>
        </p:nvSpPr>
        <p:spPr>
          <a:xfrm>
            <a:off x="9345240" y="7202880"/>
            <a:ext cx="457200" cy="279720"/>
          </a:xfrm>
          <a:prstGeom prst="rect">
            <a:avLst/>
          </a:prstGeom>
          <a:noFill/>
          <a:ln>
            <a:noFill/>
          </a:ln>
        </p:spPr>
        <p:txBody>
          <a:bodyPr/>
          <a:p>
            <a:pPr algn="r">
              <a:lnSpc>
                <a:spcPct val="100000"/>
              </a:lnSpc>
            </a:pPr>
            <a:fld id="{F7D9581A-A96D-4273-AB8A-F24E8A526DEC}" type="slidenum">
              <a:rPr b="0" lang="en-US" sz="1220" spc="-1" strike="noStrike">
                <a:solidFill>
                  <a:srgbClr val="000000"/>
                </a:solidFill>
                <a:uFill>
                  <a:solidFill>
                    <a:srgbClr val="ffffff"/>
                  </a:solidFill>
                </a:uFill>
                <a:latin typeface="Arial"/>
                <a:ea typeface="ＭＳ Ｐゴシック"/>
              </a:rPr>
              <a:t>1</a:t>
            </a:fld>
            <a:endParaRPr b="0" lang="en-US" sz="1400" spc="-1" strike="noStrike">
              <a:solidFill>
                <a:srgbClr val="000000"/>
              </a:solidFill>
              <a:uFill>
                <a:solidFill>
                  <a:srgbClr val="ffffff"/>
                </a:solidFill>
              </a:uFill>
              <a:latin typeface="Times New Roman"/>
            </a:endParaRPr>
          </a:p>
        </p:txBody>
      </p:sp>
    </p:spTree>
  </p:cSld>
  <p:timing>
    <p:tnLst>
      <p:par>
        <p:cTn id="120" dur="indefinite" restart="never" nodeType="tmRoot">
          <p:childTnLst>
            <p:seq>
              <p:cTn id="121"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2" name="TextShape 1"/>
          <p:cNvSpPr txBox="1"/>
          <p:nvPr/>
        </p:nvSpPr>
        <p:spPr>
          <a:xfrm>
            <a:off x="277920" y="211320"/>
            <a:ext cx="9433440" cy="530280"/>
          </a:xfrm>
          <a:prstGeom prst="rect">
            <a:avLst/>
          </a:prstGeom>
          <a:noFill/>
          <a:ln>
            <a:noFill/>
          </a:ln>
        </p:spPr>
        <p:txBody>
          <a:bodyPr anchor="ctr"/>
          <a:p>
            <a:pPr>
              <a:lnSpc>
                <a:spcPct val="100000"/>
              </a:lnSpc>
            </a:pPr>
            <a:r>
              <a:rPr b="0" lang="fi-FI" sz="2850" spc="-1" strike="noStrike">
                <a:solidFill>
                  <a:srgbClr val="000000"/>
                </a:solidFill>
                <a:uFill>
                  <a:solidFill>
                    <a:srgbClr val="ffffff"/>
                  </a:solidFill>
                </a:uFill>
                <a:latin typeface="Arial"/>
                <a:ea typeface="ＭＳ Ｐゴシック"/>
              </a:rPr>
              <a:t>Questions and Answers</a:t>
            </a:r>
            <a:endParaRPr b="0" lang="fi-FI" sz="1800" spc="-1" strike="noStrike">
              <a:solidFill>
                <a:srgbClr val="000000"/>
              </a:solidFill>
              <a:uFill>
                <a:solidFill>
                  <a:srgbClr val="ffffff"/>
                </a:solidFill>
              </a:uFill>
              <a:latin typeface="Arial"/>
            </a:endParaRPr>
          </a:p>
        </p:txBody>
      </p:sp>
      <p:sp>
        <p:nvSpPr>
          <p:cNvPr id="513" name="TextShape 2"/>
          <p:cNvSpPr txBox="1"/>
          <p:nvPr/>
        </p:nvSpPr>
        <p:spPr>
          <a:xfrm>
            <a:off x="308520" y="7202520"/>
            <a:ext cx="6883920" cy="279720"/>
          </a:xfrm>
          <a:prstGeom prst="rect">
            <a:avLst/>
          </a:prstGeom>
          <a:noFill/>
          <a:ln>
            <a:noFill/>
          </a:ln>
        </p:spPr>
        <p:txBody>
          <a:bodyPr/>
          <a:p>
            <a:pPr>
              <a:lnSpc>
                <a:spcPct val="100000"/>
              </a:lnSpc>
            </a:pPr>
            <a:r>
              <a:rPr b="0" lang="en-US" sz="1220" spc="-1" strike="noStrike">
                <a:solidFill>
                  <a:srgbClr val="000000"/>
                </a:solidFill>
                <a:uFill>
                  <a:solidFill>
                    <a:srgbClr val="ffffff"/>
                  </a:solidFill>
                </a:uFill>
                <a:latin typeface="Arial"/>
                <a:ea typeface="ＭＳ Ｐゴシック"/>
              </a:rPr>
              <a:t>研究室ゼミ</a:t>
            </a:r>
            <a:endParaRPr b="0" lang="en-US" sz="1400" spc="-1" strike="noStrike">
              <a:solidFill>
                <a:srgbClr val="000000"/>
              </a:solidFill>
              <a:uFill>
                <a:solidFill>
                  <a:srgbClr val="ffffff"/>
                </a:solidFill>
              </a:uFill>
              <a:latin typeface="Times New Roman"/>
            </a:endParaRPr>
          </a:p>
        </p:txBody>
      </p:sp>
      <p:sp>
        <p:nvSpPr>
          <p:cNvPr id="514" name="TextShape 3"/>
          <p:cNvSpPr txBox="1"/>
          <p:nvPr/>
        </p:nvSpPr>
        <p:spPr>
          <a:xfrm>
            <a:off x="9345240" y="7202880"/>
            <a:ext cx="457200" cy="279720"/>
          </a:xfrm>
          <a:prstGeom prst="rect">
            <a:avLst/>
          </a:prstGeom>
          <a:noFill/>
          <a:ln>
            <a:noFill/>
          </a:ln>
        </p:spPr>
        <p:txBody>
          <a:bodyPr/>
          <a:p>
            <a:pPr algn="r">
              <a:lnSpc>
                <a:spcPct val="100000"/>
              </a:lnSpc>
            </a:pPr>
            <a:fld id="{48D2CAA4-B4C0-43F6-91AB-BC70576A2234}" type="slidenum">
              <a:rPr b="0" lang="en-US" sz="1220" spc="-1" strike="noStrike">
                <a:solidFill>
                  <a:srgbClr val="000000"/>
                </a:solidFill>
                <a:uFill>
                  <a:solidFill>
                    <a:srgbClr val="ffffff"/>
                  </a:solidFill>
                </a:uFill>
                <a:latin typeface="Arial"/>
                <a:ea typeface="ＭＳ Ｐゴシック"/>
              </a:rPr>
              <a:t>1</a:t>
            </a:fld>
            <a:endParaRPr b="0" lang="en-US" sz="1400" spc="-1" strike="noStrike">
              <a:solidFill>
                <a:srgbClr val="000000"/>
              </a:solidFill>
              <a:uFill>
                <a:solidFill>
                  <a:srgbClr val="ffffff"/>
                </a:solidFill>
              </a:uFill>
              <a:latin typeface="Times New Roman"/>
            </a:endParaRPr>
          </a:p>
        </p:txBody>
      </p:sp>
      <p:sp>
        <p:nvSpPr>
          <p:cNvPr id="515" name="TextShape 4"/>
          <p:cNvSpPr txBox="1"/>
          <p:nvPr/>
        </p:nvSpPr>
        <p:spPr>
          <a:xfrm>
            <a:off x="504000" y="1000800"/>
            <a:ext cx="9211680" cy="5952960"/>
          </a:xfrm>
          <a:prstGeom prst="rect">
            <a:avLst/>
          </a:prstGeom>
          <a:noFill/>
          <a:ln>
            <a:noFill/>
          </a:ln>
        </p:spPr>
        <p:txBody>
          <a:bodyPr/>
          <a:p>
            <a:pPr>
              <a:lnSpc>
                <a:spcPct val="100000"/>
              </a:lnSpc>
            </a:pPr>
            <a:r>
              <a:rPr b="1" lang="fi-FI" sz="2000" spc="-1" strike="noStrike">
                <a:solidFill>
                  <a:srgbClr val="000000"/>
                </a:solidFill>
                <a:uFill>
                  <a:solidFill>
                    <a:srgbClr val="ffffff"/>
                  </a:solidFill>
                </a:uFill>
                <a:latin typeface="Arial"/>
                <a:ea typeface="ＭＳ Ｐゴシック"/>
              </a:rPr>
              <a:t>Presentation time:</a:t>
            </a:r>
            <a:r>
              <a:rPr b="0" lang="fi-FI" sz="2000" spc="-1" strike="noStrike">
                <a:solidFill>
                  <a:srgbClr val="000000"/>
                </a:solidFill>
                <a:uFill>
                  <a:solidFill>
                    <a:srgbClr val="ffffff"/>
                  </a:solidFill>
                </a:uFill>
                <a:latin typeface="Arial"/>
                <a:ea typeface="ＭＳ Ｐゴシック"/>
              </a:rPr>
              <a:t> 19.20</a:t>
            </a:r>
            <a:endParaRPr b="0" lang="fi-FI" sz="2850" spc="-1" strike="noStrike">
              <a:solidFill>
                <a:srgbClr val="000000"/>
              </a:solidFill>
              <a:uFill>
                <a:solidFill>
                  <a:srgbClr val="ffffff"/>
                </a:solidFill>
              </a:uFill>
              <a:latin typeface="Arial"/>
            </a:endParaRPr>
          </a:p>
          <a:p>
            <a:pPr>
              <a:lnSpc>
                <a:spcPct val="100000"/>
              </a:lnSpc>
            </a:pPr>
            <a:r>
              <a:rPr b="1" lang="fi-FI" sz="2000" spc="-1" strike="noStrike">
                <a:solidFill>
                  <a:srgbClr val="000000"/>
                </a:solidFill>
                <a:uFill>
                  <a:solidFill>
                    <a:srgbClr val="ffffff"/>
                  </a:solidFill>
                </a:uFill>
                <a:latin typeface="Arial"/>
                <a:ea typeface="ＭＳ Ｐゴシック"/>
              </a:rPr>
              <a:t>Question time: </a:t>
            </a:r>
            <a:r>
              <a:rPr b="0" lang="fi-FI" sz="2000" spc="-1" strike="noStrike">
                <a:solidFill>
                  <a:srgbClr val="000000"/>
                </a:solidFill>
                <a:uFill>
                  <a:solidFill>
                    <a:srgbClr val="ffffff"/>
                  </a:solidFill>
                </a:uFill>
                <a:latin typeface="Arial"/>
                <a:ea typeface="ＭＳ Ｐゴシック"/>
              </a:rPr>
              <a:t>18.58</a:t>
            </a:r>
            <a:endParaRPr b="0" lang="fi-FI" sz="2850" spc="-1" strike="noStrike">
              <a:solidFill>
                <a:srgbClr val="000000"/>
              </a:solidFill>
              <a:uFill>
                <a:solidFill>
                  <a:srgbClr val="ffffff"/>
                </a:solidFill>
              </a:uFill>
              <a:latin typeface="Arial"/>
            </a:endParaRPr>
          </a:p>
          <a:p>
            <a:pPr>
              <a:lnSpc>
                <a:spcPct val="100000"/>
              </a:lnSpc>
            </a:pPr>
            <a:endParaRPr b="0" lang="fi-FI" sz="2850" spc="-1" strike="noStrike">
              <a:solidFill>
                <a:srgbClr val="000000"/>
              </a:solidFill>
              <a:uFill>
                <a:solidFill>
                  <a:srgbClr val="ffffff"/>
                </a:solidFill>
              </a:uFill>
              <a:latin typeface="Arial"/>
            </a:endParaRPr>
          </a:p>
          <a:p>
            <a:pPr>
              <a:lnSpc>
                <a:spcPct val="100000"/>
              </a:lnSpc>
            </a:pPr>
            <a:r>
              <a:rPr b="1" lang="fi-FI" sz="2000" spc="-1" strike="noStrike">
                <a:solidFill>
                  <a:srgbClr val="000000"/>
                </a:solidFill>
                <a:uFill>
                  <a:solidFill>
                    <a:srgbClr val="ffffff"/>
                  </a:solidFill>
                </a:uFill>
                <a:latin typeface="Arial"/>
                <a:ea typeface="ＭＳ Ｐゴシック"/>
              </a:rPr>
              <a:t>Kenya Tanaka</a:t>
            </a:r>
            <a:endParaRPr b="0" lang="fi-FI" sz="2850" spc="-1" strike="noStrike">
              <a:solidFill>
                <a:srgbClr val="000000"/>
              </a:solidFill>
              <a:uFill>
                <a:solidFill>
                  <a:srgbClr val="ffffff"/>
                </a:solidFill>
              </a:uFill>
              <a:latin typeface="Arial"/>
            </a:endParaRPr>
          </a:p>
          <a:p>
            <a:r>
              <a:rPr b="0" lang="fi-FI" sz="2000" spc="-1" strike="noStrike">
                <a:solidFill>
                  <a:srgbClr val="000000"/>
                </a:solidFill>
                <a:uFill>
                  <a:solidFill>
                    <a:srgbClr val="ffffff"/>
                  </a:solidFill>
                </a:uFill>
                <a:latin typeface="Arial"/>
                <a:ea typeface="ＭＳ Ｐゴシック"/>
              </a:rPr>
              <a:t>P9. Is the 1.5AW correct in the figure? It seems like that it is different from the formula.</a:t>
            </a:r>
            <a:endParaRPr b="0" lang="fi-FI" sz="2850" spc="-1" strike="noStrike">
              <a:solidFill>
                <a:srgbClr val="000000"/>
              </a:solidFill>
              <a:uFill>
                <a:solidFill>
                  <a:srgbClr val="ffffff"/>
                </a:solidFill>
              </a:uFill>
              <a:latin typeface="Arial"/>
            </a:endParaRPr>
          </a:p>
          <a:p>
            <a:pPr marL="348840" indent="-348480">
              <a:buClr>
                <a:srgbClr val="000000"/>
              </a:buClr>
              <a:buSzPct val="45000"/>
              <a:buFont typeface="Symbol" charset="2"/>
              <a:buChar char=""/>
            </a:pPr>
            <a:r>
              <a:rPr b="0" lang="fi-FI" sz="2000" spc="-1" strike="noStrike">
                <a:solidFill>
                  <a:srgbClr val="000000"/>
                </a:solidFill>
                <a:uFill>
                  <a:solidFill>
                    <a:srgbClr val="ffffff"/>
                  </a:solidFill>
                </a:uFill>
                <a:latin typeface="Arial"/>
                <a:ea typeface="ＭＳ Ｐゴシック"/>
              </a:rPr>
              <a:t>The value is not correct even tough I tought that during the presentation. The formulas were copied from newer paper and the graph was done according to graph in older paper by Louloudis et.al. The used values were the values in formula and the figure is wrong.</a:t>
            </a:r>
            <a:endParaRPr b="0" lang="fi-FI" sz="2850" spc="-1" strike="noStrike">
              <a:solidFill>
                <a:srgbClr val="000000"/>
              </a:solidFill>
              <a:uFill>
                <a:solidFill>
                  <a:srgbClr val="ffffff"/>
                </a:solidFill>
              </a:uFill>
              <a:latin typeface="Arial"/>
            </a:endParaRPr>
          </a:p>
          <a:p>
            <a:r>
              <a:rPr b="0" lang="fi-FI" sz="2000" spc="-1" strike="noStrike">
                <a:solidFill>
                  <a:srgbClr val="000000"/>
                </a:solidFill>
                <a:uFill>
                  <a:solidFill>
                    <a:srgbClr val="ffffff"/>
                  </a:solidFill>
                </a:uFill>
                <a:latin typeface="Arial"/>
                <a:ea typeface="ＭＳ Ｐゴシック"/>
              </a:rPr>
              <a:t>P14. What is the meaning of “neighboring”? Is it vertical direction?</a:t>
            </a:r>
            <a:endParaRPr b="0" lang="fi-FI" sz="2850" spc="-1" strike="noStrike">
              <a:solidFill>
                <a:srgbClr val="000000"/>
              </a:solidFill>
              <a:uFill>
                <a:solidFill>
                  <a:srgbClr val="ffffff"/>
                </a:solidFill>
              </a:uFill>
              <a:latin typeface="Arial"/>
            </a:endParaRPr>
          </a:p>
          <a:p>
            <a:pPr marL="348840" indent="-348480">
              <a:buClr>
                <a:srgbClr val="000000"/>
              </a:buClr>
              <a:buSzPct val="45000"/>
              <a:buFont typeface="Symbol" charset="2"/>
              <a:buChar char=""/>
            </a:pPr>
            <a:r>
              <a:rPr b="0" lang="fi-FI" sz="2000" spc="-1" strike="noStrike">
                <a:solidFill>
                  <a:srgbClr val="000000"/>
                </a:solidFill>
                <a:uFill>
                  <a:solidFill>
                    <a:srgbClr val="ffffff"/>
                  </a:solidFill>
                </a:uFill>
                <a:latin typeface="Arial"/>
                <a:ea typeface="ＭＳ Ｐゴシック"/>
              </a:rPr>
              <a:t>Neighboring is in this case selected in </a:t>
            </a:r>
            <a:r>
              <a:rPr b="0" lang="fi-FI" sz="2000" spc="-1" strike="noStrike">
                <a:solidFill>
                  <a:srgbClr val="000000"/>
                </a:solidFill>
                <a:uFill>
                  <a:solidFill>
                    <a:srgbClr val="ffffff"/>
                  </a:solidFill>
                </a:uFill>
                <a:latin typeface="Arial"/>
                <a:ea typeface="Arial"/>
              </a:rPr>
              <a:t>ρ</a:t>
            </a:r>
            <a:r>
              <a:rPr b="0" lang="fi-FI" sz="2000" spc="-1" strike="noStrike">
                <a:solidFill>
                  <a:srgbClr val="000000"/>
                </a:solidFill>
                <a:uFill>
                  <a:solidFill>
                    <a:srgbClr val="ffffff"/>
                  </a:solidFill>
                </a:uFill>
                <a:latin typeface="Arial"/>
                <a:ea typeface="ＭＳ Ｐゴシック"/>
              </a:rPr>
              <a:t> direction which is vertical in accumulator array. However in Cartesian space the data points can have a constant angle which depends on the </a:t>
            </a:r>
            <a:r>
              <a:rPr b="0" lang="fi-FI" sz="2000" spc="-1" strike="noStrike">
                <a:solidFill>
                  <a:srgbClr val="000000"/>
                </a:solidFill>
                <a:uFill>
                  <a:solidFill>
                    <a:srgbClr val="ffffff"/>
                  </a:solidFill>
                </a:uFill>
                <a:latin typeface="Arial"/>
                <a:ea typeface="Arial"/>
              </a:rPr>
              <a:t>θ</a:t>
            </a:r>
            <a:r>
              <a:rPr b="0" lang="fi-FI" sz="2000" spc="-1" strike="noStrike">
                <a:solidFill>
                  <a:srgbClr val="000000"/>
                </a:solidFill>
                <a:uFill>
                  <a:solidFill>
                    <a:srgbClr val="ffffff"/>
                  </a:solidFill>
                </a:uFill>
                <a:latin typeface="Arial"/>
                <a:ea typeface="ＭＳ Ｐゴシック"/>
              </a:rPr>
              <a:t> value, and they might not be exactly vertical.</a:t>
            </a:r>
            <a:endParaRPr b="0" lang="fi-FI" sz="2850" spc="-1" strike="noStrike">
              <a:solidFill>
                <a:srgbClr val="000000"/>
              </a:solidFill>
              <a:uFill>
                <a:solidFill>
                  <a:srgbClr val="ffffff"/>
                </a:solidFill>
              </a:uFill>
              <a:latin typeface="Arial"/>
            </a:endParaRPr>
          </a:p>
        </p:txBody>
      </p:sp>
    </p:spTree>
  </p:cSld>
  <p:timing>
    <p:tnLst>
      <p:par>
        <p:cTn id="122" dur="indefinite" restart="never" nodeType="tmRoot">
          <p:childTnLst>
            <p:seq>
              <p:cTn id="123"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6" name="TextShape 1"/>
          <p:cNvSpPr txBox="1"/>
          <p:nvPr/>
        </p:nvSpPr>
        <p:spPr>
          <a:xfrm>
            <a:off x="277920" y="211320"/>
            <a:ext cx="9433440" cy="530280"/>
          </a:xfrm>
          <a:prstGeom prst="rect">
            <a:avLst/>
          </a:prstGeom>
          <a:noFill/>
          <a:ln>
            <a:noFill/>
          </a:ln>
        </p:spPr>
        <p:txBody>
          <a:bodyPr anchor="ctr"/>
          <a:p>
            <a:pPr>
              <a:lnSpc>
                <a:spcPct val="100000"/>
              </a:lnSpc>
            </a:pPr>
            <a:r>
              <a:rPr b="0" lang="fi-FI" sz="2850" spc="-1" strike="noStrike">
                <a:solidFill>
                  <a:srgbClr val="000000"/>
                </a:solidFill>
                <a:uFill>
                  <a:solidFill>
                    <a:srgbClr val="ffffff"/>
                  </a:solidFill>
                </a:uFill>
                <a:latin typeface="Arial"/>
                <a:ea typeface="ＭＳ Ｐゴシック"/>
              </a:rPr>
              <a:t>Questions and Answers</a:t>
            </a:r>
            <a:endParaRPr b="0" lang="fi-FI" sz="1800" spc="-1" strike="noStrike">
              <a:solidFill>
                <a:srgbClr val="000000"/>
              </a:solidFill>
              <a:uFill>
                <a:solidFill>
                  <a:srgbClr val="ffffff"/>
                </a:solidFill>
              </a:uFill>
              <a:latin typeface="Arial"/>
            </a:endParaRPr>
          </a:p>
        </p:txBody>
      </p:sp>
      <p:sp>
        <p:nvSpPr>
          <p:cNvPr id="517" name="TextShape 2"/>
          <p:cNvSpPr txBox="1"/>
          <p:nvPr/>
        </p:nvSpPr>
        <p:spPr>
          <a:xfrm>
            <a:off x="308520" y="7202520"/>
            <a:ext cx="6883920" cy="279720"/>
          </a:xfrm>
          <a:prstGeom prst="rect">
            <a:avLst/>
          </a:prstGeom>
          <a:noFill/>
          <a:ln>
            <a:noFill/>
          </a:ln>
        </p:spPr>
        <p:txBody>
          <a:bodyPr/>
          <a:p>
            <a:pPr>
              <a:lnSpc>
                <a:spcPct val="100000"/>
              </a:lnSpc>
            </a:pPr>
            <a:r>
              <a:rPr b="0" lang="en-US" sz="1220" spc="-1" strike="noStrike">
                <a:solidFill>
                  <a:srgbClr val="000000"/>
                </a:solidFill>
                <a:uFill>
                  <a:solidFill>
                    <a:srgbClr val="ffffff"/>
                  </a:solidFill>
                </a:uFill>
                <a:latin typeface="Arial"/>
                <a:ea typeface="ＭＳ Ｐゴシック"/>
              </a:rPr>
              <a:t>研究室ゼミ</a:t>
            </a:r>
            <a:endParaRPr b="0" lang="en-US" sz="1400" spc="-1" strike="noStrike">
              <a:solidFill>
                <a:srgbClr val="000000"/>
              </a:solidFill>
              <a:uFill>
                <a:solidFill>
                  <a:srgbClr val="ffffff"/>
                </a:solidFill>
              </a:uFill>
              <a:latin typeface="Times New Roman"/>
            </a:endParaRPr>
          </a:p>
        </p:txBody>
      </p:sp>
      <p:sp>
        <p:nvSpPr>
          <p:cNvPr id="518" name="TextShape 3"/>
          <p:cNvSpPr txBox="1"/>
          <p:nvPr/>
        </p:nvSpPr>
        <p:spPr>
          <a:xfrm>
            <a:off x="9345240" y="7202880"/>
            <a:ext cx="457200" cy="279720"/>
          </a:xfrm>
          <a:prstGeom prst="rect">
            <a:avLst/>
          </a:prstGeom>
          <a:noFill/>
          <a:ln>
            <a:noFill/>
          </a:ln>
        </p:spPr>
        <p:txBody>
          <a:bodyPr/>
          <a:p>
            <a:pPr algn="r">
              <a:lnSpc>
                <a:spcPct val="100000"/>
              </a:lnSpc>
            </a:pPr>
            <a:fld id="{D6424C9A-9C95-43B8-AFA6-2360CC3308E4}" type="slidenum">
              <a:rPr b="0" lang="en-US" sz="1220" spc="-1" strike="noStrike">
                <a:solidFill>
                  <a:srgbClr val="000000"/>
                </a:solidFill>
                <a:uFill>
                  <a:solidFill>
                    <a:srgbClr val="ffffff"/>
                  </a:solidFill>
                </a:uFill>
                <a:latin typeface="Arial"/>
                <a:ea typeface="ＭＳ Ｐゴシック"/>
              </a:rPr>
              <a:t>1</a:t>
            </a:fld>
            <a:endParaRPr b="0" lang="en-US" sz="1400" spc="-1" strike="noStrike">
              <a:solidFill>
                <a:srgbClr val="000000"/>
              </a:solidFill>
              <a:uFill>
                <a:solidFill>
                  <a:srgbClr val="ffffff"/>
                </a:solidFill>
              </a:uFill>
              <a:latin typeface="Times New Roman"/>
            </a:endParaRPr>
          </a:p>
        </p:txBody>
      </p:sp>
      <p:sp>
        <p:nvSpPr>
          <p:cNvPr id="519" name="TextShape 4"/>
          <p:cNvSpPr txBox="1"/>
          <p:nvPr/>
        </p:nvSpPr>
        <p:spPr>
          <a:xfrm>
            <a:off x="504000" y="1000800"/>
            <a:ext cx="9211680" cy="5952960"/>
          </a:xfrm>
          <a:prstGeom prst="rect">
            <a:avLst/>
          </a:prstGeom>
          <a:noFill/>
          <a:ln>
            <a:noFill/>
          </a:ln>
        </p:spPr>
        <p:txBody>
          <a:bodyPr/>
          <a:p>
            <a:r>
              <a:rPr b="1" lang="fi-FI" sz="2000" spc="-1" strike="noStrike">
                <a:solidFill>
                  <a:srgbClr val="000000"/>
                </a:solidFill>
                <a:uFill>
                  <a:solidFill>
                    <a:srgbClr val="ffffff"/>
                  </a:solidFill>
                </a:uFill>
                <a:latin typeface="Arial"/>
                <a:ea typeface="ＭＳ Ｐゴシック"/>
              </a:rPr>
              <a:t>Hayato Iwata</a:t>
            </a:r>
            <a:endParaRPr b="0" lang="fi-FI" sz="2000" spc="-1" strike="noStrike">
              <a:solidFill>
                <a:srgbClr val="000000"/>
              </a:solidFill>
              <a:uFill>
                <a:solidFill>
                  <a:srgbClr val="ffffff"/>
                </a:solidFill>
              </a:uFill>
              <a:latin typeface="Arial"/>
            </a:endParaRPr>
          </a:p>
          <a:p>
            <a:r>
              <a:rPr b="0" lang="fi-FI" sz="2000" spc="-1" strike="noStrike">
                <a:solidFill>
                  <a:srgbClr val="000000"/>
                </a:solidFill>
                <a:uFill>
                  <a:solidFill>
                    <a:srgbClr val="ffffff"/>
                  </a:solidFill>
                </a:uFill>
                <a:latin typeface="Arial"/>
                <a:ea typeface="ＭＳ Ｐゴシック"/>
              </a:rPr>
              <a:t>P8. How is the time of the calculation of this algorithm if it is compared to RLSA?</a:t>
            </a:r>
            <a:endParaRPr b="0" lang="fi-FI" sz="2850" spc="-1" strike="noStrike">
              <a:solidFill>
                <a:srgbClr val="000000"/>
              </a:solidFill>
              <a:uFill>
                <a:solidFill>
                  <a:srgbClr val="ffffff"/>
                </a:solidFill>
              </a:uFill>
              <a:latin typeface="Arial"/>
            </a:endParaRPr>
          </a:p>
          <a:p>
            <a:pPr marL="432000" indent="-324000">
              <a:buClr>
                <a:srgbClr val="000000"/>
              </a:buClr>
              <a:buSzPct val="45000"/>
              <a:buFont typeface="Symbol" charset="2"/>
              <a:buChar char=""/>
            </a:pPr>
            <a:r>
              <a:rPr b="0" lang="fi-FI" sz="2000" spc="-1" strike="noStrike">
                <a:solidFill>
                  <a:srgbClr val="000000"/>
                </a:solidFill>
                <a:uFill>
                  <a:solidFill>
                    <a:srgbClr val="ffffff"/>
                  </a:solidFill>
                </a:uFill>
                <a:latin typeface="Arial"/>
                <a:ea typeface="ＭＳ Ｐゴシック"/>
              </a:rPr>
              <a:t>Whole processing for current implementation with Hough transform mapping takes 10-14 seconds depending on the number of objects. RLSA takes around one second.</a:t>
            </a:r>
            <a:endParaRPr b="0" lang="fi-FI" sz="2850" spc="-1" strike="noStrike">
              <a:solidFill>
                <a:srgbClr val="000000"/>
              </a:solidFill>
              <a:uFill>
                <a:solidFill>
                  <a:srgbClr val="ffffff"/>
                </a:solidFill>
              </a:uFill>
              <a:latin typeface="Arial"/>
            </a:endParaRPr>
          </a:p>
          <a:p>
            <a:r>
              <a:rPr b="0" lang="fi-FI" sz="2000" spc="-1" strike="noStrike">
                <a:solidFill>
                  <a:srgbClr val="000000"/>
                </a:solidFill>
                <a:uFill>
                  <a:solidFill>
                    <a:srgbClr val="ffffff"/>
                  </a:solidFill>
                </a:uFill>
                <a:latin typeface="Arial"/>
                <a:ea typeface="ＭＳ Ｐゴシック"/>
              </a:rPr>
              <a:t>P19. How is the line detection accuracy calculated if the both of negative miss detection and positive miss detection happens in same image?</a:t>
            </a:r>
            <a:endParaRPr b="0" lang="fi-FI" sz="2850" spc="-1" strike="noStrike">
              <a:solidFill>
                <a:srgbClr val="000000"/>
              </a:solidFill>
              <a:uFill>
                <a:solidFill>
                  <a:srgbClr val="ffffff"/>
                </a:solidFill>
              </a:uFill>
              <a:latin typeface="Arial"/>
            </a:endParaRPr>
          </a:p>
          <a:p>
            <a:pPr marL="432000" indent="-324000">
              <a:buClr>
                <a:srgbClr val="000000"/>
              </a:buClr>
              <a:buSzPct val="45000"/>
              <a:buFont typeface="Symbol" charset="2"/>
              <a:buChar char=""/>
            </a:pPr>
            <a:r>
              <a:rPr b="0" lang="fi-FI" sz="2000" spc="-1" strike="noStrike">
                <a:solidFill>
                  <a:srgbClr val="000000"/>
                </a:solidFill>
                <a:uFill>
                  <a:solidFill>
                    <a:srgbClr val="ffffff"/>
                  </a:solidFill>
                </a:uFill>
                <a:latin typeface="Arial"/>
                <a:ea typeface="ＭＳ Ｐゴシック"/>
              </a:rPr>
              <a:t>(At presentation time I didn’t understand this question correctly) Only the total amount of lines counts. If at the same time both positive and negative misdetection happens the count of lines stays the same as if these misdetections did not happen. I agree that the number of lines is not a good metric to measure the accuracy and the word detection would be more reliable.</a:t>
            </a:r>
            <a:endParaRPr b="0" lang="fi-FI" sz="2850" spc="-1" strike="noStrike">
              <a:solidFill>
                <a:srgbClr val="000000"/>
              </a:solidFill>
              <a:uFill>
                <a:solidFill>
                  <a:srgbClr val="ffffff"/>
                </a:solidFill>
              </a:uFill>
              <a:latin typeface="Arial"/>
            </a:endParaRPr>
          </a:p>
        </p:txBody>
      </p:sp>
    </p:spTree>
  </p:cSld>
  <p:timing>
    <p:tnLst>
      <p:par>
        <p:cTn id="124" dur="indefinite" restart="never" nodeType="tmRoot">
          <p:childTnLst>
            <p:seq>
              <p:cTn id="125"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0" name="TextShape 1"/>
          <p:cNvSpPr txBox="1"/>
          <p:nvPr/>
        </p:nvSpPr>
        <p:spPr>
          <a:xfrm>
            <a:off x="277920" y="211680"/>
            <a:ext cx="9433440" cy="530280"/>
          </a:xfrm>
          <a:prstGeom prst="rect">
            <a:avLst/>
          </a:prstGeom>
          <a:noFill/>
          <a:ln>
            <a:noFill/>
          </a:ln>
        </p:spPr>
        <p:txBody>
          <a:bodyPr anchor="ctr"/>
          <a:p>
            <a:pPr>
              <a:lnSpc>
                <a:spcPct val="100000"/>
              </a:lnSpc>
            </a:pPr>
            <a:r>
              <a:rPr b="0" lang="fi-FI" sz="2850" spc="-1" strike="noStrike">
                <a:solidFill>
                  <a:srgbClr val="000000"/>
                </a:solidFill>
                <a:uFill>
                  <a:solidFill>
                    <a:srgbClr val="ffffff"/>
                  </a:solidFill>
                </a:uFill>
                <a:latin typeface="Arial"/>
                <a:ea typeface="ＭＳ Ｐゴシック"/>
              </a:rPr>
              <a:t>Questions and Answers</a:t>
            </a:r>
            <a:endParaRPr b="0" lang="fi-FI" sz="1800" spc="-1" strike="noStrike">
              <a:solidFill>
                <a:srgbClr val="000000"/>
              </a:solidFill>
              <a:uFill>
                <a:solidFill>
                  <a:srgbClr val="ffffff"/>
                </a:solidFill>
              </a:uFill>
              <a:latin typeface="Arial"/>
            </a:endParaRPr>
          </a:p>
        </p:txBody>
      </p:sp>
      <p:sp>
        <p:nvSpPr>
          <p:cNvPr id="521" name="TextShape 2"/>
          <p:cNvSpPr txBox="1"/>
          <p:nvPr/>
        </p:nvSpPr>
        <p:spPr>
          <a:xfrm>
            <a:off x="504000" y="1000800"/>
            <a:ext cx="9211680" cy="5952960"/>
          </a:xfrm>
          <a:prstGeom prst="rect">
            <a:avLst/>
          </a:prstGeom>
          <a:noFill/>
          <a:ln>
            <a:noFill/>
          </a:ln>
        </p:spPr>
        <p:txBody>
          <a:bodyPr/>
          <a:p>
            <a:r>
              <a:rPr b="1" lang="fi-FI" sz="2000" spc="-1" strike="noStrike">
                <a:solidFill>
                  <a:srgbClr val="000000"/>
                </a:solidFill>
                <a:uFill>
                  <a:solidFill>
                    <a:srgbClr val="ffffff"/>
                  </a:solidFill>
                </a:uFill>
                <a:latin typeface="Arial"/>
                <a:ea typeface="ＭＳ Ｐゴシック"/>
              </a:rPr>
              <a:t>Atsuhiro Okubo</a:t>
            </a:r>
            <a:endParaRPr b="0" lang="fi-FI" sz="2850" spc="-1" strike="noStrike">
              <a:solidFill>
                <a:srgbClr val="000000"/>
              </a:solidFill>
              <a:uFill>
                <a:solidFill>
                  <a:srgbClr val="ffffff"/>
                </a:solidFill>
              </a:uFill>
              <a:latin typeface="Arial"/>
            </a:endParaRPr>
          </a:p>
          <a:p>
            <a:r>
              <a:rPr b="0" lang="fi-FI" sz="2000" spc="-1" strike="noStrike">
                <a:solidFill>
                  <a:srgbClr val="000000"/>
                </a:solidFill>
                <a:uFill>
                  <a:solidFill>
                    <a:srgbClr val="ffffff"/>
                  </a:solidFill>
                </a:uFill>
                <a:latin typeface="Arial"/>
                <a:ea typeface="ＭＳ Ｐゴシック"/>
              </a:rPr>
              <a:t>P9 According to your slide, subset 1 consists of major character, but the minimum width of the subset one is larger than the average (1.5 AW). Isn`t it strange?</a:t>
            </a:r>
            <a:endParaRPr b="0" lang="fi-FI" sz="2850" spc="-1" strike="noStrike">
              <a:solidFill>
                <a:srgbClr val="000000"/>
              </a:solidFill>
              <a:uFill>
                <a:solidFill>
                  <a:srgbClr val="ffffff"/>
                </a:solidFill>
              </a:uFill>
              <a:latin typeface="Arial"/>
            </a:endParaRPr>
          </a:p>
          <a:p>
            <a:pPr marL="432000" indent="-324000">
              <a:buClr>
                <a:srgbClr val="000000"/>
              </a:buClr>
              <a:buSzPct val="45000"/>
              <a:buFont typeface="Symbol" charset="2"/>
              <a:buChar char=""/>
            </a:pPr>
            <a:r>
              <a:rPr b="0" lang="fi-FI" sz="2000" spc="-1" strike="noStrike">
                <a:solidFill>
                  <a:srgbClr val="000000"/>
                </a:solidFill>
                <a:uFill>
                  <a:solidFill>
                    <a:srgbClr val="ffffff"/>
                  </a:solidFill>
                </a:uFill>
                <a:latin typeface="Arial"/>
                <a:ea typeface="ＭＳ Ｐゴシック"/>
              </a:rPr>
              <a:t>These values were gotten from the articles by Louloudis et.al. And I didn’t change them (the used value was actually 0.5AW). I think the motivation with the width constraints is that handwritten words can be quite wide because of cursive handwriting consists usually of many connected characters. Additionally I think the splitting operation works better if there are wide components.</a:t>
            </a:r>
            <a:endParaRPr b="0" lang="fi-FI" sz="2850" spc="-1" strike="noStrike">
              <a:solidFill>
                <a:srgbClr val="000000"/>
              </a:solidFill>
              <a:uFill>
                <a:solidFill>
                  <a:srgbClr val="ffffff"/>
                </a:solidFill>
              </a:uFill>
              <a:latin typeface="Arial"/>
            </a:endParaRPr>
          </a:p>
          <a:p>
            <a:endParaRPr b="0" lang="fi-FI" sz="2850" spc="-1" strike="noStrike">
              <a:solidFill>
                <a:srgbClr val="000000"/>
              </a:solidFill>
              <a:uFill>
                <a:solidFill>
                  <a:srgbClr val="ffffff"/>
                </a:solidFill>
              </a:uFill>
              <a:latin typeface="Arial"/>
            </a:endParaRPr>
          </a:p>
          <a:p>
            <a:endParaRPr b="0" lang="fi-FI" sz="2850" spc="-1" strike="noStrike">
              <a:solidFill>
                <a:srgbClr val="000000"/>
              </a:solidFill>
              <a:uFill>
                <a:solidFill>
                  <a:srgbClr val="ffffff"/>
                </a:solidFill>
              </a:uFill>
              <a:latin typeface="Arial"/>
            </a:endParaRPr>
          </a:p>
          <a:p>
            <a:endParaRPr b="0" lang="fi-FI" sz="2850" spc="-1" strike="noStrike">
              <a:solidFill>
                <a:srgbClr val="000000"/>
              </a:solidFill>
              <a:uFill>
                <a:solidFill>
                  <a:srgbClr val="ffffff"/>
                </a:solidFill>
              </a:uFill>
              <a:latin typeface="Arial"/>
            </a:endParaRPr>
          </a:p>
        </p:txBody>
      </p:sp>
    </p:spTree>
  </p:cSld>
  <p:timing>
    <p:tnLst>
      <p:par>
        <p:cTn id="126" dur="indefinite" restart="never" nodeType="tmRoot">
          <p:childTnLst>
            <p:seq>
              <p:cTn id="127"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2" name="TextShape 1"/>
          <p:cNvSpPr txBox="1"/>
          <p:nvPr/>
        </p:nvSpPr>
        <p:spPr>
          <a:xfrm>
            <a:off x="277920" y="211680"/>
            <a:ext cx="9433440" cy="530280"/>
          </a:xfrm>
          <a:prstGeom prst="rect">
            <a:avLst/>
          </a:prstGeom>
          <a:noFill/>
          <a:ln>
            <a:noFill/>
          </a:ln>
        </p:spPr>
        <p:txBody>
          <a:bodyPr anchor="ctr"/>
          <a:p>
            <a:pPr>
              <a:lnSpc>
                <a:spcPct val="100000"/>
              </a:lnSpc>
            </a:pPr>
            <a:r>
              <a:rPr b="0" lang="fi-FI" sz="2850" spc="-1" strike="noStrike">
                <a:solidFill>
                  <a:srgbClr val="000000"/>
                </a:solidFill>
                <a:uFill>
                  <a:solidFill>
                    <a:srgbClr val="ffffff"/>
                  </a:solidFill>
                </a:uFill>
                <a:latin typeface="Arial"/>
                <a:ea typeface="ＭＳ Ｐゴシック"/>
              </a:rPr>
              <a:t>Questions and Answers</a:t>
            </a:r>
            <a:endParaRPr b="0" lang="fi-FI" sz="1800" spc="-1" strike="noStrike">
              <a:solidFill>
                <a:srgbClr val="000000"/>
              </a:solidFill>
              <a:uFill>
                <a:solidFill>
                  <a:srgbClr val="ffffff"/>
                </a:solidFill>
              </a:uFill>
              <a:latin typeface="Arial"/>
            </a:endParaRPr>
          </a:p>
        </p:txBody>
      </p:sp>
      <p:sp>
        <p:nvSpPr>
          <p:cNvPr id="523" name="TextShape 2"/>
          <p:cNvSpPr txBox="1"/>
          <p:nvPr/>
        </p:nvSpPr>
        <p:spPr>
          <a:xfrm>
            <a:off x="504000" y="1000800"/>
            <a:ext cx="9211680" cy="5952960"/>
          </a:xfrm>
          <a:prstGeom prst="rect">
            <a:avLst/>
          </a:prstGeom>
          <a:noFill/>
          <a:ln>
            <a:noFill/>
          </a:ln>
        </p:spPr>
        <p:txBody>
          <a:bodyPr/>
          <a:p>
            <a:r>
              <a:rPr b="1" lang="fi-FI" sz="2000" spc="-1" strike="noStrike">
                <a:solidFill>
                  <a:srgbClr val="000000"/>
                </a:solidFill>
                <a:uFill>
                  <a:solidFill>
                    <a:srgbClr val="ffffff"/>
                  </a:solidFill>
                </a:uFill>
                <a:latin typeface="Arial"/>
                <a:ea typeface="ＭＳ Ｐゴシック"/>
              </a:rPr>
              <a:t>Abe sensei</a:t>
            </a:r>
            <a:endParaRPr b="0" lang="fi-FI" sz="2850" spc="-1" strike="noStrike">
              <a:solidFill>
                <a:srgbClr val="000000"/>
              </a:solidFill>
              <a:uFill>
                <a:solidFill>
                  <a:srgbClr val="ffffff"/>
                </a:solidFill>
              </a:uFill>
              <a:latin typeface="Arial"/>
            </a:endParaRPr>
          </a:p>
          <a:p>
            <a:r>
              <a:rPr b="0" lang="fi-FI" sz="2000" spc="-1" strike="noStrike">
                <a:solidFill>
                  <a:srgbClr val="000000"/>
                </a:solidFill>
                <a:uFill>
                  <a:solidFill>
                    <a:srgbClr val="ffffff"/>
                  </a:solidFill>
                </a:uFill>
                <a:latin typeface="Arial"/>
                <a:ea typeface="ＭＳ Ｐゴシック"/>
              </a:rPr>
              <a:t>You said that you studied about preprocessing and layout analysis, but you talked only about layout analysis. Could you tell me about preprocessing?</a:t>
            </a:r>
            <a:endParaRPr b="0" lang="fi-FI" sz="2850" spc="-1" strike="noStrike">
              <a:solidFill>
                <a:srgbClr val="000000"/>
              </a:solidFill>
              <a:uFill>
                <a:solidFill>
                  <a:srgbClr val="ffffff"/>
                </a:solidFill>
              </a:uFill>
              <a:latin typeface="Arial"/>
            </a:endParaRPr>
          </a:p>
          <a:p>
            <a:pPr marL="432000" indent="-324000">
              <a:buClr>
                <a:srgbClr val="000000"/>
              </a:buClr>
              <a:buSzPct val="45000"/>
              <a:buFont typeface="Symbol" charset="2"/>
              <a:buChar char=""/>
            </a:pPr>
            <a:r>
              <a:rPr b="0" lang="fi-FI" sz="2000" spc="-1" strike="noStrike">
                <a:solidFill>
                  <a:srgbClr val="000000"/>
                </a:solidFill>
                <a:uFill>
                  <a:solidFill>
                    <a:srgbClr val="ffffff"/>
                  </a:solidFill>
                </a:uFill>
                <a:latin typeface="Arial"/>
                <a:ea typeface="ＭＳ Ｐゴシック"/>
              </a:rPr>
              <a:t>The pre-processing was earlier phase of the research and I discussed it in earlier seminars. I left pre-processing aspects out as I didn’t believe to have the time to discuss those methods. For pre-processing it is important to enhance image quality and aquire binarized image. The binarized image should have as little noise and irrelevant data as possible. My earlier experiments showed that noise removal with adaptive Wiener filter and binarization with Sauvola algorithm works well for pre-processing purposes.</a:t>
            </a:r>
            <a:endParaRPr b="0" lang="fi-FI" sz="2850" spc="-1" strike="noStrike">
              <a:solidFill>
                <a:srgbClr val="000000"/>
              </a:solidFill>
              <a:uFill>
                <a:solidFill>
                  <a:srgbClr val="ffffff"/>
                </a:solidFill>
              </a:uFill>
              <a:latin typeface="Arial"/>
            </a:endParaRPr>
          </a:p>
          <a:p>
            <a:endParaRPr b="0" lang="fi-FI" sz="2850" spc="-1" strike="noStrike">
              <a:solidFill>
                <a:srgbClr val="000000"/>
              </a:solidFill>
              <a:uFill>
                <a:solidFill>
                  <a:srgbClr val="ffffff"/>
                </a:solidFill>
              </a:uFill>
              <a:latin typeface="Arial"/>
            </a:endParaRPr>
          </a:p>
          <a:p>
            <a:endParaRPr b="0" lang="fi-FI" sz="2850" spc="-1" strike="noStrike">
              <a:solidFill>
                <a:srgbClr val="000000"/>
              </a:solidFill>
              <a:uFill>
                <a:solidFill>
                  <a:srgbClr val="ffffff"/>
                </a:solidFill>
              </a:uFill>
              <a:latin typeface="Arial"/>
            </a:endParaRPr>
          </a:p>
          <a:p>
            <a:endParaRPr b="0" lang="fi-FI" sz="2850" spc="-1" strike="noStrike">
              <a:solidFill>
                <a:srgbClr val="000000"/>
              </a:solidFill>
              <a:uFill>
                <a:solidFill>
                  <a:srgbClr val="ffffff"/>
                </a:solidFill>
              </a:uFill>
              <a:latin typeface="Arial"/>
            </a:endParaRPr>
          </a:p>
        </p:txBody>
      </p:sp>
    </p:spTree>
  </p:cSld>
  <p:timing>
    <p:tnLst>
      <p:par>
        <p:cTn id="128" dur="indefinite" restart="never" nodeType="tmRoot">
          <p:childTnLst>
            <p:seq>
              <p:cTn id="129"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4" name="TextShape 1"/>
          <p:cNvSpPr txBox="1"/>
          <p:nvPr/>
        </p:nvSpPr>
        <p:spPr>
          <a:xfrm>
            <a:off x="277920" y="211680"/>
            <a:ext cx="9433440" cy="530280"/>
          </a:xfrm>
          <a:prstGeom prst="rect">
            <a:avLst/>
          </a:prstGeom>
          <a:noFill/>
          <a:ln>
            <a:noFill/>
          </a:ln>
        </p:spPr>
        <p:txBody>
          <a:bodyPr anchor="ctr"/>
          <a:p>
            <a:pPr>
              <a:lnSpc>
                <a:spcPct val="100000"/>
              </a:lnSpc>
            </a:pPr>
            <a:r>
              <a:rPr b="0" lang="fi-FI" sz="2850" spc="-1" strike="noStrike">
                <a:solidFill>
                  <a:srgbClr val="000000"/>
                </a:solidFill>
                <a:uFill>
                  <a:solidFill>
                    <a:srgbClr val="ffffff"/>
                  </a:solidFill>
                </a:uFill>
                <a:latin typeface="Arial"/>
                <a:ea typeface="ＭＳ Ｐゴシック"/>
              </a:rPr>
              <a:t>Questions and Answers</a:t>
            </a:r>
            <a:endParaRPr b="0" lang="fi-FI" sz="1800" spc="-1" strike="noStrike">
              <a:solidFill>
                <a:srgbClr val="000000"/>
              </a:solidFill>
              <a:uFill>
                <a:solidFill>
                  <a:srgbClr val="ffffff"/>
                </a:solidFill>
              </a:uFill>
              <a:latin typeface="Arial"/>
            </a:endParaRPr>
          </a:p>
        </p:txBody>
      </p:sp>
      <p:sp>
        <p:nvSpPr>
          <p:cNvPr id="525" name="TextShape 2"/>
          <p:cNvSpPr txBox="1"/>
          <p:nvPr/>
        </p:nvSpPr>
        <p:spPr>
          <a:xfrm>
            <a:off x="504000" y="1000800"/>
            <a:ext cx="9211680" cy="5952960"/>
          </a:xfrm>
          <a:prstGeom prst="rect">
            <a:avLst/>
          </a:prstGeom>
          <a:noFill/>
          <a:ln>
            <a:noFill/>
          </a:ln>
        </p:spPr>
        <p:txBody>
          <a:bodyPr/>
          <a:p>
            <a:r>
              <a:rPr b="1" lang="fi-FI" sz="2000" spc="-1" strike="noStrike">
                <a:solidFill>
                  <a:srgbClr val="000000"/>
                </a:solidFill>
                <a:uFill>
                  <a:solidFill>
                    <a:srgbClr val="ffffff"/>
                  </a:solidFill>
                </a:uFill>
                <a:latin typeface="Arial"/>
                <a:ea typeface="ＭＳ Ｐゴシック"/>
              </a:rPr>
              <a:t>Kawamata sensei</a:t>
            </a:r>
            <a:endParaRPr b="0" lang="fi-FI" sz="2850" spc="-1" strike="noStrike">
              <a:solidFill>
                <a:srgbClr val="000000"/>
              </a:solidFill>
              <a:uFill>
                <a:solidFill>
                  <a:srgbClr val="ffffff"/>
                </a:solidFill>
              </a:uFill>
              <a:latin typeface="Arial"/>
            </a:endParaRPr>
          </a:p>
          <a:p>
            <a:r>
              <a:rPr b="0" lang="fi-FI" sz="2000" spc="-1" strike="noStrike">
                <a:solidFill>
                  <a:srgbClr val="000000"/>
                </a:solidFill>
                <a:uFill>
                  <a:solidFill>
                    <a:srgbClr val="ffffff"/>
                  </a:solidFill>
                </a:uFill>
                <a:latin typeface="Arial"/>
                <a:ea typeface="ＭＳ Ｐゴシック"/>
              </a:rPr>
              <a:t>Are these methods your original?</a:t>
            </a:r>
            <a:endParaRPr b="0" lang="fi-FI" sz="2850" spc="-1" strike="noStrike">
              <a:solidFill>
                <a:srgbClr val="000000"/>
              </a:solidFill>
              <a:uFill>
                <a:solidFill>
                  <a:srgbClr val="ffffff"/>
                </a:solidFill>
              </a:uFill>
              <a:latin typeface="Arial"/>
            </a:endParaRPr>
          </a:p>
          <a:p>
            <a:pPr marL="432000" indent="-324000">
              <a:buClr>
                <a:srgbClr val="000000"/>
              </a:buClr>
              <a:buSzPct val="45000"/>
              <a:buFont typeface="Symbol" charset="2"/>
              <a:buChar char=""/>
            </a:pPr>
            <a:r>
              <a:rPr b="0" lang="fi-FI" sz="2000" spc="-1" strike="noStrike">
                <a:solidFill>
                  <a:srgbClr val="000000"/>
                </a:solidFill>
                <a:uFill>
                  <a:solidFill>
                    <a:srgbClr val="ffffff"/>
                  </a:solidFill>
                </a:uFill>
                <a:latin typeface="Arial"/>
                <a:ea typeface="ＭＳ Ｐゴシック"/>
              </a:rPr>
              <a:t>All methods are from the articles describing the block based Hough transform mapping. Only the experiment procedure is original.</a:t>
            </a:r>
            <a:endParaRPr b="0" lang="fi-FI" sz="2850" spc="-1" strike="noStrike">
              <a:solidFill>
                <a:srgbClr val="000000"/>
              </a:solidFill>
              <a:uFill>
                <a:solidFill>
                  <a:srgbClr val="ffffff"/>
                </a:solidFill>
              </a:uFill>
              <a:latin typeface="Arial"/>
            </a:endParaRPr>
          </a:p>
          <a:p>
            <a:r>
              <a:rPr b="0" lang="fi-FI" sz="2000" spc="-1" strike="noStrike">
                <a:solidFill>
                  <a:srgbClr val="000000"/>
                </a:solidFill>
                <a:uFill>
                  <a:solidFill>
                    <a:srgbClr val="ffffff"/>
                  </a:solidFill>
                </a:uFill>
                <a:latin typeface="Arial"/>
                <a:ea typeface="ＭＳ Ｐゴシック"/>
              </a:rPr>
              <a:t>How did you determine the parameters of the subsets?</a:t>
            </a:r>
            <a:endParaRPr b="0" lang="fi-FI" sz="2850" spc="-1" strike="noStrike">
              <a:solidFill>
                <a:srgbClr val="000000"/>
              </a:solidFill>
              <a:uFill>
                <a:solidFill>
                  <a:srgbClr val="ffffff"/>
                </a:solidFill>
              </a:uFill>
              <a:latin typeface="Arial"/>
            </a:endParaRPr>
          </a:p>
          <a:p>
            <a:pPr marL="432000" indent="-324000">
              <a:buClr>
                <a:srgbClr val="000000"/>
              </a:buClr>
              <a:buSzPct val="45000"/>
              <a:buFont typeface="Symbol" charset="2"/>
              <a:buChar char=""/>
            </a:pPr>
            <a:r>
              <a:rPr b="0" lang="fi-FI" sz="2000" spc="-1" strike="noStrike">
                <a:solidFill>
                  <a:srgbClr val="000000"/>
                </a:solidFill>
                <a:uFill>
                  <a:solidFill>
                    <a:srgbClr val="ffffff"/>
                  </a:solidFill>
                </a:uFill>
                <a:latin typeface="Arial"/>
                <a:ea typeface="ＭＳ Ｐゴシック"/>
              </a:rPr>
              <a:t>Parameters were not defined by me but they were introduced in the aforementioned articles.</a:t>
            </a:r>
            <a:endParaRPr b="0" lang="fi-FI" sz="2850" spc="-1" strike="noStrike">
              <a:solidFill>
                <a:srgbClr val="000000"/>
              </a:solidFill>
              <a:uFill>
                <a:solidFill>
                  <a:srgbClr val="ffffff"/>
                </a:solidFill>
              </a:uFill>
              <a:latin typeface="Arial"/>
            </a:endParaRPr>
          </a:p>
          <a:p>
            <a:r>
              <a:rPr b="0" lang="fi-FI" sz="2000" spc="-1" strike="noStrike">
                <a:solidFill>
                  <a:srgbClr val="000000"/>
                </a:solidFill>
                <a:uFill>
                  <a:solidFill>
                    <a:srgbClr val="ffffff"/>
                  </a:solidFill>
                </a:uFill>
                <a:latin typeface="Arial"/>
                <a:ea typeface="ＭＳ Ｐゴシック"/>
              </a:rPr>
              <a:t>Can you use this method to Kanji text?</a:t>
            </a:r>
            <a:endParaRPr b="0" lang="fi-FI" sz="2850" spc="-1" strike="noStrike">
              <a:solidFill>
                <a:srgbClr val="000000"/>
              </a:solidFill>
              <a:uFill>
                <a:solidFill>
                  <a:srgbClr val="ffffff"/>
                </a:solidFill>
              </a:uFill>
              <a:latin typeface="Arial"/>
            </a:endParaRPr>
          </a:p>
          <a:p>
            <a:pPr marL="432000" indent="-324000">
              <a:buClr>
                <a:srgbClr val="000000"/>
              </a:buClr>
              <a:buSzPct val="45000"/>
              <a:buFont typeface="Symbol" charset="2"/>
              <a:buChar char=""/>
            </a:pPr>
            <a:r>
              <a:rPr b="0" lang="fi-FI" sz="2000" spc="-1" strike="noStrike">
                <a:solidFill>
                  <a:srgbClr val="000000"/>
                </a:solidFill>
                <a:uFill>
                  <a:solidFill>
                    <a:srgbClr val="ffffff"/>
                  </a:solidFill>
                </a:uFill>
                <a:latin typeface="Arial"/>
                <a:ea typeface="ＭＳ Ｐゴシック"/>
              </a:rPr>
              <a:t>This method can be applied for any kind of text. However Japanese text might have more separated characters compared to cursive handwriting. In some cases Japanese and Chinese can be written vertically, not horizontally and the current implementation is capable of detecting only horizontal text. I see these problems to be trivial regarding this research.</a:t>
            </a:r>
            <a:endParaRPr b="0" lang="fi-FI" sz="2850" spc="-1" strike="noStrike">
              <a:solidFill>
                <a:srgbClr val="000000"/>
              </a:solidFill>
              <a:uFill>
                <a:solidFill>
                  <a:srgbClr val="ffffff"/>
                </a:solidFill>
              </a:uFill>
              <a:latin typeface="Arial"/>
            </a:endParaRPr>
          </a:p>
          <a:p>
            <a:endParaRPr b="0" lang="fi-FI" sz="2850" spc="-1" strike="noStrike">
              <a:solidFill>
                <a:srgbClr val="000000"/>
              </a:solidFill>
              <a:uFill>
                <a:solidFill>
                  <a:srgbClr val="ffffff"/>
                </a:solidFill>
              </a:uFill>
              <a:latin typeface="Arial"/>
            </a:endParaRPr>
          </a:p>
          <a:p>
            <a:endParaRPr b="0" lang="fi-FI" sz="2850" spc="-1" strike="noStrike">
              <a:solidFill>
                <a:srgbClr val="000000"/>
              </a:solidFill>
              <a:uFill>
                <a:solidFill>
                  <a:srgbClr val="ffffff"/>
                </a:solidFill>
              </a:uFill>
              <a:latin typeface="Arial"/>
            </a:endParaRPr>
          </a:p>
          <a:p>
            <a:endParaRPr b="0" lang="fi-FI" sz="2850" spc="-1" strike="noStrike">
              <a:solidFill>
                <a:srgbClr val="000000"/>
              </a:solidFill>
              <a:uFill>
                <a:solidFill>
                  <a:srgbClr val="ffffff"/>
                </a:solidFill>
              </a:uFill>
              <a:latin typeface="Arial"/>
            </a:endParaRPr>
          </a:p>
        </p:txBody>
      </p:sp>
    </p:spTree>
  </p:cSld>
  <p:timing>
    <p:tnLst>
      <p:par>
        <p:cTn id="130" dur="indefinite" restart="never" nodeType="tmRoot">
          <p:childTnLst>
            <p:seq>
              <p:cTn id="131"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TextShape 1"/>
          <p:cNvSpPr txBox="1"/>
          <p:nvPr/>
        </p:nvSpPr>
        <p:spPr>
          <a:xfrm>
            <a:off x="277920" y="211320"/>
            <a:ext cx="9433440" cy="530280"/>
          </a:xfrm>
          <a:prstGeom prst="rect">
            <a:avLst/>
          </a:prstGeom>
          <a:noFill/>
          <a:ln>
            <a:noFill/>
          </a:ln>
        </p:spPr>
        <p:txBody>
          <a:bodyPr anchor="ctr"/>
          <a:p>
            <a:pPr>
              <a:lnSpc>
                <a:spcPct val="100000"/>
              </a:lnSpc>
            </a:pPr>
            <a:r>
              <a:rPr b="0" lang="fi-FI" sz="2850" spc="-1" strike="noStrike">
                <a:solidFill>
                  <a:srgbClr val="000000"/>
                </a:solidFill>
                <a:uFill>
                  <a:solidFill>
                    <a:srgbClr val="ffffff"/>
                  </a:solidFill>
                </a:uFill>
                <a:latin typeface="Arial"/>
                <a:ea typeface="ＭＳ Ｐゴシック"/>
              </a:rPr>
              <a:t>オフライン手書き文字認識</a:t>
            </a:r>
            <a:endParaRPr b="0" lang="fi-FI" sz="1800" spc="-1" strike="noStrike">
              <a:solidFill>
                <a:srgbClr val="000000"/>
              </a:solidFill>
              <a:uFill>
                <a:solidFill>
                  <a:srgbClr val="ffffff"/>
                </a:solidFill>
              </a:uFill>
              <a:latin typeface="Arial"/>
            </a:endParaRPr>
          </a:p>
        </p:txBody>
      </p:sp>
      <p:sp>
        <p:nvSpPr>
          <p:cNvPr id="264" name="TextShape 2"/>
          <p:cNvSpPr txBox="1"/>
          <p:nvPr/>
        </p:nvSpPr>
        <p:spPr>
          <a:xfrm>
            <a:off x="504000" y="1000800"/>
            <a:ext cx="9072360" cy="1288800"/>
          </a:xfrm>
          <a:prstGeom prst="rect">
            <a:avLst/>
          </a:prstGeom>
          <a:noFill/>
          <a:ln>
            <a:noFill/>
          </a:ln>
        </p:spPr>
        <p:txBody>
          <a:bodyPr/>
          <a:p>
            <a:pPr marL="348840" indent="-348480">
              <a:lnSpc>
                <a:spcPct val="100000"/>
              </a:lnSpc>
              <a:buBlip>
                <a:blip r:embed="rId1"/>
              </a:buBlip>
            </a:pPr>
            <a:r>
              <a:rPr b="0" lang="fi-FI" sz="2400" spc="-1" strike="noStrike">
                <a:solidFill>
                  <a:srgbClr val="000000"/>
                </a:solidFill>
                <a:uFill>
                  <a:solidFill>
                    <a:srgbClr val="ffffff"/>
                  </a:solidFill>
                </a:uFill>
                <a:latin typeface="Arial"/>
                <a:ea typeface="ＭＳ Ｐゴシック"/>
              </a:rPr>
              <a:t>オフライン手書き文字認識とは，手書き文字の画像からコンピュータが識別可能なテキストデータを抽出する処理である．</a:t>
            </a:r>
            <a:endParaRPr b="0" lang="fi-FI" sz="2850" spc="-1" strike="noStrike">
              <a:solidFill>
                <a:srgbClr val="000000"/>
              </a:solidFill>
              <a:uFill>
                <a:solidFill>
                  <a:srgbClr val="ffffff"/>
                </a:solidFill>
              </a:uFill>
              <a:latin typeface="Arial"/>
            </a:endParaRPr>
          </a:p>
          <a:p>
            <a:pPr>
              <a:lnSpc>
                <a:spcPct val="100000"/>
              </a:lnSpc>
            </a:pPr>
            <a:endParaRPr b="0" lang="fi-FI" sz="2850" spc="-1" strike="noStrike">
              <a:solidFill>
                <a:srgbClr val="000000"/>
              </a:solidFill>
              <a:uFill>
                <a:solidFill>
                  <a:srgbClr val="ffffff"/>
                </a:solidFill>
              </a:uFill>
              <a:latin typeface="Arial"/>
            </a:endParaRPr>
          </a:p>
        </p:txBody>
      </p:sp>
      <p:sp>
        <p:nvSpPr>
          <p:cNvPr id="265" name="TextShape 3"/>
          <p:cNvSpPr txBox="1"/>
          <p:nvPr/>
        </p:nvSpPr>
        <p:spPr>
          <a:xfrm>
            <a:off x="308520" y="7202520"/>
            <a:ext cx="6883920" cy="279720"/>
          </a:xfrm>
          <a:prstGeom prst="rect">
            <a:avLst/>
          </a:prstGeom>
          <a:noFill/>
          <a:ln>
            <a:noFill/>
          </a:ln>
        </p:spPr>
        <p:txBody>
          <a:bodyPr/>
          <a:p>
            <a:pPr>
              <a:lnSpc>
                <a:spcPct val="100000"/>
              </a:lnSpc>
            </a:pPr>
            <a:r>
              <a:rPr b="0" lang="en-US" sz="1220" spc="-1" strike="noStrike">
                <a:solidFill>
                  <a:srgbClr val="000000"/>
                </a:solidFill>
                <a:uFill>
                  <a:solidFill>
                    <a:srgbClr val="ffffff"/>
                  </a:solidFill>
                </a:uFill>
                <a:latin typeface="Arial"/>
                <a:ea typeface="ＭＳ Ｐゴシック"/>
              </a:rPr>
              <a:t>研究室ゼミ</a:t>
            </a:r>
            <a:endParaRPr b="0" lang="en-US" sz="1400" spc="-1" strike="noStrike">
              <a:solidFill>
                <a:srgbClr val="000000"/>
              </a:solidFill>
              <a:uFill>
                <a:solidFill>
                  <a:srgbClr val="ffffff"/>
                </a:solidFill>
              </a:uFill>
              <a:latin typeface="Times New Roman"/>
            </a:endParaRPr>
          </a:p>
        </p:txBody>
      </p:sp>
      <p:sp>
        <p:nvSpPr>
          <p:cNvPr id="266" name="TextShape 4"/>
          <p:cNvSpPr txBox="1"/>
          <p:nvPr/>
        </p:nvSpPr>
        <p:spPr>
          <a:xfrm>
            <a:off x="9345240" y="7202880"/>
            <a:ext cx="457200" cy="279720"/>
          </a:xfrm>
          <a:prstGeom prst="rect">
            <a:avLst/>
          </a:prstGeom>
          <a:noFill/>
          <a:ln>
            <a:noFill/>
          </a:ln>
        </p:spPr>
        <p:txBody>
          <a:bodyPr/>
          <a:p>
            <a:pPr algn="r">
              <a:lnSpc>
                <a:spcPct val="100000"/>
              </a:lnSpc>
            </a:pPr>
            <a:fld id="{9FF1363E-0ABE-48A9-BB79-77BD214786CB}" type="slidenum">
              <a:rPr b="0" lang="en-US" sz="1220" spc="-1" strike="noStrike">
                <a:solidFill>
                  <a:srgbClr val="000000"/>
                </a:solidFill>
                <a:uFill>
                  <a:solidFill>
                    <a:srgbClr val="ffffff"/>
                  </a:solidFill>
                </a:uFill>
                <a:latin typeface="Arial"/>
                <a:ea typeface="ＭＳ Ｐゴシック"/>
              </a:rPr>
              <a:t>1</a:t>
            </a:fld>
            <a:endParaRPr b="0" lang="en-US" sz="1400" spc="-1" strike="noStrike">
              <a:solidFill>
                <a:srgbClr val="000000"/>
              </a:solidFill>
              <a:uFill>
                <a:solidFill>
                  <a:srgbClr val="ffffff"/>
                </a:solidFill>
              </a:uFill>
              <a:latin typeface="Times New Roman"/>
            </a:endParaRPr>
          </a:p>
        </p:txBody>
      </p:sp>
      <p:sp>
        <p:nvSpPr>
          <p:cNvPr id="267" name="CustomShape 5"/>
          <p:cNvSpPr/>
          <p:nvPr/>
        </p:nvSpPr>
        <p:spPr>
          <a:xfrm>
            <a:off x="2983320" y="3364200"/>
            <a:ext cx="2100960" cy="455040"/>
          </a:xfrm>
          <a:prstGeom prst="rect">
            <a:avLst/>
          </a:prstGeom>
          <a:solidFill>
            <a:srgbClr val="ffffff"/>
          </a:solidFill>
          <a:ln w="25560">
            <a:round/>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uFill>
                  <a:solidFill>
                    <a:srgbClr val="ffffff"/>
                  </a:solidFill>
                </a:uFill>
                <a:latin typeface="Arial"/>
                <a:ea typeface="DejaVu Sans"/>
              </a:rPr>
              <a:t>前処理</a:t>
            </a:r>
            <a:endParaRPr b="0" lang="en-US" sz="1800" spc="-1" strike="noStrike">
              <a:solidFill>
                <a:srgbClr val="000000"/>
              </a:solidFill>
              <a:uFill>
                <a:solidFill>
                  <a:srgbClr val="ffffff"/>
                </a:solidFill>
              </a:uFill>
              <a:latin typeface="Arial"/>
            </a:endParaRPr>
          </a:p>
        </p:txBody>
      </p:sp>
      <p:sp>
        <p:nvSpPr>
          <p:cNvPr id="268" name="CustomShape 6"/>
          <p:cNvSpPr/>
          <p:nvPr/>
        </p:nvSpPr>
        <p:spPr>
          <a:xfrm>
            <a:off x="2983320" y="4095720"/>
            <a:ext cx="2100960" cy="455040"/>
          </a:xfrm>
          <a:prstGeom prst="rect">
            <a:avLst/>
          </a:prstGeom>
          <a:solidFill>
            <a:srgbClr val="ffffff"/>
          </a:solidFill>
          <a:ln w="25560">
            <a:round/>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uFill>
                  <a:solidFill>
                    <a:srgbClr val="ffffff"/>
                  </a:solidFill>
                </a:uFill>
                <a:latin typeface="Arial"/>
                <a:ea typeface="DejaVu Sans"/>
              </a:rPr>
              <a:t>文字列配置解析</a:t>
            </a:r>
            <a:endParaRPr b="0" lang="en-US" sz="1800" spc="-1" strike="noStrike">
              <a:solidFill>
                <a:srgbClr val="000000"/>
              </a:solidFill>
              <a:uFill>
                <a:solidFill>
                  <a:srgbClr val="ffffff"/>
                </a:solidFill>
              </a:uFill>
              <a:latin typeface="Arial"/>
            </a:endParaRPr>
          </a:p>
        </p:txBody>
      </p:sp>
      <p:sp>
        <p:nvSpPr>
          <p:cNvPr id="269" name="CustomShape 7"/>
          <p:cNvSpPr/>
          <p:nvPr/>
        </p:nvSpPr>
        <p:spPr>
          <a:xfrm>
            <a:off x="2983320" y="4827240"/>
            <a:ext cx="2100960" cy="455040"/>
          </a:xfrm>
          <a:prstGeom prst="rect">
            <a:avLst/>
          </a:prstGeom>
          <a:solidFill>
            <a:srgbClr val="ffffff"/>
          </a:solidFill>
          <a:ln w="25560">
            <a:round/>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uFill>
                  <a:solidFill>
                    <a:srgbClr val="ffffff"/>
                  </a:solidFill>
                </a:uFill>
                <a:latin typeface="Arial"/>
                <a:ea typeface="DejaVu Sans"/>
              </a:rPr>
              <a:t>特徴抽出</a:t>
            </a:r>
            <a:endParaRPr b="0" lang="en-US" sz="1800" spc="-1" strike="noStrike">
              <a:solidFill>
                <a:srgbClr val="000000"/>
              </a:solidFill>
              <a:uFill>
                <a:solidFill>
                  <a:srgbClr val="ffffff"/>
                </a:solidFill>
              </a:uFill>
              <a:latin typeface="Arial"/>
            </a:endParaRPr>
          </a:p>
        </p:txBody>
      </p:sp>
      <p:sp>
        <p:nvSpPr>
          <p:cNvPr id="270" name="CustomShape 8"/>
          <p:cNvSpPr/>
          <p:nvPr/>
        </p:nvSpPr>
        <p:spPr>
          <a:xfrm>
            <a:off x="2983320" y="5558760"/>
            <a:ext cx="2100960" cy="455040"/>
          </a:xfrm>
          <a:prstGeom prst="rect">
            <a:avLst/>
          </a:prstGeom>
          <a:solidFill>
            <a:srgbClr val="ffffff"/>
          </a:solidFill>
          <a:ln w="25560">
            <a:round/>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uFill>
                  <a:solidFill>
                    <a:srgbClr val="ffffff"/>
                  </a:solidFill>
                </a:uFill>
                <a:latin typeface="Arial"/>
                <a:ea typeface="DejaVu Sans"/>
              </a:rPr>
              <a:t>分類</a:t>
            </a:r>
            <a:endParaRPr b="0" lang="en-US" sz="1800" spc="-1" strike="noStrike">
              <a:solidFill>
                <a:srgbClr val="000000"/>
              </a:solidFill>
              <a:uFill>
                <a:solidFill>
                  <a:srgbClr val="ffffff"/>
                </a:solidFill>
              </a:uFill>
              <a:latin typeface="Arial"/>
            </a:endParaRPr>
          </a:p>
        </p:txBody>
      </p:sp>
      <p:sp>
        <p:nvSpPr>
          <p:cNvPr id="271" name="CustomShape 9"/>
          <p:cNvSpPr/>
          <p:nvPr/>
        </p:nvSpPr>
        <p:spPr>
          <a:xfrm>
            <a:off x="2461320" y="3312360"/>
            <a:ext cx="341640" cy="1313280"/>
          </a:xfrm>
          <a:custGeom>
            <a:avLst/>
            <a:gdLst/>
            <a:ahLst/>
            <a:rect l="l" t="t" r="r" b="b"/>
            <a:pathLst>
              <a:path w="954" h="3653">
                <a:moveTo>
                  <a:pt x="953" y="0"/>
                </a:moveTo>
                <a:cubicBezTo>
                  <a:pt x="714" y="0"/>
                  <a:pt x="476" y="152"/>
                  <a:pt x="476" y="304"/>
                </a:cubicBezTo>
                <a:lnTo>
                  <a:pt x="476" y="1534"/>
                </a:lnTo>
                <a:cubicBezTo>
                  <a:pt x="476" y="1686"/>
                  <a:pt x="238" y="1839"/>
                  <a:pt x="0" y="1839"/>
                </a:cubicBezTo>
                <a:cubicBezTo>
                  <a:pt x="238" y="1839"/>
                  <a:pt x="476" y="1991"/>
                  <a:pt x="476" y="2143"/>
                </a:cubicBezTo>
                <a:lnTo>
                  <a:pt x="476" y="3347"/>
                </a:lnTo>
                <a:cubicBezTo>
                  <a:pt x="476" y="3499"/>
                  <a:pt x="714" y="3652"/>
                  <a:pt x="953" y="3652"/>
                </a:cubicBezTo>
              </a:path>
            </a:pathLst>
          </a:custGeom>
          <a:noFill/>
          <a:ln w="25560">
            <a:solidFill>
              <a:srgbClr val="c5000b"/>
            </a:solidFill>
            <a:round/>
          </a:ln>
        </p:spPr>
        <p:style>
          <a:lnRef idx="0"/>
          <a:fillRef idx="0"/>
          <a:effectRef idx="0"/>
          <a:fontRef idx="minor"/>
        </p:style>
      </p:sp>
      <p:sp>
        <p:nvSpPr>
          <p:cNvPr id="272" name="CustomShape 10"/>
          <p:cNvSpPr/>
          <p:nvPr/>
        </p:nvSpPr>
        <p:spPr>
          <a:xfrm>
            <a:off x="1044360" y="3779280"/>
            <a:ext cx="1374840" cy="40284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uFill>
                  <a:solidFill>
                    <a:srgbClr val="ffffff"/>
                  </a:solidFill>
                </a:uFill>
                <a:latin typeface="Arial"/>
                <a:ea typeface="ＭＳ Ｐゴシック"/>
              </a:rPr>
              <a:t>研究対象</a:t>
            </a:r>
            <a:endParaRPr b="0" lang="en-US" sz="1800" spc="-1" strike="noStrike">
              <a:solidFill>
                <a:srgbClr val="000000"/>
              </a:solidFill>
              <a:uFill>
                <a:solidFill>
                  <a:srgbClr val="ffffff"/>
                </a:solidFill>
              </a:uFill>
              <a:latin typeface="Arial"/>
            </a:endParaRPr>
          </a:p>
        </p:txBody>
      </p:sp>
      <p:pic>
        <p:nvPicPr>
          <p:cNvPr id="273" name="Picture 15" descr=""/>
          <p:cNvPicPr/>
          <p:nvPr/>
        </p:nvPicPr>
        <p:blipFill>
          <a:blip r:embed="rId2"/>
          <a:stretch/>
        </p:blipFill>
        <p:spPr>
          <a:xfrm>
            <a:off x="6229800" y="2251800"/>
            <a:ext cx="2006280" cy="1231200"/>
          </a:xfrm>
          <a:prstGeom prst="rect">
            <a:avLst/>
          </a:prstGeom>
          <a:ln>
            <a:solidFill>
              <a:srgbClr val="000000"/>
            </a:solidFill>
          </a:ln>
        </p:spPr>
      </p:pic>
      <p:pic>
        <p:nvPicPr>
          <p:cNvPr id="274" name="Picture 16" descr=""/>
          <p:cNvPicPr/>
          <p:nvPr/>
        </p:nvPicPr>
        <p:blipFill>
          <a:blip r:embed="rId3"/>
          <a:srcRect l="6505" t="2490" r="7055" b="6444"/>
          <a:stretch/>
        </p:blipFill>
        <p:spPr>
          <a:xfrm>
            <a:off x="6212520" y="3599280"/>
            <a:ext cx="2040480" cy="1248840"/>
          </a:xfrm>
          <a:prstGeom prst="rect">
            <a:avLst/>
          </a:prstGeom>
          <a:ln>
            <a:noFill/>
          </a:ln>
        </p:spPr>
      </p:pic>
      <p:pic>
        <p:nvPicPr>
          <p:cNvPr id="275" name="Picture 17" descr=""/>
          <p:cNvPicPr/>
          <p:nvPr/>
        </p:nvPicPr>
        <p:blipFill>
          <a:blip r:embed="rId4"/>
          <a:srcRect l="12883" t="7534" r="9674" b="10966"/>
          <a:stretch/>
        </p:blipFill>
        <p:spPr>
          <a:xfrm>
            <a:off x="6212520" y="4962600"/>
            <a:ext cx="2040480" cy="1285560"/>
          </a:xfrm>
          <a:prstGeom prst="rect">
            <a:avLst/>
          </a:prstGeom>
          <a:ln>
            <a:noFill/>
          </a:ln>
        </p:spPr>
      </p:pic>
      <p:sp>
        <p:nvSpPr>
          <p:cNvPr id="276" name="CustomShape 11"/>
          <p:cNvSpPr/>
          <p:nvPr/>
        </p:nvSpPr>
        <p:spPr>
          <a:xfrm>
            <a:off x="3402000" y="2642040"/>
            <a:ext cx="1263600" cy="455040"/>
          </a:xfrm>
          <a:prstGeom prst="rect">
            <a:avLst/>
          </a:prstGeom>
          <a:solidFill>
            <a:srgbClr val="ffffff"/>
          </a:solidFill>
          <a:ln w="25560">
            <a:round/>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uFill>
                  <a:solidFill>
                    <a:srgbClr val="ffffff"/>
                  </a:solidFill>
                </a:uFill>
                <a:latin typeface="Arial"/>
                <a:ea typeface="DejaVu Sans"/>
              </a:rPr>
              <a:t>入力画像</a:t>
            </a:r>
            <a:endParaRPr b="0" lang="en-US" sz="1800" spc="-1" strike="noStrike">
              <a:solidFill>
                <a:srgbClr val="000000"/>
              </a:solidFill>
              <a:uFill>
                <a:solidFill>
                  <a:srgbClr val="ffffff"/>
                </a:solidFill>
              </a:uFill>
              <a:latin typeface="Arial"/>
            </a:endParaRPr>
          </a:p>
        </p:txBody>
      </p:sp>
      <p:sp>
        <p:nvSpPr>
          <p:cNvPr id="277" name="CustomShape 12"/>
          <p:cNvSpPr/>
          <p:nvPr/>
        </p:nvSpPr>
        <p:spPr>
          <a:xfrm>
            <a:off x="3061800" y="6272640"/>
            <a:ext cx="1943640" cy="455040"/>
          </a:xfrm>
          <a:prstGeom prst="rect">
            <a:avLst/>
          </a:prstGeom>
          <a:solidFill>
            <a:srgbClr val="ffffff"/>
          </a:solidFill>
          <a:ln w="25560">
            <a:round/>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uFill>
                  <a:solidFill>
                    <a:srgbClr val="ffffff"/>
                  </a:solidFill>
                </a:uFill>
                <a:latin typeface="Arial"/>
                <a:ea typeface="DejaVu Sans"/>
              </a:rPr>
              <a:t>テキストデータ</a:t>
            </a:r>
            <a:endParaRPr b="0" lang="en-US" sz="1800" spc="-1" strike="noStrike">
              <a:solidFill>
                <a:srgbClr val="000000"/>
              </a:solidFill>
              <a:uFill>
                <a:solidFill>
                  <a:srgbClr val="ffffff"/>
                </a:solidFill>
              </a:uFill>
              <a:latin typeface="Arial"/>
            </a:endParaRPr>
          </a:p>
        </p:txBody>
      </p:sp>
      <p:sp>
        <p:nvSpPr>
          <p:cNvPr id="278" name="CustomShape 13"/>
          <p:cNvSpPr/>
          <p:nvPr/>
        </p:nvSpPr>
        <p:spPr>
          <a:xfrm flipV="1">
            <a:off x="4665960" y="2867040"/>
            <a:ext cx="1563480" cy="1800"/>
          </a:xfrm>
          <a:prstGeom prst="bentConnector3">
            <a:avLst>
              <a:gd name="adj1" fmla="val 50000"/>
            </a:avLst>
          </a:prstGeom>
          <a:noFill/>
          <a:ln w="9360">
            <a:solidFill>
              <a:schemeClr val="dk1"/>
            </a:solidFill>
            <a:custDash>
              <a:ds d="500000" sp="400000"/>
            </a:custDash>
            <a:round/>
          </a:ln>
        </p:spPr>
        <p:style>
          <a:lnRef idx="0"/>
          <a:fillRef idx="0"/>
          <a:effectRef idx="0"/>
          <a:fontRef idx="minor"/>
        </p:style>
      </p:sp>
      <p:sp>
        <p:nvSpPr>
          <p:cNvPr id="279" name="CustomShape 14"/>
          <p:cNvSpPr/>
          <p:nvPr/>
        </p:nvSpPr>
        <p:spPr>
          <a:xfrm>
            <a:off x="5084640" y="3591720"/>
            <a:ext cx="1127520" cy="631800"/>
          </a:xfrm>
          <a:prstGeom prst="bentConnector3">
            <a:avLst>
              <a:gd name="adj1" fmla="val 56645"/>
            </a:avLst>
          </a:prstGeom>
          <a:noFill/>
          <a:ln w="9360">
            <a:solidFill>
              <a:schemeClr val="dk1"/>
            </a:solidFill>
            <a:custDash>
              <a:ds d="500000" sp="400000"/>
            </a:custDash>
            <a:round/>
          </a:ln>
        </p:spPr>
        <p:style>
          <a:lnRef idx="0"/>
          <a:fillRef idx="0"/>
          <a:effectRef idx="0"/>
          <a:fontRef idx="minor"/>
        </p:style>
      </p:sp>
      <p:sp>
        <p:nvSpPr>
          <p:cNvPr id="280" name="CustomShape 15"/>
          <p:cNvSpPr/>
          <p:nvPr/>
        </p:nvSpPr>
        <p:spPr>
          <a:xfrm>
            <a:off x="5084640" y="4323240"/>
            <a:ext cx="1127520" cy="1281960"/>
          </a:xfrm>
          <a:prstGeom prst="bentConnector3">
            <a:avLst>
              <a:gd name="adj1" fmla="val 40697"/>
            </a:avLst>
          </a:prstGeom>
          <a:noFill/>
          <a:ln w="9360">
            <a:solidFill>
              <a:schemeClr val="dk1"/>
            </a:solidFill>
            <a:custDash>
              <a:ds d="500000" sp="400000"/>
            </a:custDash>
            <a:round/>
          </a:ln>
        </p:spPr>
        <p:style>
          <a:lnRef idx="0"/>
          <a:fillRef idx="0"/>
          <a:effectRef idx="0"/>
          <a:fontRef idx="minor"/>
        </p:style>
      </p:sp>
      <p:sp>
        <p:nvSpPr>
          <p:cNvPr id="281" name="CustomShape 16"/>
          <p:cNvSpPr/>
          <p:nvPr/>
        </p:nvSpPr>
        <p:spPr>
          <a:xfrm>
            <a:off x="4034160" y="3097440"/>
            <a:ext cx="360" cy="266400"/>
          </a:xfrm>
          <a:custGeom>
            <a:avLst/>
            <a:gdLst/>
            <a:ahLst/>
            <a:rect l="l" t="t" r="r" b="b"/>
            <a:pathLst>
              <a:path w="21600" h="21600">
                <a:moveTo>
                  <a:pt x="0" y="0"/>
                </a:moveTo>
                <a:lnTo>
                  <a:pt x="21600" y="21600"/>
                </a:lnTo>
              </a:path>
            </a:pathLst>
          </a:custGeom>
          <a:noFill/>
          <a:ln w="25560">
            <a:solidFill>
              <a:schemeClr val="tx1"/>
            </a:solidFill>
            <a:round/>
            <a:tailEnd len="lg" type="arrow" w="lg"/>
          </a:ln>
        </p:spPr>
        <p:style>
          <a:lnRef idx="1">
            <a:schemeClr val="accent1"/>
          </a:lnRef>
          <a:fillRef idx="0">
            <a:schemeClr val="accent1"/>
          </a:fillRef>
          <a:effectRef idx="0">
            <a:schemeClr val="accent1"/>
          </a:effectRef>
          <a:fontRef idx="minor"/>
        </p:style>
      </p:sp>
      <p:sp>
        <p:nvSpPr>
          <p:cNvPr id="282" name="CustomShape 17"/>
          <p:cNvSpPr/>
          <p:nvPr/>
        </p:nvSpPr>
        <p:spPr>
          <a:xfrm>
            <a:off x="4034160" y="3819600"/>
            <a:ext cx="360" cy="275760"/>
          </a:xfrm>
          <a:custGeom>
            <a:avLst/>
            <a:gdLst/>
            <a:ahLst/>
            <a:rect l="l" t="t" r="r" b="b"/>
            <a:pathLst>
              <a:path w="21600" h="21600">
                <a:moveTo>
                  <a:pt x="0" y="0"/>
                </a:moveTo>
                <a:lnTo>
                  <a:pt x="21600" y="21600"/>
                </a:lnTo>
              </a:path>
            </a:pathLst>
          </a:custGeom>
          <a:noFill/>
          <a:ln w="25560">
            <a:solidFill>
              <a:schemeClr val="tx1"/>
            </a:solidFill>
            <a:round/>
            <a:tailEnd len="lg" type="arrow" w="lg"/>
          </a:ln>
        </p:spPr>
        <p:style>
          <a:lnRef idx="1">
            <a:schemeClr val="accent1"/>
          </a:lnRef>
          <a:fillRef idx="0">
            <a:schemeClr val="accent1"/>
          </a:fillRef>
          <a:effectRef idx="0">
            <a:schemeClr val="accent1"/>
          </a:effectRef>
          <a:fontRef idx="minor"/>
        </p:style>
      </p:sp>
      <p:sp>
        <p:nvSpPr>
          <p:cNvPr id="283" name="CustomShape 18"/>
          <p:cNvSpPr/>
          <p:nvPr/>
        </p:nvSpPr>
        <p:spPr>
          <a:xfrm>
            <a:off x="4034160" y="4551120"/>
            <a:ext cx="360" cy="275760"/>
          </a:xfrm>
          <a:custGeom>
            <a:avLst/>
            <a:gdLst/>
            <a:ahLst/>
            <a:rect l="l" t="t" r="r" b="b"/>
            <a:pathLst>
              <a:path w="21600" h="21600">
                <a:moveTo>
                  <a:pt x="0" y="0"/>
                </a:moveTo>
                <a:lnTo>
                  <a:pt x="21600" y="21600"/>
                </a:lnTo>
              </a:path>
            </a:pathLst>
          </a:custGeom>
          <a:noFill/>
          <a:ln w="25560">
            <a:solidFill>
              <a:schemeClr val="tx1"/>
            </a:solidFill>
            <a:round/>
            <a:tailEnd len="lg" type="arrow" w="lg"/>
          </a:ln>
        </p:spPr>
        <p:style>
          <a:lnRef idx="1">
            <a:schemeClr val="accent1"/>
          </a:lnRef>
          <a:fillRef idx="0">
            <a:schemeClr val="accent1"/>
          </a:fillRef>
          <a:effectRef idx="0">
            <a:schemeClr val="accent1"/>
          </a:effectRef>
          <a:fontRef idx="minor"/>
        </p:style>
      </p:sp>
      <p:sp>
        <p:nvSpPr>
          <p:cNvPr id="284" name="CustomShape 19"/>
          <p:cNvSpPr/>
          <p:nvPr/>
        </p:nvSpPr>
        <p:spPr>
          <a:xfrm>
            <a:off x="4034160" y="5282640"/>
            <a:ext cx="360" cy="275760"/>
          </a:xfrm>
          <a:custGeom>
            <a:avLst/>
            <a:gdLst/>
            <a:ahLst/>
            <a:rect l="l" t="t" r="r" b="b"/>
            <a:pathLst>
              <a:path w="21600" h="21600">
                <a:moveTo>
                  <a:pt x="0" y="0"/>
                </a:moveTo>
                <a:lnTo>
                  <a:pt x="21600" y="21600"/>
                </a:lnTo>
              </a:path>
            </a:pathLst>
          </a:custGeom>
          <a:noFill/>
          <a:ln w="25560">
            <a:solidFill>
              <a:schemeClr val="tx1"/>
            </a:solidFill>
            <a:round/>
            <a:tailEnd len="lg" type="arrow" w="lg"/>
          </a:ln>
        </p:spPr>
        <p:style>
          <a:lnRef idx="1">
            <a:schemeClr val="accent1"/>
          </a:lnRef>
          <a:fillRef idx="0">
            <a:schemeClr val="accent1"/>
          </a:fillRef>
          <a:effectRef idx="0">
            <a:schemeClr val="accent1"/>
          </a:effectRef>
          <a:fontRef idx="minor"/>
        </p:style>
      </p:sp>
      <p:sp>
        <p:nvSpPr>
          <p:cNvPr id="285" name="CustomShape 20"/>
          <p:cNvSpPr/>
          <p:nvPr/>
        </p:nvSpPr>
        <p:spPr>
          <a:xfrm>
            <a:off x="4034160" y="6014160"/>
            <a:ext cx="360" cy="258120"/>
          </a:xfrm>
          <a:custGeom>
            <a:avLst/>
            <a:gdLst/>
            <a:ahLst/>
            <a:rect l="l" t="t" r="r" b="b"/>
            <a:pathLst>
              <a:path w="21600" h="21600">
                <a:moveTo>
                  <a:pt x="0" y="0"/>
                </a:moveTo>
                <a:lnTo>
                  <a:pt x="21600" y="21600"/>
                </a:lnTo>
              </a:path>
            </a:pathLst>
          </a:custGeom>
          <a:noFill/>
          <a:ln w="25560">
            <a:solidFill>
              <a:schemeClr val="tx1"/>
            </a:solidFill>
            <a:round/>
            <a:tailEnd len="lg" type="arrow" w="lg"/>
          </a:ln>
        </p:spPr>
        <p:style>
          <a:lnRef idx="1">
            <a:schemeClr val="accent1"/>
          </a:lnRef>
          <a:fillRef idx="0">
            <a:schemeClr val="accent1"/>
          </a:fillRef>
          <a:effectRef idx="0">
            <a:schemeClr val="accent1"/>
          </a:effectRef>
          <a:fontRef idx="minor"/>
        </p:style>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TextShape 1"/>
          <p:cNvSpPr txBox="1"/>
          <p:nvPr/>
        </p:nvSpPr>
        <p:spPr>
          <a:xfrm>
            <a:off x="277920" y="211320"/>
            <a:ext cx="9433440" cy="530280"/>
          </a:xfrm>
          <a:prstGeom prst="rect">
            <a:avLst/>
          </a:prstGeom>
          <a:noFill/>
          <a:ln>
            <a:noFill/>
          </a:ln>
        </p:spPr>
        <p:txBody>
          <a:bodyPr anchor="ctr"/>
          <a:p>
            <a:pPr>
              <a:lnSpc>
                <a:spcPct val="100000"/>
              </a:lnSpc>
            </a:pPr>
            <a:r>
              <a:rPr b="0" lang="fi-FI" sz="2850" spc="-1" strike="noStrike">
                <a:solidFill>
                  <a:srgbClr val="000000"/>
                </a:solidFill>
                <a:uFill>
                  <a:solidFill>
                    <a:srgbClr val="ffffff"/>
                  </a:solidFill>
                </a:uFill>
                <a:latin typeface="Arial"/>
                <a:ea typeface="ＭＳ Ｐゴシック"/>
              </a:rPr>
              <a:t>Offline Handwriting Recognition</a:t>
            </a:r>
            <a:endParaRPr b="0" lang="fi-FI" sz="1800" spc="-1" strike="noStrike">
              <a:solidFill>
                <a:srgbClr val="000000"/>
              </a:solidFill>
              <a:uFill>
                <a:solidFill>
                  <a:srgbClr val="ffffff"/>
                </a:solidFill>
              </a:uFill>
              <a:latin typeface="Arial"/>
            </a:endParaRPr>
          </a:p>
        </p:txBody>
      </p:sp>
      <p:sp>
        <p:nvSpPr>
          <p:cNvPr id="287" name="TextShape 2"/>
          <p:cNvSpPr txBox="1"/>
          <p:nvPr/>
        </p:nvSpPr>
        <p:spPr>
          <a:xfrm>
            <a:off x="504000" y="1000800"/>
            <a:ext cx="9072360" cy="5952960"/>
          </a:xfrm>
          <a:prstGeom prst="rect">
            <a:avLst/>
          </a:prstGeom>
          <a:noFill/>
          <a:ln>
            <a:noFill/>
          </a:ln>
        </p:spPr>
        <p:txBody>
          <a:bodyPr/>
          <a:p>
            <a:pPr marL="348840" indent="-348480">
              <a:lnSpc>
                <a:spcPct val="100000"/>
              </a:lnSpc>
              <a:buBlip>
                <a:blip r:embed="rId1"/>
              </a:buBlip>
            </a:pPr>
            <a:r>
              <a:rPr b="0" lang="fi-FI" sz="2800" spc="-1" strike="noStrike">
                <a:solidFill>
                  <a:srgbClr val="000000"/>
                </a:solidFill>
                <a:uFill>
                  <a:solidFill>
                    <a:srgbClr val="ffffff"/>
                  </a:solidFill>
                </a:uFill>
                <a:latin typeface="Arial"/>
                <a:ea typeface="DejaVu Sans"/>
              </a:rPr>
              <a:t>The goal of </a:t>
            </a:r>
            <a:r>
              <a:rPr b="0" i="1" lang="fi-FI" sz="2800" spc="-1" strike="noStrike">
                <a:solidFill>
                  <a:srgbClr val="000000"/>
                </a:solidFill>
                <a:uFill>
                  <a:solidFill>
                    <a:srgbClr val="ffffff"/>
                  </a:solidFill>
                </a:uFill>
                <a:latin typeface="Arial"/>
                <a:ea typeface="DejaVu Sans"/>
              </a:rPr>
              <a:t>pre-processing</a:t>
            </a:r>
            <a:r>
              <a:rPr b="0" lang="fi-FI" sz="2800" spc="-1" strike="noStrike">
                <a:solidFill>
                  <a:srgbClr val="000000"/>
                </a:solidFill>
                <a:uFill>
                  <a:solidFill>
                    <a:srgbClr val="ffffff"/>
                  </a:solidFill>
                </a:uFill>
                <a:latin typeface="Arial"/>
                <a:ea typeface="DejaVu Sans"/>
              </a:rPr>
              <a:t> is to provide high quality binarized image by applying filters and binarization to it.</a:t>
            </a:r>
            <a:endParaRPr b="0" lang="fi-FI" sz="2850" spc="-1" strike="noStrike">
              <a:solidFill>
                <a:srgbClr val="000000"/>
              </a:solidFill>
              <a:uFill>
                <a:solidFill>
                  <a:srgbClr val="ffffff"/>
                </a:solidFill>
              </a:uFill>
              <a:latin typeface="Arial"/>
            </a:endParaRPr>
          </a:p>
          <a:p>
            <a:pPr marL="348840" indent="-348480">
              <a:lnSpc>
                <a:spcPct val="100000"/>
              </a:lnSpc>
              <a:buBlip>
                <a:blip r:embed="rId2"/>
              </a:buBlip>
            </a:pPr>
            <a:r>
              <a:rPr b="0" i="1" lang="fi-FI" sz="2800" spc="-1" strike="noStrike">
                <a:solidFill>
                  <a:srgbClr val="000000"/>
                </a:solidFill>
                <a:uFill>
                  <a:solidFill>
                    <a:srgbClr val="ffffff"/>
                  </a:solidFill>
                </a:uFill>
                <a:latin typeface="Arial"/>
                <a:ea typeface="DejaVu Sans"/>
              </a:rPr>
              <a:t>Layout analysis </a:t>
            </a:r>
            <a:r>
              <a:rPr b="0" lang="fi-FI" sz="2800" spc="-1" strike="noStrike">
                <a:solidFill>
                  <a:srgbClr val="000000"/>
                </a:solidFill>
                <a:uFill>
                  <a:solidFill>
                    <a:srgbClr val="ffffff"/>
                  </a:solidFill>
                </a:uFill>
                <a:latin typeface="Arial"/>
                <a:ea typeface="DejaVu Sans"/>
              </a:rPr>
              <a:t>aims to locate the text from image excluding images and figures.</a:t>
            </a:r>
            <a:endParaRPr b="0" lang="fi-FI" sz="2850" spc="-1" strike="noStrike">
              <a:solidFill>
                <a:srgbClr val="000000"/>
              </a:solidFill>
              <a:uFill>
                <a:solidFill>
                  <a:srgbClr val="ffffff"/>
                </a:solidFill>
              </a:uFill>
              <a:latin typeface="Arial"/>
            </a:endParaRPr>
          </a:p>
          <a:p>
            <a:pPr marL="348840" indent="-348480">
              <a:lnSpc>
                <a:spcPct val="100000"/>
              </a:lnSpc>
              <a:buBlip>
                <a:blip r:embed="rId3"/>
              </a:buBlip>
            </a:pPr>
            <a:r>
              <a:rPr b="0" i="1" lang="fi-FI" sz="2800" spc="-1" strike="noStrike">
                <a:solidFill>
                  <a:srgbClr val="000000"/>
                </a:solidFill>
                <a:uFill>
                  <a:solidFill>
                    <a:srgbClr val="ffffff"/>
                  </a:solidFill>
                </a:uFill>
                <a:latin typeface="Arial"/>
                <a:ea typeface="DejaVu Sans"/>
              </a:rPr>
              <a:t>Feature extraction</a:t>
            </a:r>
            <a:r>
              <a:rPr b="0" lang="fi-FI" sz="2800" spc="-1" strike="noStrike">
                <a:solidFill>
                  <a:srgbClr val="000000"/>
                </a:solidFill>
                <a:uFill>
                  <a:solidFill>
                    <a:srgbClr val="ffffff"/>
                  </a:solidFill>
                </a:uFill>
                <a:latin typeface="Arial"/>
                <a:ea typeface="DejaVu Sans"/>
              </a:rPr>
              <a:t> gathers numerical data of the word or character shape.</a:t>
            </a:r>
            <a:endParaRPr b="0" lang="fi-FI" sz="2850" spc="-1" strike="noStrike">
              <a:solidFill>
                <a:srgbClr val="000000"/>
              </a:solidFill>
              <a:uFill>
                <a:solidFill>
                  <a:srgbClr val="ffffff"/>
                </a:solidFill>
              </a:uFill>
              <a:latin typeface="Arial"/>
            </a:endParaRPr>
          </a:p>
          <a:p>
            <a:pPr marL="348840" indent="-348480">
              <a:lnSpc>
                <a:spcPct val="100000"/>
              </a:lnSpc>
              <a:buBlip>
                <a:blip r:embed="rId4"/>
              </a:buBlip>
            </a:pPr>
            <a:r>
              <a:rPr b="0" i="1" lang="fi-FI" sz="2800" spc="-1" strike="noStrike">
                <a:solidFill>
                  <a:srgbClr val="000000"/>
                </a:solidFill>
                <a:uFill>
                  <a:solidFill>
                    <a:srgbClr val="ffffff"/>
                  </a:solidFill>
                </a:uFill>
                <a:latin typeface="Arial"/>
                <a:ea typeface="DejaVu Sans"/>
              </a:rPr>
              <a:t>Classification</a:t>
            </a:r>
            <a:r>
              <a:rPr b="0" lang="fi-FI" sz="2800" spc="-1" strike="noStrike">
                <a:solidFill>
                  <a:srgbClr val="000000"/>
                </a:solidFill>
                <a:uFill>
                  <a:solidFill>
                    <a:srgbClr val="ffffff"/>
                  </a:solidFill>
                </a:uFill>
                <a:latin typeface="Arial"/>
                <a:ea typeface="DejaVu Sans"/>
              </a:rPr>
              <a:t> utilizes feature data and uses machine learning approaches to recognize which word or character current input is.</a:t>
            </a:r>
            <a:endParaRPr b="0" lang="fi-FI" sz="2850" spc="-1" strike="noStrike">
              <a:solidFill>
                <a:srgbClr val="000000"/>
              </a:solidFill>
              <a:uFill>
                <a:solidFill>
                  <a:srgbClr val="ffffff"/>
                </a:solidFill>
              </a:uFill>
              <a:latin typeface="Arial"/>
            </a:endParaRPr>
          </a:p>
          <a:p>
            <a:pPr>
              <a:lnSpc>
                <a:spcPct val="100000"/>
              </a:lnSpc>
            </a:pPr>
            <a:endParaRPr b="0" lang="fi-FI" sz="2850" spc="-1" strike="noStrike">
              <a:solidFill>
                <a:srgbClr val="000000"/>
              </a:solidFill>
              <a:uFill>
                <a:solidFill>
                  <a:srgbClr val="ffffff"/>
                </a:solidFill>
              </a:uFill>
              <a:latin typeface="Arial"/>
            </a:endParaRPr>
          </a:p>
          <a:p>
            <a:pPr>
              <a:lnSpc>
                <a:spcPct val="100000"/>
              </a:lnSpc>
            </a:pPr>
            <a:endParaRPr b="0" lang="fi-FI" sz="2850" spc="-1" strike="noStrike">
              <a:solidFill>
                <a:srgbClr val="000000"/>
              </a:solidFill>
              <a:uFill>
                <a:solidFill>
                  <a:srgbClr val="ffffff"/>
                </a:solidFill>
              </a:uFill>
              <a:latin typeface="Arial"/>
            </a:endParaRPr>
          </a:p>
          <a:p>
            <a:pPr>
              <a:lnSpc>
                <a:spcPct val="100000"/>
              </a:lnSpc>
            </a:pPr>
            <a:endParaRPr b="0" lang="fi-FI" sz="2850" spc="-1" strike="noStrike">
              <a:solidFill>
                <a:srgbClr val="000000"/>
              </a:solidFill>
              <a:uFill>
                <a:solidFill>
                  <a:srgbClr val="ffffff"/>
                </a:solidFill>
              </a:uFill>
              <a:latin typeface="Arial"/>
            </a:endParaRPr>
          </a:p>
          <a:p>
            <a:pPr>
              <a:lnSpc>
                <a:spcPct val="100000"/>
              </a:lnSpc>
            </a:pPr>
            <a:endParaRPr b="0" lang="fi-FI" sz="2850" spc="-1" strike="noStrike">
              <a:solidFill>
                <a:srgbClr val="000000"/>
              </a:solidFill>
              <a:uFill>
                <a:solidFill>
                  <a:srgbClr val="ffffff"/>
                </a:solidFill>
              </a:uFill>
              <a:latin typeface="Arial"/>
            </a:endParaRPr>
          </a:p>
          <a:p>
            <a:pPr>
              <a:lnSpc>
                <a:spcPct val="100000"/>
              </a:lnSpc>
            </a:pPr>
            <a:endParaRPr b="0" lang="fi-FI" sz="2850" spc="-1" strike="noStrike">
              <a:solidFill>
                <a:srgbClr val="000000"/>
              </a:solidFill>
              <a:uFill>
                <a:solidFill>
                  <a:srgbClr val="ffffff"/>
                </a:solidFill>
              </a:uFill>
              <a:latin typeface="Arial"/>
            </a:endParaRPr>
          </a:p>
          <a:p>
            <a:pPr>
              <a:lnSpc>
                <a:spcPct val="100000"/>
              </a:lnSpc>
            </a:pPr>
            <a:endParaRPr b="0" lang="fi-FI" sz="2850" spc="-1" strike="noStrike">
              <a:solidFill>
                <a:srgbClr val="000000"/>
              </a:solidFill>
              <a:uFill>
                <a:solidFill>
                  <a:srgbClr val="ffffff"/>
                </a:solidFill>
              </a:uFill>
              <a:latin typeface="Arial"/>
            </a:endParaRPr>
          </a:p>
        </p:txBody>
      </p:sp>
      <p:sp>
        <p:nvSpPr>
          <p:cNvPr id="288" name="TextShape 3"/>
          <p:cNvSpPr txBox="1"/>
          <p:nvPr/>
        </p:nvSpPr>
        <p:spPr>
          <a:xfrm>
            <a:off x="308520" y="7202520"/>
            <a:ext cx="6883920" cy="279720"/>
          </a:xfrm>
          <a:prstGeom prst="rect">
            <a:avLst/>
          </a:prstGeom>
          <a:noFill/>
          <a:ln>
            <a:noFill/>
          </a:ln>
        </p:spPr>
        <p:txBody>
          <a:bodyPr/>
          <a:p>
            <a:pPr>
              <a:lnSpc>
                <a:spcPct val="100000"/>
              </a:lnSpc>
            </a:pPr>
            <a:r>
              <a:rPr b="0" lang="en-US" sz="1220" spc="-1" strike="noStrike">
                <a:solidFill>
                  <a:srgbClr val="000000"/>
                </a:solidFill>
                <a:uFill>
                  <a:solidFill>
                    <a:srgbClr val="ffffff"/>
                  </a:solidFill>
                </a:uFill>
                <a:latin typeface="Arial"/>
                <a:ea typeface="ＭＳ Ｐゴシック"/>
              </a:rPr>
              <a:t>研究室ゼミ</a:t>
            </a:r>
            <a:endParaRPr b="0" lang="en-US" sz="1400" spc="-1" strike="noStrike">
              <a:solidFill>
                <a:srgbClr val="000000"/>
              </a:solidFill>
              <a:uFill>
                <a:solidFill>
                  <a:srgbClr val="ffffff"/>
                </a:solidFill>
              </a:uFill>
              <a:latin typeface="Times New Roman"/>
            </a:endParaRPr>
          </a:p>
        </p:txBody>
      </p:sp>
      <p:sp>
        <p:nvSpPr>
          <p:cNvPr id="289" name="TextShape 4"/>
          <p:cNvSpPr txBox="1"/>
          <p:nvPr/>
        </p:nvSpPr>
        <p:spPr>
          <a:xfrm>
            <a:off x="9345240" y="7202880"/>
            <a:ext cx="457200" cy="279720"/>
          </a:xfrm>
          <a:prstGeom prst="rect">
            <a:avLst/>
          </a:prstGeom>
          <a:noFill/>
          <a:ln>
            <a:noFill/>
          </a:ln>
        </p:spPr>
        <p:txBody>
          <a:bodyPr/>
          <a:p>
            <a:pPr algn="r">
              <a:lnSpc>
                <a:spcPct val="100000"/>
              </a:lnSpc>
            </a:pPr>
            <a:fld id="{1BBA2163-52A2-4441-86E1-D18D492B3763}" type="slidenum">
              <a:rPr b="0" lang="en-US" sz="1220" spc="-1" strike="noStrike">
                <a:solidFill>
                  <a:srgbClr val="000000"/>
                </a:solidFill>
                <a:uFill>
                  <a:solidFill>
                    <a:srgbClr val="ffffff"/>
                  </a:solidFill>
                </a:uFill>
                <a:latin typeface="Arial"/>
                <a:ea typeface="ＭＳ Ｐゴシック"/>
              </a:rPr>
              <a:t>1</a:t>
            </a:fld>
            <a:endParaRPr b="0" lang="en-US" sz="1400" spc="-1" strike="noStrike">
              <a:solidFill>
                <a:srgbClr val="000000"/>
              </a:solidFill>
              <a:uFill>
                <a:solidFill>
                  <a:srgbClr val="ffffff"/>
                </a:solidFill>
              </a:uFill>
              <a:latin typeface="Times New Roman"/>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TextShape 1"/>
          <p:cNvSpPr txBox="1"/>
          <p:nvPr/>
        </p:nvSpPr>
        <p:spPr>
          <a:xfrm>
            <a:off x="277920" y="211320"/>
            <a:ext cx="9433440" cy="530280"/>
          </a:xfrm>
          <a:prstGeom prst="rect">
            <a:avLst/>
          </a:prstGeom>
          <a:noFill/>
          <a:ln>
            <a:noFill/>
          </a:ln>
        </p:spPr>
        <p:txBody>
          <a:bodyPr anchor="ctr"/>
          <a:p>
            <a:pPr>
              <a:lnSpc>
                <a:spcPct val="100000"/>
              </a:lnSpc>
            </a:pPr>
            <a:r>
              <a:rPr b="0" lang="fi-FI" sz="2850" spc="-1" strike="noStrike">
                <a:solidFill>
                  <a:srgbClr val="000000"/>
                </a:solidFill>
                <a:uFill>
                  <a:solidFill>
                    <a:srgbClr val="ffffff"/>
                  </a:solidFill>
                </a:uFill>
                <a:latin typeface="Arial"/>
                <a:ea typeface="ＭＳ Ｐゴシック"/>
              </a:rPr>
              <a:t>Review</a:t>
            </a:r>
            <a:endParaRPr b="0" lang="fi-FI" sz="1800" spc="-1" strike="noStrike">
              <a:solidFill>
                <a:srgbClr val="000000"/>
              </a:solidFill>
              <a:uFill>
                <a:solidFill>
                  <a:srgbClr val="ffffff"/>
                </a:solidFill>
              </a:uFill>
              <a:latin typeface="Arial"/>
            </a:endParaRPr>
          </a:p>
        </p:txBody>
      </p:sp>
      <p:sp>
        <p:nvSpPr>
          <p:cNvPr id="291" name="TextShape 2"/>
          <p:cNvSpPr txBox="1"/>
          <p:nvPr/>
        </p:nvSpPr>
        <p:spPr>
          <a:xfrm>
            <a:off x="504000" y="1000800"/>
            <a:ext cx="9072360" cy="5952960"/>
          </a:xfrm>
          <a:prstGeom prst="rect">
            <a:avLst/>
          </a:prstGeom>
          <a:noFill/>
          <a:ln>
            <a:noFill/>
          </a:ln>
        </p:spPr>
        <p:txBody>
          <a:bodyPr/>
          <a:p>
            <a:pPr marL="348840" indent="-348480">
              <a:lnSpc>
                <a:spcPct val="100000"/>
              </a:lnSpc>
              <a:buBlip>
                <a:blip r:embed="rId1"/>
              </a:buBlip>
            </a:pPr>
            <a:r>
              <a:rPr b="0" lang="fi-FI" sz="2850" spc="-1" strike="noStrike">
                <a:solidFill>
                  <a:srgbClr val="000000"/>
                </a:solidFill>
                <a:uFill>
                  <a:solidFill>
                    <a:srgbClr val="ffffff"/>
                  </a:solidFill>
                </a:uFill>
                <a:latin typeface="Arial"/>
                <a:ea typeface="ＭＳ Ｐゴシック"/>
              </a:rPr>
              <a:t>Previously implemented features:</a:t>
            </a:r>
            <a:endParaRPr b="0" lang="fi-FI" sz="2850" spc="-1" strike="noStrike">
              <a:solidFill>
                <a:srgbClr val="000000"/>
              </a:solidFill>
              <a:uFill>
                <a:solidFill>
                  <a:srgbClr val="ffffff"/>
                </a:solidFill>
              </a:uFill>
              <a:latin typeface="Arial"/>
            </a:endParaRPr>
          </a:p>
          <a:p>
            <a:pPr lvl="1" marL="756000" indent="-290520">
              <a:lnSpc>
                <a:spcPct val="100000"/>
              </a:lnSpc>
              <a:buBlip>
                <a:blip r:embed="rId2"/>
              </a:buBlip>
            </a:pPr>
            <a:r>
              <a:rPr b="0" lang="fi-FI" sz="2440" spc="-1" strike="noStrike">
                <a:solidFill>
                  <a:srgbClr val="000000"/>
                </a:solidFill>
                <a:uFill>
                  <a:solidFill>
                    <a:srgbClr val="ffffff"/>
                  </a:solidFill>
                </a:uFill>
                <a:latin typeface="Arial"/>
                <a:ea typeface="ＭＳ Ｐゴシック"/>
              </a:rPr>
              <a:t>Pre-Processing:</a:t>
            </a:r>
            <a:endParaRPr b="0" lang="fi-FI" sz="2040" spc="-1" strike="noStrike">
              <a:solidFill>
                <a:srgbClr val="000000"/>
              </a:solidFill>
              <a:uFill>
                <a:solidFill>
                  <a:srgbClr val="ffffff"/>
                </a:solidFill>
              </a:uFill>
              <a:latin typeface="Arial"/>
            </a:endParaRPr>
          </a:p>
          <a:p>
            <a:pPr lvl="2" marL="1163160" indent="-232200">
              <a:lnSpc>
                <a:spcPct val="100000"/>
              </a:lnSpc>
              <a:buBlip>
                <a:blip r:embed="rId3"/>
              </a:buBlip>
            </a:pPr>
            <a:r>
              <a:rPr b="0" lang="fi-FI" sz="2040" spc="-1" strike="noStrike">
                <a:solidFill>
                  <a:srgbClr val="000000"/>
                </a:solidFill>
                <a:uFill>
                  <a:solidFill>
                    <a:srgbClr val="ffffff"/>
                  </a:solidFill>
                </a:uFill>
                <a:latin typeface="Arial"/>
                <a:ea typeface="ＭＳ Ｐゴシック"/>
              </a:rPr>
              <a:t>Noise removal</a:t>
            </a:r>
            <a:endParaRPr b="0" lang="fi-FI" sz="1800" spc="-1" strike="noStrike">
              <a:solidFill>
                <a:srgbClr val="000000"/>
              </a:solidFill>
              <a:uFill>
                <a:solidFill>
                  <a:srgbClr val="ffffff"/>
                </a:solidFill>
              </a:uFill>
              <a:latin typeface="Arial"/>
            </a:endParaRPr>
          </a:p>
          <a:p>
            <a:pPr lvl="2" marL="1163160" indent="-232200">
              <a:lnSpc>
                <a:spcPct val="100000"/>
              </a:lnSpc>
              <a:buBlip>
                <a:blip r:embed="rId4"/>
              </a:buBlip>
            </a:pPr>
            <a:r>
              <a:rPr b="0" lang="fi-FI" sz="2040" spc="-1" strike="noStrike">
                <a:solidFill>
                  <a:srgbClr val="000000"/>
                </a:solidFill>
                <a:uFill>
                  <a:solidFill>
                    <a:srgbClr val="ffffff"/>
                  </a:solidFill>
                </a:uFill>
                <a:latin typeface="Arial"/>
                <a:ea typeface="ＭＳ Ｐゴシック"/>
              </a:rPr>
              <a:t>Binarization</a:t>
            </a:r>
            <a:endParaRPr b="0" lang="fi-FI" sz="1800" spc="-1" strike="noStrike">
              <a:solidFill>
                <a:srgbClr val="000000"/>
              </a:solidFill>
              <a:uFill>
                <a:solidFill>
                  <a:srgbClr val="ffffff"/>
                </a:solidFill>
              </a:uFill>
              <a:latin typeface="Arial"/>
            </a:endParaRPr>
          </a:p>
          <a:p>
            <a:pPr lvl="1" marL="756000" indent="-290520">
              <a:lnSpc>
                <a:spcPct val="100000"/>
              </a:lnSpc>
              <a:buBlip>
                <a:blip r:embed="rId5"/>
              </a:buBlip>
            </a:pPr>
            <a:r>
              <a:rPr b="0" lang="fi-FI" sz="2440" spc="-1" strike="noStrike">
                <a:solidFill>
                  <a:srgbClr val="000000"/>
                </a:solidFill>
                <a:uFill>
                  <a:solidFill>
                    <a:srgbClr val="ffffff"/>
                  </a:solidFill>
                </a:uFill>
                <a:latin typeface="Arial"/>
                <a:ea typeface="ＭＳ Ｐゴシック"/>
              </a:rPr>
              <a:t>Layout analysis</a:t>
            </a:r>
            <a:endParaRPr b="0" lang="fi-FI" sz="2040" spc="-1" strike="noStrike">
              <a:solidFill>
                <a:srgbClr val="000000"/>
              </a:solidFill>
              <a:uFill>
                <a:solidFill>
                  <a:srgbClr val="ffffff"/>
                </a:solidFill>
              </a:uFill>
              <a:latin typeface="Arial"/>
            </a:endParaRPr>
          </a:p>
          <a:p>
            <a:pPr lvl="2" marL="1163160" indent="-232200">
              <a:lnSpc>
                <a:spcPct val="100000"/>
              </a:lnSpc>
              <a:buBlip>
                <a:blip r:embed="rId6"/>
              </a:buBlip>
            </a:pPr>
            <a:r>
              <a:rPr b="0" lang="fi-FI" sz="2040" spc="-1" strike="noStrike">
                <a:solidFill>
                  <a:srgbClr val="000000"/>
                </a:solidFill>
                <a:uFill>
                  <a:solidFill>
                    <a:srgbClr val="ffffff"/>
                  </a:solidFill>
                </a:uFill>
                <a:latin typeface="Arial"/>
                <a:ea typeface="ＭＳ Ｐゴシック"/>
              </a:rPr>
              <a:t>Stroke width analysis</a:t>
            </a:r>
            <a:endParaRPr b="0" lang="fi-FI" sz="1800" spc="-1" strike="noStrike">
              <a:solidFill>
                <a:srgbClr val="000000"/>
              </a:solidFill>
              <a:uFill>
                <a:solidFill>
                  <a:srgbClr val="ffffff"/>
                </a:solidFill>
              </a:uFill>
              <a:latin typeface="Arial"/>
            </a:endParaRPr>
          </a:p>
          <a:p>
            <a:pPr lvl="2" marL="1163160" indent="-232200">
              <a:lnSpc>
                <a:spcPct val="100000"/>
              </a:lnSpc>
              <a:buBlip>
                <a:blip r:embed="rId7"/>
              </a:buBlip>
            </a:pPr>
            <a:r>
              <a:rPr b="0" lang="fi-FI" sz="2040" spc="-1" strike="noStrike">
                <a:solidFill>
                  <a:srgbClr val="000000"/>
                </a:solidFill>
                <a:uFill>
                  <a:solidFill>
                    <a:srgbClr val="ffffff"/>
                  </a:solidFill>
                </a:uFill>
                <a:latin typeface="Arial"/>
                <a:ea typeface="ＭＳ Ｐゴシック"/>
              </a:rPr>
              <a:t>RLSA (Run Length Smearing Algorithm)</a:t>
            </a:r>
            <a:endParaRPr b="0" lang="fi-FI" sz="1800" spc="-1" strike="noStrike">
              <a:solidFill>
                <a:srgbClr val="000000"/>
              </a:solidFill>
              <a:uFill>
                <a:solidFill>
                  <a:srgbClr val="ffffff"/>
                </a:solidFill>
              </a:uFill>
              <a:latin typeface="Arial"/>
            </a:endParaRPr>
          </a:p>
          <a:p>
            <a:pPr marL="348840" indent="-348480">
              <a:lnSpc>
                <a:spcPct val="100000"/>
              </a:lnSpc>
              <a:buBlip>
                <a:blip r:embed="rId8"/>
              </a:buBlip>
            </a:pPr>
            <a:r>
              <a:rPr b="0" lang="fi-FI" sz="2850" spc="-1" strike="noStrike">
                <a:solidFill>
                  <a:srgbClr val="000000"/>
                </a:solidFill>
                <a:uFill>
                  <a:solidFill>
                    <a:srgbClr val="ffffff"/>
                  </a:solidFill>
                </a:uFill>
                <a:latin typeface="Arial"/>
                <a:ea typeface="ＭＳ Ｐゴシック"/>
              </a:rPr>
              <a:t>Current pre-processing methods and stroke width analysis works well.</a:t>
            </a:r>
            <a:endParaRPr b="0" lang="fi-FI" sz="2850" spc="-1" strike="noStrike">
              <a:solidFill>
                <a:srgbClr val="000000"/>
              </a:solidFill>
              <a:uFill>
                <a:solidFill>
                  <a:srgbClr val="ffffff"/>
                </a:solidFill>
              </a:uFill>
              <a:latin typeface="Arial"/>
            </a:endParaRPr>
          </a:p>
          <a:p>
            <a:pPr marL="348840" indent="-348480">
              <a:lnSpc>
                <a:spcPct val="100000"/>
              </a:lnSpc>
              <a:buBlip>
                <a:blip r:embed="rId9"/>
              </a:buBlip>
            </a:pPr>
            <a:r>
              <a:rPr b="0" lang="fi-FI" sz="2850" spc="-1" strike="noStrike">
                <a:solidFill>
                  <a:srgbClr val="000000"/>
                </a:solidFill>
                <a:uFill>
                  <a:solidFill>
                    <a:srgbClr val="ffffff"/>
                  </a:solidFill>
                </a:uFill>
                <a:latin typeface="Arial"/>
                <a:ea typeface="ＭＳ Ｐゴシック"/>
              </a:rPr>
              <a:t>Line detection needed better method than RLSA.</a:t>
            </a:r>
            <a:endParaRPr b="0" lang="fi-FI" sz="2850" spc="-1" strike="noStrike">
              <a:solidFill>
                <a:srgbClr val="000000"/>
              </a:solidFill>
              <a:uFill>
                <a:solidFill>
                  <a:srgbClr val="ffffff"/>
                </a:solidFill>
              </a:uFill>
              <a:latin typeface="Arial"/>
            </a:endParaRPr>
          </a:p>
          <a:p>
            <a:pPr marL="348840" indent="-348480">
              <a:lnSpc>
                <a:spcPct val="100000"/>
              </a:lnSpc>
              <a:buBlip>
                <a:blip r:embed="rId10"/>
              </a:buBlip>
            </a:pPr>
            <a:r>
              <a:rPr b="0" lang="fi-FI" sz="2850" spc="-1" strike="noStrike">
                <a:solidFill>
                  <a:srgbClr val="000000"/>
                </a:solidFill>
                <a:uFill>
                  <a:solidFill>
                    <a:srgbClr val="ffffff"/>
                  </a:solidFill>
                </a:uFill>
                <a:latin typeface="Arial"/>
                <a:ea typeface="ＭＳ Ｐゴシック"/>
              </a:rPr>
              <a:t>Most important problem was to implement a good way to detect handwritten lines even when text lines overlap.</a:t>
            </a:r>
            <a:endParaRPr b="0" lang="fi-FI" sz="2850" spc="-1" strike="noStrike">
              <a:solidFill>
                <a:srgbClr val="000000"/>
              </a:solidFill>
              <a:uFill>
                <a:solidFill>
                  <a:srgbClr val="ffffff"/>
                </a:solidFill>
              </a:uFill>
              <a:latin typeface="Arial"/>
            </a:endParaRPr>
          </a:p>
          <a:p>
            <a:pPr>
              <a:lnSpc>
                <a:spcPct val="100000"/>
              </a:lnSpc>
            </a:pPr>
            <a:endParaRPr b="0" lang="fi-FI" sz="2850" spc="-1" strike="noStrike">
              <a:solidFill>
                <a:srgbClr val="000000"/>
              </a:solidFill>
              <a:uFill>
                <a:solidFill>
                  <a:srgbClr val="ffffff"/>
                </a:solidFill>
              </a:uFill>
              <a:latin typeface="Arial"/>
            </a:endParaRPr>
          </a:p>
          <a:p>
            <a:pPr>
              <a:lnSpc>
                <a:spcPct val="100000"/>
              </a:lnSpc>
            </a:pPr>
            <a:endParaRPr b="0" lang="fi-FI" sz="2850" spc="-1" strike="noStrike">
              <a:solidFill>
                <a:srgbClr val="000000"/>
              </a:solidFill>
              <a:uFill>
                <a:solidFill>
                  <a:srgbClr val="ffffff"/>
                </a:solidFill>
              </a:uFill>
              <a:latin typeface="Arial"/>
            </a:endParaRPr>
          </a:p>
        </p:txBody>
      </p:sp>
      <p:sp>
        <p:nvSpPr>
          <p:cNvPr id="292" name="TextShape 3"/>
          <p:cNvSpPr txBox="1"/>
          <p:nvPr/>
        </p:nvSpPr>
        <p:spPr>
          <a:xfrm>
            <a:off x="308520" y="7202520"/>
            <a:ext cx="6883920" cy="279720"/>
          </a:xfrm>
          <a:prstGeom prst="rect">
            <a:avLst/>
          </a:prstGeom>
          <a:noFill/>
          <a:ln>
            <a:noFill/>
          </a:ln>
        </p:spPr>
        <p:txBody>
          <a:bodyPr/>
          <a:p>
            <a:pPr>
              <a:lnSpc>
                <a:spcPct val="100000"/>
              </a:lnSpc>
            </a:pPr>
            <a:r>
              <a:rPr b="0" lang="en-US" sz="1220" spc="-1" strike="noStrike">
                <a:solidFill>
                  <a:srgbClr val="000000"/>
                </a:solidFill>
                <a:uFill>
                  <a:solidFill>
                    <a:srgbClr val="ffffff"/>
                  </a:solidFill>
                </a:uFill>
                <a:latin typeface="Arial"/>
                <a:ea typeface="ＭＳ Ｐゴシック"/>
              </a:rPr>
              <a:t>研究室ゼミ</a:t>
            </a:r>
            <a:endParaRPr b="0" lang="en-US" sz="1400" spc="-1" strike="noStrike">
              <a:solidFill>
                <a:srgbClr val="000000"/>
              </a:solidFill>
              <a:uFill>
                <a:solidFill>
                  <a:srgbClr val="ffffff"/>
                </a:solidFill>
              </a:uFill>
              <a:latin typeface="Times New Roman"/>
            </a:endParaRPr>
          </a:p>
        </p:txBody>
      </p:sp>
      <p:sp>
        <p:nvSpPr>
          <p:cNvPr id="293" name="TextShape 4"/>
          <p:cNvSpPr txBox="1"/>
          <p:nvPr/>
        </p:nvSpPr>
        <p:spPr>
          <a:xfrm>
            <a:off x="9345240" y="7202880"/>
            <a:ext cx="457200" cy="279720"/>
          </a:xfrm>
          <a:prstGeom prst="rect">
            <a:avLst/>
          </a:prstGeom>
          <a:noFill/>
          <a:ln>
            <a:noFill/>
          </a:ln>
        </p:spPr>
        <p:txBody>
          <a:bodyPr/>
          <a:p>
            <a:pPr algn="r">
              <a:lnSpc>
                <a:spcPct val="100000"/>
              </a:lnSpc>
            </a:pPr>
            <a:fld id="{E08869FD-A3B8-4062-835A-9A58FC671EAB}" type="slidenum">
              <a:rPr b="0" lang="en-US" sz="1220" spc="-1" strike="noStrike">
                <a:solidFill>
                  <a:srgbClr val="000000"/>
                </a:solidFill>
                <a:uFill>
                  <a:solidFill>
                    <a:srgbClr val="ffffff"/>
                  </a:solidFill>
                </a:uFill>
                <a:latin typeface="Arial"/>
                <a:ea typeface="ＭＳ Ｐゴシック"/>
              </a:rPr>
              <a:t>1</a:t>
            </a:fld>
            <a:endParaRPr b="0" lang="en-US" sz="1400" spc="-1" strike="noStrike">
              <a:solidFill>
                <a:srgbClr val="000000"/>
              </a:solidFill>
              <a:uFill>
                <a:solidFill>
                  <a:srgbClr val="ffffff"/>
                </a:solidFill>
              </a:uFill>
              <a:latin typeface="Times New Roman"/>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TextShape 1"/>
          <p:cNvSpPr txBox="1"/>
          <p:nvPr/>
        </p:nvSpPr>
        <p:spPr>
          <a:xfrm>
            <a:off x="277920" y="211320"/>
            <a:ext cx="9433440" cy="530280"/>
          </a:xfrm>
          <a:prstGeom prst="rect">
            <a:avLst/>
          </a:prstGeom>
          <a:noFill/>
          <a:ln>
            <a:noFill/>
          </a:ln>
        </p:spPr>
        <p:txBody>
          <a:bodyPr anchor="ctr"/>
          <a:p>
            <a:pPr>
              <a:lnSpc>
                <a:spcPct val="100000"/>
              </a:lnSpc>
            </a:pPr>
            <a:r>
              <a:rPr b="0" lang="fi-FI" sz="2850" spc="-1" strike="noStrike">
                <a:solidFill>
                  <a:srgbClr val="000000"/>
                </a:solidFill>
                <a:uFill>
                  <a:solidFill>
                    <a:srgbClr val="ffffff"/>
                  </a:solidFill>
                </a:uFill>
                <a:latin typeface="Arial"/>
                <a:ea typeface="ＭＳ Ｐゴシック"/>
              </a:rPr>
              <a:t>Run Length Smearing Algorithm</a:t>
            </a:r>
            <a:endParaRPr b="0" lang="fi-FI" sz="1800" spc="-1" strike="noStrike">
              <a:solidFill>
                <a:srgbClr val="000000"/>
              </a:solidFill>
              <a:uFill>
                <a:solidFill>
                  <a:srgbClr val="ffffff"/>
                </a:solidFill>
              </a:uFill>
              <a:latin typeface="Arial"/>
            </a:endParaRPr>
          </a:p>
        </p:txBody>
      </p:sp>
      <p:sp>
        <p:nvSpPr>
          <p:cNvPr id="295" name="TextShape 2"/>
          <p:cNvSpPr txBox="1"/>
          <p:nvPr/>
        </p:nvSpPr>
        <p:spPr>
          <a:xfrm>
            <a:off x="504000" y="1000800"/>
            <a:ext cx="9072360" cy="1223280"/>
          </a:xfrm>
          <a:prstGeom prst="rect">
            <a:avLst/>
          </a:prstGeom>
          <a:noFill/>
          <a:ln>
            <a:noFill/>
          </a:ln>
        </p:spPr>
        <p:txBody>
          <a:bodyPr/>
          <a:p>
            <a:pPr marL="348840" indent="-348480">
              <a:lnSpc>
                <a:spcPct val="100000"/>
              </a:lnSpc>
              <a:buBlip>
                <a:blip r:embed="rId1"/>
              </a:buBlip>
            </a:pPr>
            <a:r>
              <a:rPr b="0" lang="fi-FI" sz="2850" spc="-1" strike="noStrike">
                <a:solidFill>
                  <a:srgbClr val="000000"/>
                </a:solidFill>
                <a:uFill>
                  <a:solidFill>
                    <a:srgbClr val="ffffff"/>
                  </a:solidFill>
                </a:uFill>
                <a:latin typeface="Arial"/>
                <a:ea typeface="ＭＳ Ｐゴシック"/>
              </a:rPr>
              <a:t>Zero pixels in between two one pixels are set to one if their distance smaller than chosen threshold</a:t>
            </a:r>
            <a:endParaRPr b="0" lang="fi-FI" sz="2850" spc="-1" strike="noStrike">
              <a:solidFill>
                <a:srgbClr val="000000"/>
              </a:solidFill>
              <a:uFill>
                <a:solidFill>
                  <a:srgbClr val="ffffff"/>
                </a:solidFill>
              </a:uFill>
              <a:latin typeface="Arial"/>
            </a:endParaRPr>
          </a:p>
          <a:p>
            <a:pPr>
              <a:lnSpc>
                <a:spcPct val="100000"/>
              </a:lnSpc>
            </a:pPr>
            <a:endParaRPr b="0" lang="fi-FI" sz="2850" spc="-1" strike="noStrike">
              <a:solidFill>
                <a:srgbClr val="000000"/>
              </a:solidFill>
              <a:uFill>
                <a:solidFill>
                  <a:srgbClr val="ffffff"/>
                </a:solidFill>
              </a:uFill>
              <a:latin typeface="Arial"/>
            </a:endParaRPr>
          </a:p>
        </p:txBody>
      </p:sp>
      <p:sp>
        <p:nvSpPr>
          <p:cNvPr id="296" name="TextShape 3"/>
          <p:cNvSpPr txBox="1"/>
          <p:nvPr/>
        </p:nvSpPr>
        <p:spPr>
          <a:xfrm>
            <a:off x="308520" y="7202520"/>
            <a:ext cx="6883920" cy="279720"/>
          </a:xfrm>
          <a:prstGeom prst="rect">
            <a:avLst/>
          </a:prstGeom>
          <a:noFill/>
          <a:ln>
            <a:noFill/>
          </a:ln>
        </p:spPr>
        <p:txBody>
          <a:bodyPr/>
          <a:p>
            <a:pPr>
              <a:lnSpc>
                <a:spcPct val="100000"/>
              </a:lnSpc>
            </a:pPr>
            <a:r>
              <a:rPr b="0" lang="en-US" sz="1220" spc="-1" strike="noStrike">
                <a:solidFill>
                  <a:srgbClr val="000000"/>
                </a:solidFill>
                <a:uFill>
                  <a:solidFill>
                    <a:srgbClr val="ffffff"/>
                  </a:solidFill>
                </a:uFill>
                <a:latin typeface="Arial"/>
                <a:ea typeface="ＭＳ Ｐゴシック"/>
              </a:rPr>
              <a:t>研究室ゼミ</a:t>
            </a:r>
            <a:endParaRPr b="0" lang="en-US" sz="1400" spc="-1" strike="noStrike">
              <a:solidFill>
                <a:srgbClr val="000000"/>
              </a:solidFill>
              <a:uFill>
                <a:solidFill>
                  <a:srgbClr val="ffffff"/>
                </a:solidFill>
              </a:uFill>
              <a:latin typeface="Times New Roman"/>
            </a:endParaRPr>
          </a:p>
        </p:txBody>
      </p:sp>
      <p:sp>
        <p:nvSpPr>
          <p:cNvPr id="297" name="TextShape 4"/>
          <p:cNvSpPr txBox="1"/>
          <p:nvPr/>
        </p:nvSpPr>
        <p:spPr>
          <a:xfrm>
            <a:off x="9345240" y="7202880"/>
            <a:ext cx="457200" cy="279720"/>
          </a:xfrm>
          <a:prstGeom prst="rect">
            <a:avLst/>
          </a:prstGeom>
          <a:noFill/>
          <a:ln>
            <a:noFill/>
          </a:ln>
        </p:spPr>
        <p:txBody>
          <a:bodyPr/>
          <a:p>
            <a:pPr algn="r">
              <a:lnSpc>
                <a:spcPct val="100000"/>
              </a:lnSpc>
            </a:pPr>
            <a:fld id="{D476272C-CC1D-4BD2-8E2C-F33E513EEAA0}" type="slidenum">
              <a:rPr b="0" lang="en-US" sz="1220" spc="-1" strike="noStrike">
                <a:solidFill>
                  <a:srgbClr val="000000"/>
                </a:solidFill>
                <a:uFill>
                  <a:solidFill>
                    <a:srgbClr val="ffffff"/>
                  </a:solidFill>
                </a:uFill>
                <a:latin typeface="Arial"/>
                <a:ea typeface="ＭＳ Ｐゴシック"/>
              </a:rPr>
              <a:t>1</a:t>
            </a:fld>
            <a:endParaRPr b="0" lang="en-US" sz="1400" spc="-1" strike="noStrike">
              <a:solidFill>
                <a:srgbClr val="000000"/>
              </a:solidFill>
              <a:uFill>
                <a:solidFill>
                  <a:srgbClr val="ffffff"/>
                </a:solidFill>
              </a:uFill>
              <a:latin typeface="Times New Roman"/>
            </a:endParaRPr>
          </a:p>
        </p:txBody>
      </p:sp>
      <p:pic>
        <p:nvPicPr>
          <p:cNvPr id="298" name="Picture 5" descr=""/>
          <p:cNvPicPr/>
          <p:nvPr/>
        </p:nvPicPr>
        <p:blipFill>
          <a:blip r:embed="rId2"/>
          <a:stretch/>
        </p:blipFill>
        <p:spPr>
          <a:xfrm>
            <a:off x="1623600" y="2483280"/>
            <a:ext cx="6833160" cy="411048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TextShape 1"/>
          <p:cNvSpPr txBox="1"/>
          <p:nvPr/>
        </p:nvSpPr>
        <p:spPr>
          <a:xfrm>
            <a:off x="277920" y="211320"/>
            <a:ext cx="9433440" cy="530280"/>
          </a:xfrm>
          <a:prstGeom prst="rect">
            <a:avLst/>
          </a:prstGeom>
          <a:noFill/>
          <a:ln>
            <a:noFill/>
          </a:ln>
        </p:spPr>
        <p:txBody>
          <a:bodyPr anchor="ctr"/>
          <a:p>
            <a:pPr>
              <a:lnSpc>
                <a:spcPct val="100000"/>
              </a:lnSpc>
            </a:pPr>
            <a:r>
              <a:rPr b="0" lang="fi-FI" sz="2850" spc="-1" strike="noStrike">
                <a:solidFill>
                  <a:srgbClr val="000000"/>
                </a:solidFill>
                <a:uFill>
                  <a:solidFill>
                    <a:srgbClr val="ffffff"/>
                  </a:solidFill>
                </a:uFill>
                <a:latin typeface="Arial"/>
                <a:ea typeface="ＭＳ Ｐゴシック"/>
              </a:rPr>
              <a:t>Problem with RLSA</a:t>
            </a:r>
            <a:endParaRPr b="0" lang="fi-FI" sz="1800" spc="-1" strike="noStrike">
              <a:solidFill>
                <a:srgbClr val="000000"/>
              </a:solidFill>
              <a:uFill>
                <a:solidFill>
                  <a:srgbClr val="ffffff"/>
                </a:solidFill>
              </a:uFill>
              <a:latin typeface="Arial"/>
            </a:endParaRPr>
          </a:p>
        </p:txBody>
      </p:sp>
      <p:sp>
        <p:nvSpPr>
          <p:cNvPr id="300" name="TextShape 2"/>
          <p:cNvSpPr txBox="1"/>
          <p:nvPr/>
        </p:nvSpPr>
        <p:spPr>
          <a:xfrm>
            <a:off x="504000" y="1000800"/>
            <a:ext cx="9072360" cy="2574360"/>
          </a:xfrm>
          <a:prstGeom prst="rect">
            <a:avLst/>
          </a:prstGeom>
          <a:noFill/>
          <a:ln>
            <a:noFill/>
          </a:ln>
        </p:spPr>
        <p:txBody>
          <a:bodyPr/>
          <a:p>
            <a:pPr marL="348840" indent="-348480">
              <a:lnSpc>
                <a:spcPct val="100000"/>
              </a:lnSpc>
              <a:buBlip>
                <a:blip r:embed="rId1"/>
              </a:buBlip>
            </a:pPr>
            <a:r>
              <a:rPr b="0" lang="fi-FI" sz="2400" spc="-1" strike="noStrike">
                <a:solidFill>
                  <a:srgbClr val="000000"/>
                </a:solidFill>
                <a:uFill>
                  <a:solidFill>
                    <a:srgbClr val="ffffff"/>
                  </a:solidFill>
                </a:uFill>
                <a:latin typeface="Arial"/>
                <a:ea typeface="ＭＳ Ｐゴシック"/>
              </a:rPr>
              <a:t>Run Length Smearing Algorithm was wery fast and could detect lines and words if they were completely separated and the handwriting had very clear layout.</a:t>
            </a:r>
            <a:endParaRPr b="0" lang="fi-FI" sz="2850" spc="-1" strike="noStrike">
              <a:solidFill>
                <a:srgbClr val="000000"/>
              </a:solidFill>
              <a:uFill>
                <a:solidFill>
                  <a:srgbClr val="ffffff"/>
                </a:solidFill>
              </a:uFill>
              <a:latin typeface="Arial"/>
            </a:endParaRPr>
          </a:p>
          <a:p>
            <a:pPr marL="348840" indent="-348480">
              <a:lnSpc>
                <a:spcPct val="100000"/>
              </a:lnSpc>
              <a:buBlip>
                <a:blip r:embed="rId2"/>
              </a:buBlip>
            </a:pPr>
            <a:r>
              <a:rPr b="0" lang="fi-FI" sz="2400" spc="-1" strike="noStrike">
                <a:solidFill>
                  <a:srgbClr val="000000"/>
                </a:solidFill>
                <a:uFill>
                  <a:solidFill>
                    <a:srgbClr val="ffffff"/>
                  </a:solidFill>
                </a:uFill>
                <a:latin typeface="Arial"/>
                <a:ea typeface="ＭＳ Ｐゴシック"/>
              </a:rPr>
              <a:t>With overlapping lines or lines with skew the RLSA could not detect lines correctly</a:t>
            </a:r>
            <a:endParaRPr b="0" lang="fi-FI" sz="2850" spc="-1" strike="noStrike">
              <a:solidFill>
                <a:srgbClr val="000000"/>
              </a:solidFill>
              <a:uFill>
                <a:solidFill>
                  <a:srgbClr val="ffffff"/>
                </a:solidFill>
              </a:uFill>
              <a:latin typeface="Arial"/>
            </a:endParaRPr>
          </a:p>
          <a:p>
            <a:pPr marL="348840" indent="-348480">
              <a:lnSpc>
                <a:spcPct val="100000"/>
              </a:lnSpc>
              <a:buBlip>
                <a:blip r:embed="rId3"/>
              </a:buBlip>
            </a:pPr>
            <a:r>
              <a:rPr b="0" lang="fi-FI" sz="2400" spc="-1" strike="noStrike">
                <a:solidFill>
                  <a:srgbClr val="000000"/>
                </a:solidFill>
                <a:uFill>
                  <a:solidFill>
                    <a:srgbClr val="ffffff"/>
                  </a:solidFill>
                </a:uFill>
                <a:latin typeface="Arial"/>
                <a:ea typeface="ＭＳ Ｐゴシック"/>
              </a:rPr>
              <a:t>More sophisticated approach was needed.</a:t>
            </a:r>
            <a:endParaRPr b="0" lang="fi-FI" sz="2850" spc="-1" strike="noStrike">
              <a:solidFill>
                <a:srgbClr val="000000"/>
              </a:solidFill>
              <a:uFill>
                <a:solidFill>
                  <a:srgbClr val="ffffff"/>
                </a:solidFill>
              </a:uFill>
              <a:latin typeface="Arial"/>
            </a:endParaRPr>
          </a:p>
        </p:txBody>
      </p:sp>
      <p:sp>
        <p:nvSpPr>
          <p:cNvPr id="301" name="TextShape 3"/>
          <p:cNvSpPr txBox="1"/>
          <p:nvPr/>
        </p:nvSpPr>
        <p:spPr>
          <a:xfrm>
            <a:off x="308520" y="7202520"/>
            <a:ext cx="6883920" cy="279720"/>
          </a:xfrm>
          <a:prstGeom prst="rect">
            <a:avLst/>
          </a:prstGeom>
          <a:noFill/>
          <a:ln>
            <a:noFill/>
          </a:ln>
        </p:spPr>
        <p:txBody>
          <a:bodyPr/>
          <a:p>
            <a:pPr>
              <a:lnSpc>
                <a:spcPct val="100000"/>
              </a:lnSpc>
            </a:pPr>
            <a:r>
              <a:rPr b="0" lang="en-US" sz="1220" spc="-1" strike="noStrike">
                <a:solidFill>
                  <a:srgbClr val="000000"/>
                </a:solidFill>
                <a:uFill>
                  <a:solidFill>
                    <a:srgbClr val="ffffff"/>
                  </a:solidFill>
                </a:uFill>
                <a:latin typeface="Arial"/>
                <a:ea typeface="ＭＳ Ｐゴシック"/>
              </a:rPr>
              <a:t>研究室ゼミ</a:t>
            </a:r>
            <a:endParaRPr b="0" lang="en-US" sz="1400" spc="-1" strike="noStrike">
              <a:solidFill>
                <a:srgbClr val="000000"/>
              </a:solidFill>
              <a:uFill>
                <a:solidFill>
                  <a:srgbClr val="ffffff"/>
                </a:solidFill>
              </a:uFill>
              <a:latin typeface="Times New Roman"/>
            </a:endParaRPr>
          </a:p>
        </p:txBody>
      </p:sp>
      <p:sp>
        <p:nvSpPr>
          <p:cNvPr id="302" name="TextShape 4"/>
          <p:cNvSpPr txBox="1"/>
          <p:nvPr/>
        </p:nvSpPr>
        <p:spPr>
          <a:xfrm>
            <a:off x="9345240" y="7202880"/>
            <a:ext cx="457200" cy="279720"/>
          </a:xfrm>
          <a:prstGeom prst="rect">
            <a:avLst/>
          </a:prstGeom>
          <a:noFill/>
          <a:ln>
            <a:noFill/>
          </a:ln>
        </p:spPr>
        <p:txBody>
          <a:bodyPr/>
          <a:p>
            <a:pPr algn="r">
              <a:lnSpc>
                <a:spcPct val="100000"/>
              </a:lnSpc>
            </a:pPr>
            <a:fld id="{E79CEAE5-244C-487D-AFAB-B5101547BF8D}" type="slidenum">
              <a:rPr b="0" lang="en-US" sz="1220" spc="-1" strike="noStrike">
                <a:solidFill>
                  <a:srgbClr val="000000"/>
                </a:solidFill>
                <a:uFill>
                  <a:solidFill>
                    <a:srgbClr val="ffffff"/>
                  </a:solidFill>
                </a:uFill>
                <a:latin typeface="Arial"/>
                <a:ea typeface="ＭＳ Ｐゴシック"/>
              </a:rPr>
              <a:t>1</a:t>
            </a:fld>
            <a:endParaRPr b="0" lang="en-US" sz="1400" spc="-1" strike="noStrike">
              <a:solidFill>
                <a:srgbClr val="000000"/>
              </a:solidFill>
              <a:uFill>
                <a:solidFill>
                  <a:srgbClr val="ffffff"/>
                </a:solidFill>
              </a:uFill>
              <a:latin typeface="Times New Roman"/>
            </a:endParaRPr>
          </a:p>
        </p:txBody>
      </p:sp>
      <p:pic>
        <p:nvPicPr>
          <p:cNvPr id="303" name="Picture 5" descr=""/>
          <p:cNvPicPr/>
          <p:nvPr/>
        </p:nvPicPr>
        <p:blipFill>
          <a:blip r:embed="rId4"/>
          <a:srcRect l="7463" t="3999" r="8140" b="10451"/>
          <a:stretch/>
        </p:blipFill>
        <p:spPr>
          <a:xfrm>
            <a:off x="504000" y="3575880"/>
            <a:ext cx="4380480" cy="2429640"/>
          </a:xfrm>
          <a:prstGeom prst="rect">
            <a:avLst/>
          </a:prstGeom>
          <a:ln>
            <a:noFill/>
          </a:ln>
        </p:spPr>
      </p:pic>
      <p:pic>
        <p:nvPicPr>
          <p:cNvPr id="304" name="Picture 6" descr=""/>
          <p:cNvPicPr/>
          <p:nvPr/>
        </p:nvPicPr>
        <p:blipFill>
          <a:blip r:embed="rId5"/>
          <a:srcRect l="7596" t="4491" r="7599" b="11192"/>
          <a:stretch/>
        </p:blipFill>
        <p:spPr>
          <a:xfrm>
            <a:off x="5217120" y="3575880"/>
            <a:ext cx="4356720" cy="2369880"/>
          </a:xfrm>
          <a:prstGeom prst="rect">
            <a:avLst/>
          </a:prstGeom>
          <a:ln w="12600">
            <a:solidFill>
              <a:schemeClr val="tx1"/>
            </a:solidFill>
            <a:round/>
          </a:ln>
        </p:spPr>
      </p:pic>
      <p:sp>
        <p:nvSpPr>
          <p:cNvPr id="305" name="CustomShape 5"/>
          <p:cNvSpPr/>
          <p:nvPr/>
        </p:nvSpPr>
        <p:spPr>
          <a:xfrm>
            <a:off x="6289200" y="6066360"/>
            <a:ext cx="221256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000000"/>
                </a:solidFill>
                <a:uFill>
                  <a:solidFill>
                    <a:srgbClr val="ffffff"/>
                  </a:solidFill>
                </a:uFill>
                <a:latin typeface="Arial"/>
                <a:ea typeface="ＭＳ Ｐゴシック"/>
              </a:rPr>
              <a:t>Only 2 ”lines” detected</a:t>
            </a:r>
            <a:endParaRPr b="0" lang="en-US"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TextShape 1"/>
          <p:cNvSpPr txBox="1"/>
          <p:nvPr/>
        </p:nvSpPr>
        <p:spPr>
          <a:xfrm>
            <a:off x="277920" y="211320"/>
            <a:ext cx="9433440" cy="530280"/>
          </a:xfrm>
          <a:prstGeom prst="rect">
            <a:avLst/>
          </a:prstGeom>
          <a:noFill/>
          <a:ln>
            <a:noFill/>
          </a:ln>
        </p:spPr>
        <p:txBody>
          <a:bodyPr anchor="ctr"/>
          <a:p>
            <a:pPr>
              <a:lnSpc>
                <a:spcPct val="100000"/>
              </a:lnSpc>
            </a:pPr>
            <a:r>
              <a:rPr b="0" lang="fi-FI" sz="2850" spc="-1" strike="noStrike">
                <a:solidFill>
                  <a:srgbClr val="000000"/>
                </a:solidFill>
                <a:uFill>
                  <a:solidFill>
                    <a:srgbClr val="ffffff"/>
                  </a:solidFill>
                </a:uFill>
                <a:latin typeface="Arial"/>
                <a:ea typeface="ＭＳ Ｐゴシック"/>
              </a:rPr>
              <a:t>Block Based Hough Transform Mapping</a:t>
            </a:r>
            <a:endParaRPr b="0" lang="fi-FI" sz="1800" spc="-1" strike="noStrike">
              <a:solidFill>
                <a:srgbClr val="000000"/>
              </a:solidFill>
              <a:uFill>
                <a:solidFill>
                  <a:srgbClr val="ffffff"/>
                </a:solidFill>
              </a:uFill>
              <a:latin typeface="Arial"/>
            </a:endParaRPr>
          </a:p>
        </p:txBody>
      </p:sp>
      <p:sp>
        <p:nvSpPr>
          <p:cNvPr id="307" name="TextShape 2"/>
          <p:cNvSpPr txBox="1"/>
          <p:nvPr/>
        </p:nvSpPr>
        <p:spPr>
          <a:xfrm>
            <a:off x="504000" y="1000800"/>
            <a:ext cx="9072360" cy="5952960"/>
          </a:xfrm>
          <a:prstGeom prst="rect">
            <a:avLst/>
          </a:prstGeom>
          <a:noFill/>
          <a:ln>
            <a:noFill/>
          </a:ln>
        </p:spPr>
        <p:txBody>
          <a:bodyPr/>
          <a:p>
            <a:pPr marL="348840" indent="-348480">
              <a:lnSpc>
                <a:spcPct val="100000"/>
              </a:lnSpc>
              <a:buBlip>
                <a:blip r:embed="rId1"/>
              </a:buBlip>
            </a:pPr>
            <a:r>
              <a:rPr b="0" lang="fi-FI" sz="2800" spc="-1" strike="noStrike">
                <a:solidFill>
                  <a:srgbClr val="000000"/>
                </a:solidFill>
                <a:uFill>
                  <a:solidFill>
                    <a:srgbClr val="ffffff"/>
                  </a:solidFill>
                </a:uFill>
                <a:latin typeface="Arial"/>
                <a:ea typeface="ＭＳ Ｐゴシック"/>
              </a:rPr>
              <a:t>Method proposed by Louloudis et.al. To detect handwritten text lines and words from images.</a:t>
            </a:r>
            <a:endParaRPr b="0" lang="fi-FI" sz="2850" spc="-1" strike="noStrike">
              <a:solidFill>
                <a:srgbClr val="000000"/>
              </a:solidFill>
              <a:uFill>
                <a:solidFill>
                  <a:srgbClr val="ffffff"/>
                </a:solidFill>
              </a:uFill>
              <a:latin typeface="Arial"/>
            </a:endParaRPr>
          </a:p>
          <a:p>
            <a:r>
              <a:rPr b="0" lang="fi-FI" sz="2800" spc="-1" strike="noStrike">
                <a:solidFill>
                  <a:srgbClr val="00b050"/>
                </a:solidFill>
                <a:uFill>
                  <a:solidFill>
                    <a:srgbClr val="ffffff"/>
                  </a:solidFill>
                </a:uFill>
                <a:latin typeface="Arial"/>
                <a:ea typeface="ＭＳ Ｐゴシック"/>
              </a:rPr>
              <a:t>+</a:t>
            </a:r>
            <a:r>
              <a:rPr b="0" lang="fi-FI" sz="2800" spc="-1" strike="noStrike">
                <a:solidFill>
                  <a:srgbClr val="000000"/>
                </a:solidFill>
                <a:uFill>
                  <a:solidFill>
                    <a:srgbClr val="ffffff"/>
                  </a:solidFill>
                </a:uFill>
                <a:latin typeface="Arial"/>
                <a:ea typeface="ＭＳ Ｐゴシック"/>
              </a:rPr>
              <a:t> Especially designed for handwritten text.</a:t>
            </a:r>
            <a:endParaRPr b="0" lang="fi-FI" sz="2850" spc="-1" strike="noStrike">
              <a:solidFill>
                <a:srgbClr val="000000"/>
              </a:solidFill>
              <a:uFill>
                <a:solidFill>
                  <a:srgbClr val="ffffff"/>
                </a:solidFill>
              </a:uFill>
              <a:latin typeface="Arial"/>
            </a:endParaRPr>
          </a:p>
          <a:p>
            <a:r>
              <a:rPr b="0" lang="fi-FI" sz="2800" spc="-1" strike="noStrike">
                <a:solidFill>
                  <a:srgbClr val="00b050"/>
                </a:solidFill>
                <a:uFill>
                  <a:solidFill>
                    <a:srgbClr val="ffffff"/>
                  </a:solidFill>
                </a:uFill>
                <a:latin typeface="Arial"/>
                <a:ea typeface="ＭＳ Ｐゴシック"/>
              </a:rPr>
              <a:t>+ </a:t>
            </a:r>
            <a:r>
              <a:rPr b="0" lang="fi-FI" sz="2800" spc="-1" strike="noStrike">
                <a:solidFill>
                  <a:srgbClr val="000000"/>
                </a:solidFill>
                <a:uFill>
                  <a:solidFill>
                    <a:srgbClr val="ffffff"/>
                  </a:solidFill>
                </a:uFill>
                <a:latin typeface="Arial"/>
                <a:ea typeface="ＭＳ Ｐゴシック"/>
              </a:rPr>
              <a:t>Can detect lines with some variation in skew.</a:t>
            </a:r>
            <a:endParaRPr b="0" lang="fi-FI" sz="2850" spc="-1" strike="noStrike">
              <a:solidFill>
                <a:srgbClr val="000000"/>
              </a:solidFill>
              <a:uFill>
                <a:solidFill>
                  <a:srgbClr val="ffffff"/>
                </a:solidFill>
              </a:uFill>
              <a:latin typeface="Arial"/>
            </a:endParaRPr>
          </a:p>
          <a:p>
            <a:r>
              <a:rPr b="0" lang="fi-FI" sz="2800" spc="-1" strike="noStrike">
                <a:solidFill>
                  <a:srgbClr val="00b050"/>
                </a:solidFill>
                <a:uFill>
                  <a:solidFill>
                    <a:srgbClr val="ffffff"/>
                  </a:solidFill>
                </a:uFill>
                <a:latin typeface="Arial"/>
                <a:ea typeface="ＭＳ Ｐゴシック"/>
              </a:rPr>
              <a:t>+</a:t>
            </a:r>
            <a:r>
              <a:rPr b="0" lang="fi-FI" sz="2800" spc="-1" strike="noStrike">
                <a:solidFill>
                  <a:srgbClr val="000000"/>
                </a:solidFill>
                <a:uFill>
                  <a:solidFill>
                    <a:srgbClr val="ffffff"/>
                  </a:solidFill>
                </a:uFill>
                <a:latin typeface="Arial"/>
                <a:ea typeface="ＭＳ Ｐゴシック"/>
              </a:rPr>
              <a:t> Can segment overlapping characters.</a:t>
            </a:r>
            <a:endParaRPr b="0" lang="fi-FI" sz="2850" spc="-1" strike="noStrike">
              <a:solidFill>
                <a:srgbClr val="000000"/>
              </a:solidFill>
              <a:uFill>
                <a:solidFill>
                  <a:srgbClr val="ffffff"/>
                </a:solidFill>
              </a:uFill>
              <a:latin typeface="Arial"/>
            </a:endParaRPr>
          </a:p>
          <a:p>
            <a:r>
              <a:rPr b="0" lang="fi-FI" sz="2800" spc="-1" strike="noStrike">
                <a:solidFill>
                  <a:srgbClr val="00b050"/>
                </a:solidFill>
                <a:uFill>
                  <a:solidFill>
                    <a:srgbClr val="ffffff"/>
                  </a:solidFill>
                </a:uFill>
                <a:latin typeface="Arial"/>
                <a:ea typeface="ＭＳ Ｐゴシック"/>
              </a:rPr>
              <a:t>+</a:t>
            </a:r>
            <a:r>
              <a:rPr b="0" lang="fi-FI" sz="2800" spc="-1" strike="noStrike">
                <a:solidFill>
                  <a:srgbClr val="000000"/>
                </a:solidFill>
                <a:uFill>
                  <a:solidFill>
                    <a:srgbClr val="ffffff"/>
                  </a:solidFill>
                </a:uFill>
                <a:latin typeface="Arial"/>
                <a:ea typeface="ＭＳ Ｐゴシック"/>
              </a:rPr>
              <a:t> Outperforms other line detection methods.</a:t>
            </a:r>
            <a:endParaRPr b="0" lang="fi-FI" sz="2850" spc="-1" strike="noStrike">
              <a:solidFill>
                <a:srgbClr val="000000"/>
              </a:solidFill>
              <a:uFill>
                <a:solidFill>
                  <a:srgbClr val="ffffff"/>
                </a:solidFill>
              </a:uFill>
              <a:latin typeface="Arial"/>
            </a:endParaRPr>
          </a:p>
          <a:p>
            <a:r>
              <a:rPr b="0" lang="fi-FI" sz="2800" spc="-1" strike="noStrike">
                <a:solidFill>
                  <a:srgbClr val="ff0000"/>
                </a:solidFill>
                <a:uFill>
                  <a:solidFill>
                    <a:srgbClr val="ffffff"/>
                  </a:solidFill>
                </a:uFill>
                <a:latin typeface="Arial"/>
                <a:ea typeface="ＭＳ Ｐゴシック"/>
              </a:rPr>
              <a:t>-</a:t>
            </a:r>
            <a:r>
              <a:rPr b="0" lang="fi-FI" sz="2800" spc="-1" strike="noStrike">
                <a:solidFill>
                  <a:srgbClr val="000000"/>
                </a:solidFill>
                <a:uFill>
                  <a:solidFill>
                    <a:srgbClr val="ffffff"/>
                  </a:solidFill>
                </a:uFill>
                <a:latin typeface="Arial"/>
                <a:ea typeface="ＭＳ Ｐゴシック"/>
              </a:rPr>
              <a:t> Can natively detect only single column data.</a:t>
            </a:r>
            <a:endParaRPr b="0" lang="fi-FI" sz="2850" spc="-1" strike="noStrike">
              <a:solidFill>
                <a:srgbClr val="000000"/>
              </a:solidFill>
              <a:uFill>
                <a:solidFill>
                  <a:srgbClr val="ffffff"/>
                </a:solidFill>
              </a:uFill>
              <a:latin typeface="Arial"/>
            </a:endParaRPr>
          </a:p>
          <a:p>
            <a:r>
              <a:rPr b="0" lang="fi-FI" sz="2800" spc="-1" strike="noStrike">
                <a:solidFill>
                  <a:srgbClr val="ff0000"/>
                </a:solidFill>
                <a:uFill>
                  <a:solidFill>
                    <a:srgbClr val="ffffff"/>
                  </a:solidFill>
                </a:uFill>
                <a:latin typeface="Arial"/>
                <a:ea typeface="ＭＳ Ｐゴシック"/>
              </a:rPr>
              <a:t>-</a:t>
            </a:r>
            <a:r>
              <a:rPr b="0" lang="fi-FI" sz="2800" spc="-1" strike="noStrike">
                <a:solidFill>
                  <a:srgbClr val="000000"/>
                </a:solidFill>
                <a:uFill>
                  <a:solidFill>
                    <a:srgbClr val="ffffff"/>
                  </a:solidFill>
                </a:uFill>
                <a:latin typeface="Arial"/>
                <a:ea typeface="ＭＳ Ｐゴシック"/>
              </a:rPr>
              <a:t> No open source implementation available.</a:t>
            </a:r>
            <a:endParaRPr b="0" lang="fi-FI" sz="2850" spc="-1" strike="noStrike">
              <a:solidFill>
                <a:srgbClr val="000000"/>
              </a:solidFill>
              <a:uFill>
                <a:solidFill>
                  <a:srgbClr val="ffffff"/>
                </a:solidFill>
              </a:uFill>
              <a:latin typeface="Arial"/>
            </a:endParaRPr>
          </a:p>
          <a:p>
            <a:r>
              <a:rPr b="0" lang="fi-FI" sz="2800" spc="-1" strike="noStrike">
                <a:solidFill>
                  <a:srgbClr val="ff0000"/>
                </a:solidFill>
                <a:uFill>
                  <a:solidFill>
                    <a:srgbClr val="ffffff"/>
                  </a:solidFill>
                </a:uFill>
                <a:latin typeface="Arial"/>
                <a:ea typeface="ＭＳ Ｐゴシック"/>
              </a:rPr>
              <a:t>-</a:t>
            </a:r>
            <a:r>
              <a:rPr b="0" lang="fi-FI" sz="2800" spc="-1" strike="noStrike">
                <a:solidFill>
                  <a:srgbClr val="000000"/>
                </a:solidFill>
                <a:uFill>
                  <a:solidFill>
                    <a:srgbClr val="ffffff"/>
                  </a:solidFill>
                </a:uFill>
                <a:latin typeface="Arial"/>
                <a:ea typeface="ＭＳ Ｐゴシック"/>
              </a:rPr>
              <a:t> Complex methods → </a:t>
            </a:r>
            <a:r>
              <a:rPr b="0" lang="fi-FI" sz="2800" spc="-1" strike="noStrike">
                <a:solidFill>
                  <a:srgbClr val="000000"/>
                </a:solidFill>
                <a:uFill>
                  <a:solidFill>
                    <a:srgbClr val="ffffff"/>
                  </a:solidFill>
                </a:uFill>
                <a:latin typeface="Arial"/>
                <a:ea typeface="Arial"/>
              </a:rPr>
              <a:t>Relatively s</a:t>
            </a:r>
            <a:r>
              <a:rPr b="0" lang="fi-FI" sz="2800" spc="-1" strike="noStrike">
                <a:solidFill>
                  <a:srgbClr val="000000"/>
                </a:solidFill>
                <a:uFill>
                  <a:solidFill>
                    <a:srgbClr val="ffffff"/>
                  </a:solidFill>
                </a:uFill>
                <a:latin typeface="Arial"/>
                <a:ea typeface="ＭＳ Ｐゴシック"/>
              </a:rPr>
              <a:t>low execution time.</a:t>
            </a:r>
            <a:endParaRPr b="0" lang="fi-FI" sz="2850" spc="-1" strike="noStrike">
              <a:solidFill>
                <a:srgbClr val="000000"/>
              </a:solidFill>
              <a:uFill>
                <a:solidFill>
                  <a:srgbClr val="ffffff"/>
                </a:solidFill>
              </a:uFill>
              <a:latin typeface="Arial"/>
            </a:endParaRPr>
          </a:p>
          <a:p>
            <a:pPr marL="348840" indent="-348480">
              <a:lnSpc>
                <a:spcPct val="100000"/>
              </a:lnSpc>
              <a:buBlip>
                <a:blip r:embed="rId2"/>
              </a:buBlip>
            </a:pPr>
            <a:r>
              <a:rPr b="0" lang="fi-FI" sz="2800" spc="-1" strike="noStrike">
                <a:solidFill>
                  <a:srgbClr val="000000"/>
                </a:solidFill>
                <a:uFill>
                  <a:solidFill>
                    <a:srgbClr val="ffffff"/>
                  </a:solidFill>
                </a:uFill>
                <a:latin typeface="Arial"/>
                <a:ea typeface="ＭＳ Ｐゴシック"/>
              </a:rPr>
              <a:t>The method was implemented in MATLAB for this research.</a:t>
            </a:r>
            <a:endParaRPr b="0" lang="fi-FI" sz="2850" spc="-1" strike="noStrike">
              <a:solidFill>
                <a:srgbClr val="000000"/>
              </a:solidFill>
              <a:uFill>
                <a:solidFill>
                  <a:srgbClr val="ffffff"/>
                </a:solidFill>
              </a:uFill>
              <a:latin typeface="Arial"/>
            </a:endParaRPr>
          </a:p>
          <a:p>
            <a:pPr>
              <a:lnSpc>
                <a:spcPct val="100000"/>
              </a:lnSpc>
            </a:pPr>
            <a:endParaRPr b="0" lang="fi-FI" sz="2850" spc="-1" strike="noStrike">
              <a:solidFill>
                <a:srgbClr val="000000"/>
              </a:solidFill>
              <a:uFill>
                <a:solidFill>
                  <a:srgbClr val="ffffff"/>
                </a:solidFill>
              </a:uFill>
              <a:latin typeface="Arial"/>
            </a:endParaRPr>
          </a:p>
          <a:p>
            <a:pPr>
              <a:lnSpc>
                <a:spcPct val="100000"/>
              </a:lnSpc>
            </a:pPr>
            <a:endParaRPr b="0" lang="fi-FI" sz="2850" spc="-1" strike="noStrike">
              <a:solidFill>
                <a:srgbClr val="000000"/>
              </a:solidFill>
              <a:uFill>
                <a:solidFill>
                  <a:srgbClr val="ffffff"/>
                </a:solidFill>
              </a:uFill>
              <a:latin typeface="Arial"/>
            </a:endParaRPr>
          </a:p>
        </p:txBody>
      </p:sp>
      <p:sp>
        <p:nvSpPr>
          <p:cNvPr id="308" name="TextShape 3"/>
          <p:cNvSpPr txBox="1"/>
          <p:nvPr/>
        </p:nvSpPr>
        <p:spPr>
          <a:xfrm>
            <a:off x="308520" y="7202520"/>
            <a:ext cx="6883920" cy="279720"/>
          </a:xfrm>
          <a:prstGeom prst="rect">
            <a:avLst/>
          </a:prstGeom>
          <a:noFill/>
          <a:ln>
            <a:noFill/>
          </a:ln>
        </p:spPr>
        <p:txBody>
          <a:bodyPr/>
          <a:p>
            <a:pPr>
              <a:lnSpc>
                <a:spcPct val="100000"/>
              </a:lnSpc>
            </a:pPr>
            <a:r>
              <a:rPr b="0" lang="en-US" sz="1220" spc="-1" strike="noStrike">
                <a:solidFill>
                  <a:srgbClr val="000000"/>
                </a:solidFill>
                <a:uFill>
                  <a:solidFill>
                    <a:srgbClr val="ffffff"/>
                  </a:solidFill>
                </a:uFill>
                <a:latin typeface="Arial"/>
                <a:ea typeface="ＭＳ Ｐゴシック"/>
              </a:rPr>
              <a:t>研究室ゼミ</a:t>
            </a:r>
            <a:endParaRPr b="0" lang="en-US" sz="1400" spc="-1" strike="noStrike">
              <a:solidFill>
                <a:srgbClr val="000000"/>
              </a:solidFill>
              <a:uFill>
                <a:solidFill>
                  <a:srgbClr val="ffffff"/>
                </a:solidFill>
              </a:uFill>
              <a:latin typeface="Times New Roman"/>
            </a:endParaRPr>
          </a:p>
        </p:txBody>
      </p:sp>
      <p:sp>
        <p:nvSpPr>
          <p:cNvPr id="309" name="TextShape 4"/>
          <p:cNvSpPr txBox="1"/>
          <p:nvPr/>
        </p:nvSpPr>
        <p:spPr>
          <a:xfrm>
            <a:off x="9345240" y="7202880"/>
            <a:ext cx="457200" cy="279720"/>
          </a:xfrm>
          <a:prstGeom prst="rect">
            <a:avLst/>
          </a:prstGeom>
          <a:noFill/>
          <a:ln>
            <a:noFill/>
          </a:ln>
        </p:spPr>
        <p:txBody>
          <a:bodyPr/>
          <a:p>
            <a:pPr algn="r">
              <a:lnSpc>
                <a:spcPct val="100000"/>
              </a:lnSpc>
            </a:pPr>
            <a:fld id="{3A6C884A-E908-4DBC-8221-F5B8D8453652}" type="slidenum">
              <a:rPr b="0" lang="en-US" sz="1220" spc="-1" strike="noStrike">
                <a:solidFill>
                  <a:srgbClr val="000000"/>
                </a:solidFill>
                <a:uFill>
                  <a:solidFill>
                    <a:srgbClr val="ffffff"/>
                  </a:solidFill>
                </a:uFill>
                <a:latin typeface="Arial"/>
                <a:ea typeface="ＭＳ Ｐゴシック"/>
              </a:rPr>
              <a:t>1</a:t>
            </a:fld>
            <a:endParaRPr b="0" lang="en-US" sz="1400" spc="-1" strike="noStrike">
              <a:solidFill>
                <a:srgbClr val="000000"/>
              </a:solidFill>
              <a:uFill>
                <a:solidFill>
                  <a:srgbClr val="ffffff"/>
                </a:solidFill>
              </a:uFill>
              <a:latin typeface="Times New Roman"/>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TextShape 1"/>
          <p:cNvSpPr txBox="1"/>
          <p:nvPr/>
        </p:nvSpPr>
        <p:spPr>
          <a:xfrm>
            <a:off x="277920" y="211320"/>
            <a:ext cx="9433440" cy="530280"/>
          </a:xfrm>
          <a:prstGeom prst="rect">
            <a:avLst/>
          </a:prstGeom>
          <a:noFill/>
          <a:ln>
            <a:noFill/>
          </a:ln>
        </p:spPr>
        <p:txBody>
          <a:bodyPr anchor="ctr"/>
          <a:p>
            <a:pPr>
              <a:lnSpc>
                <a:spcPct val="100000"/>
              </a:lnSpc>
            </a:pPr>
            <a:r>
              <a:rPr b="0" lang="fi-FI" sz="2850" spc="-1" strike="noStrike">
                <a:solidFill>
                  <a:srgbClr val="000000"/>
                </a:solidFill>
                <a:uFill>
                  <a:solidFill>
                    <a:srgbClr val="ffffff"/>
                  </a:solidFill>
                </a:uFill>
                <a:latin typeface="Arial"/>
                <a:ea typeface="ＭＳ Ｐゴシック"/>
              </a:rPr>
              <a:t>Subsets</a:t>
            </a:r>
            <a:endParaRPr b="0" lang="fi-FI" sz="1800" spc="-1" strike="noStrike">
              <a:solidFill>
                <a:srgbClr val="000000"/>
              </a:solidFill>
              <a:uFill>
                <a:solidFill>
                  <a:srgbClr val="ffffff"/>
                </a:solidFill>
              </a:uFill>
              <a:latin typeface="Arial"/>
            </a:endParaRPr>
          </a:p>
        </p:txBody>
      </p:sp>
      <p:sp>
        <p:nvSpPr>
          <p:cNvPr id="311" name="TextShape 2"/>
          <p:cNvSpPr txBox="1"/>
          <p:nvPr/>
        </p:nvSpPr>
        <p:spPr>
          <a:xfrm>
            <a:off x="504000" y="1000800"/>
            <a:ext cx="4458240" cy="5952960"/>
          </a:xfrm>
          <a:prstGeom prst="rect">
            <a:avLst/>
          </a:prstGeom>
          <a:noFill/>
          <a:ln>
            <a:noFill/>
          </a:ln>
        </p:spPr>
        <p:txBody>
          <a:bodyPr/>
          <a:p>
            <a:pPr marL="348840" indent="-348480">
              <a:lnSpc>
                <a:spcPct val="100000"/>
              </a:lnSpc>
              <a:buBlip>
                <a:blip r:embed="rId1"/>
              </a:buBlip>
            </a:pPr>
            <a:r>
              <a:rPr b="0" lang="fi-FI" sz="2000" spc="-1" strike="noStrike">
                <a:solidFill>
                  <a:srgbClr val="000000"/>
                </a:solidFill>
                <a:uFill>
                  <a:solidFill>
                    <a:srgbClr val="ffffff"/>
                  </a:solidFill>
                </a:uFill>
                <a:latin typeface="Arial"/>
                <a:ea typeface="ＭＳ Ｐゴシック"/>
              </a:rPr>
              <a:t>Objects were catecorized into three subset according to their realtive size.</a:t>
            </a:r>
            <a:endParaRPr b="0" lang="fi-FI" sz="2850" spc="-1" strike="noStrike">
              <a:solidFill>
                <a:srgbClr val="000000"/>
              </a:solidFill>
              <a:uFill>
                <a:solidFill>
                  <a:srgbClr val="ffffff"/>
                </a:solidFill>
              </a:uFill>
              <a:latin typeface="Arial"/>
            </a:endParaRPr>
          </a:p>
          <a:p>
            <a:pPr>
              <a:lnSpc>
                <a:spcPct val="100000"/>
              </a:lnSpc>
            </a:pPr>
            <a:endParaRPr b="0" lang="fi-FI" sz="2850" spc="-1" strike="noStrike">
              <a:solidFill>
                <a:srgbClr val="000000"/>
              </a:solidFill>
              <a:uFill>
                <a:solidFill>
                  <a:srgbClr val="ffffff"/>
                </a:solidFill>
              </a:uFill>
              <a:latin typeface="Arial"/>
            </a:endParaRPr>
          </a:p>
          <a:p>
            <a:pPr lvl="1" marL="348840" indent="-348480">
              <a:lnSpc>
                <a:spcPct val="100000"/>
              </a:lnSpc>
              <a:buBlip>
                <a:blip r:embed="rId2"/>
              </a:buBlip>
            </a:pPr>
            <a:r>
              <a:rPr b="0" lang="fi-FI" sz="2000" spc="-1" strike="noStrike">
                <a:solidFill>
                  <a:srgbClr val="000000"/>
                </a:solidFill>
                <a:uFill>
                  <a:solidFill>
                    <a:srgbClr val="ffffff"/>
                  </a:solidFill>
                </a:uFill>
                <a:latin typeface="Arial"/>
                <a:ea typeface="ＭＳ Ｐゴシック"/>
              </a:rPr>
              <a:t>Subset 1: Majority of characters</a:t>
            </a:r>
            <a:endParaRPr b="0" lang="fi-FI" sz="2040" spc="-1" strike="noStrike">
              <a:solidFill>
                <a:srgbClr val="000000"/>
              </a:solidFill>
              <a:uFill>
                <a:solidFill>
                  <a:srgbClr val="ffffff"/>
                </a:solidFill>
              </a:uFill>
              <a:latin typeface="Arial"/>
            </a:endParaRPr>
          </a:p>
          <a:p>
            <a:pPr>
              <a:lnSpc>
                <a:spcPct val="100000"/>
              </a:lnSpc>
            </a:pPr>
            <a:endParaRPr b="0" lang="fi-FI" sz="2850" spc="-1" strike="noStrike">
              <a:solidFill>
                <a:srgbClr val="000000"/>
              </a:solidFill>
              <a:uFill>
                <a:solidFill>
                  <a:srgbClr val="ffffff"/>
                </a:solidFill>
              </a:uFill>
              <a:latin typeface="Arial"/>
            </a:endParaRPr>
          </a:p>
          <a:p>
            <a:pPr>
              <a:lnSpc>
                <a:spcPct val="100000"/>
              </a:lnSpc>
            </a:pPr>
            <a:endParaRPr b="0" lang="fi-FI" sz="2850" spc="-1" strike="noStrike">
              <a:solidFill>
                <a:srgbClr val="000000"/>
              </a:solidFill>
              <a:uFill>
                <a:solidFill>
                  <a:srgbClr val="ffffff"/>
                </a:solidFill>
              </a:uFill>
              <a:latin typeface="Arial"/>
            </a:endParaRPr>
          </a:p>
          <a:p>
            <a:pPr lvl="1" marL="348840" indent="-348480">
              <a:lnSpc>
                <a:spcPct val="100000"/>
              </a:lnSpc>
              <a:buBlip>
                <a:blip r:embed="rId3"/>
              </a:buBlip>
            </a:pPr>
            <a:r>
              <a:rPr b="0" lang="fi-FI" sz="2000" spc="-1" strike="noStrike">
                <a:solidFill>
                  <a:srgbClr val="000000"/>
                </a:solidFill>
                <a:uFill>
                  <a:solidFill>
                    <a:srgbClr val="ffffff"/>
                  </a:solidFill>
                </a:uFill>
                <a:latin typeface="Arial"/>
                <a:ea typeface="ＭＳ Ｐゴシック"/>
              </a:rPr>
              <a:t>Subset 2: Large characters, often characters overlapping multiple lines.</a:t>
            </a:r>
            <a:endParaRPr b="0" lang="fi-FI" sz="2040" spc="-1" strike="noStrike">
              <a:solidFill>
                <a:srgbClr val="000000"/>
              </a:solidFill>
              <a:uFill>
                <a:solidFill>
                  <a:srgbClr val="ffffff"/>
                </a:solidFill>
              </a:uFill>
              <a:latin typeface="Arial"/>
            </a:endParaRPr>
          </a:p>
          <a:p>
            <a:pPr>
              <a:lnSpc>
                <a:spcPct val="100000"/>
              </a:lnSpc>
            </a:pPr>
            <a:endParaRPr b="0" lang="fi-FI" sz="2850" spc="-1" strike="noStrike">
              <a:solidFill>
                <a:srgbClr val="000000"/>
              </a:solidFill>
              <a:uFill>
                <a:solidFill>
                  <a:srgbClr val="ffffff"/>
                </a:solidFill>
              </a:uFill>
              <a:latin typeface="Arial"/>
            </a:endParaRPr>
          </a:p>
          <a:p>
            <a:pPr>
              <a:lnSpc>
                <a:spcPct val="100000"/>
              </a:lnSpc>
            </a:pPr>
            <a:endParaRPr b="0" lang="fi-FI" sz="2850" spc="-1" strike="noStrike">
              <a:solidFill>
                <a:srgbClr val="000000"/>
              </a:solidFill>
              <a:uFill>
                <a:solidFill>
                  <a:srgbClr val="ffffff"/>
                </a:solidFill>
              </a:uFill>
              <a:latin typeface="Arial"/>
            </a:endParaRPr>
          </a:p>
          <a:p>
            <a:pPr lvl="1" marL="348840" indent="-348480">
              <a:lnSpc>
                <a:spcPct val="100000"/>
              </a:lnSpc>
              <a:buBlip>
                <a:blip r:embed="rId4"/>
              </a:buBlip>
            </a:pPr>
            <a:r>
              <a:rPr b="0" lang="fi-FI" sz="2000" spc="-1" strike="noStrike">
                <a:solidFill>
                  <a:srgbClr val="000000"/>
                </a:solidFill>
                <a:uFill>
                  <a:solidFill>
                    <a:srgbClr val="ffffff"/>
                  </a:solidFill>
                </a:uFill>
                <a:latin typeface="Arial"/>
                <a:ea typeface="ＭＳ Ｐゴシック"/>
              </a:rPr>
              <a:t>Subset 3: Small characters and accents.</a:t>
            </a:r>
            <a:endParaRPr b="0" lang="fi-FI" sz="2040" spc="-1" strike="noStrike">
              <a:solidFill>
                <a:srgbClr val="000000"/>
              </a:solidFill>
              <a:uFill>
                <a:solidFill>
                  <a:srgbClr val="ffffff"/>
                </a:solidFill>
              </a:uFill>
              <a:latin typeface="Arial"/>
            </a:endParaRPr>
          </a:p>
          <a:p>
            <a:pPr>
              <a:lnSpc>
                <a:spcPct val="100000"/>
              </a:lnSpc>
            </a:pPr>
            <a:endParaRPr b="0" lang="fi-FI" sz="2850" spc="-1" strike="noStrike">
              <a:solidFill>
                <a:srgbClr val="000000"/>
              </a:solidFill>
              <a:uFill>
                <a:solidFill>
                  <a:srgbClr val="ffffff"/>
                </a:solidFill>
              </a:uFill>
              <a:latin typeface="Arial"/>
            </a:endParaRPr>
          </a:p>
        </p:txBody>
      </p:sp>
      <p:sp>
        <p:nvSpPr>
          <p:cNvPr id="312" name="TextShape 3"/>
          <p:cNvSpPr txBox="1"/>
          <p:nvPr/>
        </p:nvSpPr>
        <p:spPr>
          <a:xfrm>
            <a:off x="504000" y="1000800"/>
            <a:ext cx="4458240" cy="5952960"/>
          </a:xfrm>
          <a:prstGeom prst="rect">
            <a:avLst/>
          </a:prstGeom>
          <a:blipFill>
            <a:blip r:embed="rId5"/>
            <a:stretch>
              <a:fillRect/>
            </a:stretch>
          </a:blipFill>
          <a:ln>
            <a:noFill/>
          </a:ln>
        </p:spPr>
        <p:txBody>
          <a:bodyPr/>
          <a:p>
            <a:pPr marL="348840" indent="-348480">
              <a:lnSpc>
                <a:spcPct val="100000"/>
              </a:lnSpc>
              <a:buBlip>
                <a:blip r:embed="rId6"/>
              </a:buBlip>
            </a:pPr>
            <a:r>
              <a:rPr b="0" lang="fi-FI" sz="2850" spc="-1" strike="noStrike">
                <a:solidFill>
                  <a:srgbClr val="000000"/>
                </a:solidFill>
                <a:uFill>
                  <a:solidFill>
                    <a:srgbClr val="ffffff"/>
                  </a:solidFill>
                </a:uFill>
                <a:latin typeface="Arial"/>
                <a:ea typeface="ＭＳ Ｐゴシック"/>
              </a:rPr>
              <a:t> </a:t>
            </a:r>
            <a:endParaRPr b="0" lang="fi-FI" sz="2850" spc="-1" strike="noStrike">
              <a:solidFill>
                <a:srgbClr val="000000"/>
              </a:solidFill>
              <a:uFill>
                <a:solidFill>
                  <a:srgbClr val="ffffff"/>
                </a:solidFill>
              </a:uFill>
              <a:latin typeface="Arial"/>
            </a:endParaRPr>
          </a:p>
        </p:txBody>
      </p:sp>
      <p:sp>
        <p:nvSpPr>
          <p:cNvPr id="313" name="TextShape 4"/>
          <p:cNvSpPr txBox="1"/>
          <p:nvPr/>
        </p:nvSpPr>
        <p:spPr>
          <a:xfrm>
            <a:off x="308520" y="7202520"/>
            <a:ext cx="6883920" cy="279720"/>
          </a:xfrm>
          <a:prstGeom prst="rect">
            <a:avLst/>
          </a:prstGeom>
          <a:noFill/>
          <a:ln>
            <a:noFill/>
          </a:ln>
        </p:spPr>
        <p:txBody>
          <a:bodyPr/>
          <a:p>
            <a:pPr>
              <a:lnSpc>
                <a:spcPct val="100000"/>
              </a:lnSpc>
            </a:pPr>
            <a:r>
              <a:rPr b="0" lang="en-US" sz="1220" spc="-1" strike="noStrike">
                <a:solidFill>
                  <a:srgbClr val="000000"/>
                </a:solidFill>
                <a:uFill>
                  <a:solidFill>
                    <a:srgbClr val="ffffff"/>
                  </a:solidFill>
                </a:uFill>
                <a:latin typeface="Arial"/>
                <a:ea typeface="ＭＳ Ｐゴシック"/>
              </a:rPr>
              <a:t>研究室ゼミ</a:t>
            </a:r>
            <a:endParaRPr b="0" lang="en-US" sz="1400" spc="-1" strike="noStrike">
              <a:solidFill>
                <a:srgbClr val="000000"/>
              </a:solidFill>
              <a:uFill>
                <a:solidFill>
                  <a:srgbClr val="ffffff"/>
                </a:solidFill>
              </a:uFill>
              <a:latin typeface="Times New Roman"/>
            </a:endParaRPr>
          </a:p>
        </p:txBody>
      </p:sp>
      <p:sp>
        <p:nvSpPr>
          <p:cNvPr id="314" name="TextShape 5"/>
          <p:cNvSpPr txBox="1"/>
          <p:nvPr/>
        </p:nvSpPr>
        <p:spPr>
          <a:xfrm>
            <a:off x="9345240" y="7202880"/>
            <a:ext cx="457200" cy="279720"/>
          </a:xfrm>
          <a:prstGeom prst="rect">
            <a:avLst/>
          </a:prstGeom>
          <a:noFill/>
          <a:ln>
            <a:noFill/>
          </a:ln>
        </p:spPr>
        <p:txBody>
          <a:bodyPr/>
          <a:p>
            <a:pPr algn="r">
              <a:lnSpc>
                <a:spcPct val="100000"/>
              </a:lnSpc>
            </a:pPr>
            <a:fld id="{802E3B58-AA97-4413-A3B0-3325B09AB700}" type="slidenum">
              <a:rPr b="0" lang="en-US" sz="1220" spc="-1" strike="noStrike">
                <a:solidFill>
                  <a:srgbClr val="000000"/>
                </a:solidFill>
                <a:uFill>
                  <a:solidFill>
                    <a:srgbClr val="ffffff"/>
                  </a:solidFill>
                </a:uFill>
                <a:latin typeface="Arial"/>
                <a:ea typeface="ＭＳ Ｐゴシック"/>
              </a:rPr>
              <a:t>1</a:t>
            </a:fld>
            <a:endParaRPr b="0" lang="en-US" sz="1400" spc="-1" strike="noStrike">
              <a:solidFill>
                <a:srgbClr val="000000"/>
              </a:solidFill>
              <a:uFill>
                <a:solidFill>
                  <a:srgbClr val="ffffff"/>
                </a:solidFill>
              </a:uFill>
              <a:latin typeface="Times New Roman"/>
            </a:endParaRPr>
          </a:p>
        </p:txBody>
      </p:sp>
      <p:sp>
        <p:nvSpPr>
          <p:cNvPr id="315" name="CustomShape 6"/>
          <p:cNvSpPr/>
          <p:nvPr/>
        </p:nvSpPr>
        <p:spPr>
          <a:xfrm>
            <a:off x="5900400" y="2893680"/>
            <a:ext cx="2925360" cy="1568520"/>
          </a:xfrm>
          <a:prstGeom prst="rect">
            <a:avLst/>
          </a:prstGeom>
          <a:solidFill>
            <a:srgbClr val="fa50cd"/>
          </a:solidFill>
          <a:ln>
            <a:noFill/>
          </a:ln>
        </p:spPr>
        <p:style>
          <a:lnRef idx="2">
            <a:schemeClr val="accent1">
              <a:shade val="50000"/>
            </a:schemeClr>
          </a:lnRef>
          <a:fillRef idx="1">
            <a:schemeClr val="accent1"/>
          </a:fillRef>
          <a:effectRef idx="0">
            <a:schemeClr val="accent1"/>
          </a:effectRef>
          <a:fontRef idx="minor"/>
        </p:style>
      </p:sp>
      <p:sp>
        <p:nvSpPr>
          <p:cNvPr id="316" name="CustomShape 7"/>
          <p:cNvSpPr/>
          <p:nvPr/>
        </p:nvSpPr>
        <p:spPr>
          <a:xfrm>
            <a:off x="5900400" y="2211480"/>
            <a:ext cx="2925360" cy="68184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000000"/>
                </a:solidFill>
                <a:uFill>
                  <a:solidFill>
                    <a:srgbClr val="ffffff"/>
                  </a:solidFill>
                </a:uFill>
                <a:latin typeface="Arial"/>
                <a:ea typeface="ＭＳ Ｐゴシック"/>
              </a:rPr>
              <a:t>Subset 2</a:t>
            </a:r>
            <a:endParaRPr b="0" lang="en-US" sz="1800" spc="-1" strike="noStrike">
              <a:solidFill>
                <a:srgbClr val="000000"/>
              </a:solidFill>
              <a:uFill>
                <a:solidFill>
                  <a:srgbClr val="ffffff"/>
                </a:solidFill>
              </a:uFill>
              <a:latin typeface="Arial"/>
            </a:endParaRPr>
          </a:p>
        </p:txBody>
      </p:sp>
      <p:sp>
        <p:nvSpPr>
          <p:cNvPr id="317" name="CustomShape 8"/>
          <p:cNvSpPr/>
          <p:nvPr/>
        </p:nvSpPr>
        <p:spPr>
          <a:xfrm flipV="1">
            <a:off x="5900400" y="1960560"/>
            <a:ext cx="360" cy="2511720"/>
          </a:xfrm>
          <a:custGeom>
            <a:avLst/>
            <a:gdLst/>
            <a:ahLst/>
            <a:rect l="l" t="t" r="r" b="b"/>
            <a:pathLst>
              <a:path w="21600" h="21600">
                <a:moveTo>
                  <a:pt x="0" y="0"/>
                </a:moveTo>
                <a:lnTo>
                  <a:pt x="21600" y="21600"/>
                </a:lnTo>
              </a:path>
            </a:pathLst>
          </a:custGeom>
          <a:noFill/>
          <a:ln w="25560">
            <a:solidFill>
              <a:schemeClr val="tx1"/>
            </a:solidFill>
            <a:round/>
            <a:tailEnd len="lg" type="arrow" w="lg"/>
          </a:ln>
        </p:spPr>
        <p:style>
          <a:lnRef idx="1">
            <a:schemeClr val="accent1"/>
          </a:lnRef>
          <a:fillRef idx="0">
            <a:schemeClr val="accent1"/>
          </a:fillRef>
          <a:effectRef idx="0">
            <a:schemeClr val="accent1"/>
          </a:effectRef>
          <a:fontRef idx="minor"/>
        </p:style>
      </p:sp>
      <p:sp>
        <p:nvSpPr>
          <p:cNvPr id="318" name="CustomShape 9"/>
          <p:cNvSpPr/>
          <p:nvPr/>
        </p:nvSpPr>
        <p:spPr>
          <a:xfrm>
            <a:off x="6838560" y="2893680"/>
            <a:ext cx="1987560" cy="1088280"/>
          </a:xfrm>
          <a:prstGeom prst="rect">
            <a:avLst/>
          </a:prstGeom>
          <a:solidFill>
            <a:srgbClr val="ffff4f"/>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000000"/>
                </a:solidFill>
                <a:uFill>
                  <a:solidFill>
                    <a:srgbClr val="ffffff"/>
                  </a:solidFill>
                </a:uFill>
                <a:latin typeface="Arial"/>
                <a:ea typeface="ＭＳ Ｐゴシック"/>
              </a:rPr>
              <a:t>Subset 1</a:t>
            </a:r>
            <a:endParaRPr b="0" lang="en-US" sz="1800" spc="-1" strike="noStrike">
              <a:solidFill>
                <a:srgbClr val="000000"/>
              </a:solidFill>
              <a:uFill>
                <a:solidFill>
                  <a:srgbClr val="ffffff"/>
                </a:solidFill>
              </a:uFill>
              <a:latin typeface="Arial"/>
            </a:endParaRPr>
          </a:p>
        </p:txBody>
      </p:sp>
      <p:sp>
        <p:nvSpPr>
          <p:cNvPr id="319" name="CustomShape 10"/>
          <p:cNvSpPr/>
          <p:nvPr/>
        </p:nvSpPr>
        <p:spPr>
          <a:xfrm>
            <a:off x="5900400" y="4462560"/>
            <a:ext cx="3179520" cy="360"/>
          </a:xfrm>
          <a:custGeom>
            <a:avLst/>
            <a:gdLst/>
            <a:ahLst/>
            <a:rect l="l" t="t" r="r" b="b"/>
            <a:pathLst>
              <a:path w="21600" h="21600">
                <a:moveTo>
                  <a:pt x="0" y="0"/>
                </a:moveTo>
                <a:lnTo>
                  <a:pt x="21600" y="21600"/>
                </a:lnTo>
              </a:path>
            </a:pathLst>
          </a:custGeom>
          <a:noFill/>
          <a:ln w="25560">
            <a:solidFill>
              <a:schemeClr val="tx1"/>
            </a:solidFill>
            <a:round/>
            <a:tailEnd len="lg" type="arrow" w="lg"/>
          </a:ln>
        </p:spPr>
        <p:style>
          <a:lnRef idx="1">
            <a:schemeClr val="accent1"/>
          </a:lnRef>
          <a:fillRef idx="0">
            <a:schemeClr val="accent1"/>
          </a:fillRef>
          <a:effectRef idx="0">
            <a:schemeClr val="accent1"/>
          </a:effectRef>
          <a:fontRef idx="minor"/>
        </p:style>
      </p:sp>
      <p:sp>
        <p:nvSpPr>
          <p:cNvPr id="320" name="CustomShape 11"/>
          <p:cNvSpPr/>
          <p:nvPr/>
        </p:nvSpPr>
        <p:spPr>
          <a:xfrm>
            <a:off x="6822360" y="4037760"/>
            <a:ext cx="10818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Arial"/>
                <a:ea typeface="ＭＳ Ｐゴシック"/>
              </a:rPr>
              <a:t>Subset 3</a:t>
            </a:r>
            <a:endParaRPr b="0" lang="en-US" sz="1800" spc="-1" strike="noStrike">
              <a:solidFill>
                <a:srgbClr val="000000"/>
              </a:solidFill>
              <a:uFill>
                <a:solidFill>
                  <a:srgbClr val="ffffff"/>
                </a:solidFill>
              </a:uFill>
              <a:latin typeface="Arial"/>
            </a:endParaRPr>
          </a:p>
        </p:txBody>
      </p:sp>
      <p:sp>
        <p:nvSpPr>
          <p:cNvPr id="321" name="CustomShape 12"/>
          <p:cNvSpPr/>
          <p:nvPr/>
        </p:nvSpPr>
        <p:spPr>
          <a:xfrm>
            <a:off x="4965480" y="1591920"/>
            <a:ext cx="186984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Arial"/>
                <a:ea typeface="ＭＳ Ｐゴシック"/>
              </a:rPr>
              <a:t>Height of Component</a:t>
            </a:r>
            <a:endParaRPr b="0" lang="en-US" sz="1800" spc="-1" strike="noStrike">
              <a:solidFill>
                <a:srgbClr val="000000"/>
              </a:solidFill>
              <a:uFill>
                <a:solidFill>
                  <a:srgbClr val="ffffff"/>
                </a:solidFill>
              </a:uFill>
              <a:latin typeface="Arial"/>
            </a:endParaRPr>
          </a:p>
        </p:txBody>
      </p:sp>
      <p:sp>
        <p:nvSpPr>
          <p:cNvPr id="322" name="CustomShape 13"/>
          <p:cNvSpPr/>
          <p:nvPr/>
        </p:nvSpPr>
        <p:spPr>
          <a:xfrm>
            <a:off x="7799040" y="4523040"/>
            <a:ext cx="180864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Arial"/>
                <a:ea typeface="ＭＳ Ｐゴシック"/>
              </a:rPr>
              <a:t>Width of Component</a:t>
            </a:r>
            <a:endParaRPr b="0" lang="en-US" sz="1800" spc="-1" strike="noStrike">
              <a:solidFill>
                <a:srgbClr val="000000"/>
              </a:solidFill>
              <a:uFill>
                <a:solidFill>
                  <a:srgbClr val="ffffff"/>
                </a:solidFill>
              </a:uFill>
              <a:latin typeface="Arial"/>
            </a:endParaRPr>
          </a:p>
        </p:txBody>
      </p:sp>
      <p:sp>
        <p:nvSpPr>
          <p:cNvPr id="323" name="Line 14"/>
          <p:cNvSpPr/>
          <p:nvPr/>
        </p:nvSpPr>
        <p:spPr>
          <a:xfrm flipV="1">
            <a:off x="6848640" y="4462200"/>
            <a:ext cx="360" cy="11628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324" name="Line 15"/>
          <p:cNvSpPr/>
          <p:nvPr/>
        </p:nvSpPr>
        <p:spPr>
          <a:xfrm>
            <a:off x="5796000" y="2893680"/>
            <a:ext cx="104400" cy="36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325" name="Line 16"/>
          <p:cNvSpPr/>
          <p:nvPr/>
        </p:nvSpPr>
        <p:spPr>
          <a:xfrm>
            <a:off x="5796000" y="3982320"/>
            <a:ext cx="104400" cy="36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326" name="CustomShape 17"/>
          <p:cNvSpPr/>
          <p:nvPr/>
        </p:nvSpPr>
        <p:spPr>
          <a:xfrm>
            <a:off x="5210640" y="2724480"/>
            <a:ext cx="65520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000000"/>
                </a:solidFill>
                <a:uFill>
                  <a:solidFill>
                    <a:srgbClr val="ffffff"/>
                  </a:solidFill>
                </a:uFill>
                <a:latin typeface="Arial"/>
                <a:ea typeface="ＭＳ Ｐゴシック"/>
              </a:rPr>
              <a:t>3*AH</a:t>
            </a:r>
            <a:endParaRPr b="0" lang="en-US" sz="1800" spc="-1" strike="noStrike">
              <a:solidFill>
                <a:srgbClr val="000000"/>
              </a:solidFill>
              <a:uFill>
                <a:solidFill>
                  <a:srgbClr val="ffffff"/>
                </a:solidFill>
              </a:uFill>
              <a:latin typeface="Arial"/>
            </a:endParaRPr>
          </a:p>
        </p:txBody>
      </p:sp>
      <p:sp>
        <p:nvSpPr>
          <p:cNvPr id="327" name="CustomShape 18"/>
          <p:cNvSpPr/>
          <p:nvPr/>
        </p:nvSpPr>
        <p:spPr>
          <a:xfrm>
            <a:off x="5043600" y="3813120"/>
            <a:ext cx="8240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000000"/>
                </a:solidFill>
                <a:uFill>
                  <a:solidFill>
                    <a:srgbClr val="ffffff"/>
                  </a:solidFill>
                </a:uFill>
                <a:latin typeface="Arial"/>
                <a:ea typeface="ＭＳ Ｐゴシック"/>
              </a:rPr>
              <a:t>0.5*AH</a:t>
            </a:r>
            <a:endParaRPr b="0" lang="en-US" sz="1800" spc="-1" strike="noStrike">
              <a:solidFill>
                <a:srgbClr val="000000"/>
              </a:solidFill>
              <a:uFill>
                <a:solidFill>
                  <a:srgbClr val="ffffff"/>
                </a:solidFill>
              </a:uFill>
              <a:latin typeface="Arial"/>
            </a:endParaRPr>
          </a:p>
        </p:txBody>
      </p:sp>
      <p:sp>
        <p:nvSpPr>
          <p:cNvPr id="328" name="CustomShape 19"/>
          <p:cNvSpPr/>
          <p:nvPr/>
        </p:nvSpPr>
        <p:spPr>
          <a:xfrm>
            <a:off x="6417720" y="4578840"/>
            <a:ext cx="86220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000000"/>
                </a:solidFill>
                <a:uFill>
                  <a:solidFill>
                    <a:srgbClr val="ffffff"/>
                  </a:solidFill>
                </a:uFill>
                <a:latin typeface="Arial"/>
                <a:ea typeface="ＭＳ Ｐゴシック"/>
              </a:rPr>
              <a:t>1.5*AW</a:t>
            </a:r>
            <a:endParaRPr b="0" lang="en-US" sz="1800" spc="-1" strike="noStrike">
              <a:solidFill>
                <a:srgbClr val="000000"/>
              </a:solidFill>
              <a:uFill>
                <a:solidFill>
                  <a:srgbClr val="ffffff"/>
                </a:solidFill>
              </a:uFill>
              <a:latin typeface="Arial"/>
            </a:endParaRPr>
          </a:p>
        </p:txBody>
      </p:sp>
      <p:sp>
        <p:nvSpPr>
          <p:cNvPr id="329" name="TextShape 20"/>
          <p:cNvSpPr txBox="1"/>
          <p:nvPr/>
        </p:nvSpPr>
        <p:spPr>
          <a:xfrm>
            <a:off x="5153400" y="5347440"/>
            <a:ext cx="4458240" cy="1540080"/>
          </a:xfrm>
          <a:prstGeom prst="rect">
            <a:avLst/>
          </a:prstGeom>
          <a:noFill/>
          <a:ln>
            <a:noFill/>
          </a:ln>
        </p:spPr>
        <p:txBody>
          <a:bodyPr/>
          <a:p>
            <a:pPr marL="348840" indent="-348480">
              <a:lnSpc>
                <a:spcPct val="100000"/>
              </a:lnSpc>
              <a:buBlip>
                <a:blip r:embed="rId7"/>
              </a:buBlip>
            </a:pPr>
            <a:r>
              <a:rPr b="0" lang="fi-FI" sz="1800" spc="-1" strike="noStrike">
                <a:solidFill>
                  <a:srgbClr val="000000"/>
                </a:solidFill>
                <a:uFill>
                  <a:solidFill>
                    <a:srgbClr val="ffffff"/>
                  </a:solidFill>
                </a:uFill>
                <a:latin typeface="Arial"/>
                <a:ea typeface="ＭＳ Ｐゴシック"/>
              </a:rPr>
              <a:t>H: Height of Component</a:t>
            </a:r>
            <a:endParaRPr b="0" lang="fi-FI" sz="2850" spc="-1" strike="noStrike">
              <a:solidFill>
                <a:srgbClr val="000000"/>
              </a:solidFill>
              <a:uFill>
                <a:solidFill>
                  <a:srgbClr val="ffffff"/>
                </a:solidFill>
              </a:uFill>
              <a:latin typeface="Arial"/>
            </a:endParaRPr>
          </a:p>
          <a:p>
            <a:pPr marL="348840" indent="-348480">
              <a:lnSpc>
                <a:spcPct val="100000"/>
              </a:lnSpc>
              <a:buBlip>
                <a:blip r:embed="rId8"/>
              </a:buBlip>
            </a:pPr>
            <a:r>
              <a:rPr b="0" lang="fi-FI" sz="1800" spc="-1" strike="noStrike">
                <a:solidFill>
                  <a:srgbClr val="000000"/>
                </a:solidFill>
                <a:uFill>
                  <a:solidFill>
                    <a:srgbClr val="ffffff"/>
                  </a:solidFill>
                </a:uFill>
                <a:latin typeface="Arial"/>
                <a:ea typeface="ＭＳ Ｐゴシック"/>
              </a:rPr>
              <a:t>W: Width of Component</a:t>
            </a:r>
            <a:endParaRPr b="0" lang="fi-FI" sz="2850" spc="-1" strike="noStrike">
              <a:solidFill>
                <a:srgbClr val="000000"/>
              </a:solidFill>
              <a:uFill>
                <a:solidFill>
                  <a:srgbClr val="ffffff"/>
                </a:solidFill>
              </a:uFill>
              <a:latin typeface="Arial"/>
            </a:endParaRPr>
          </a:p>
          <a:p>
            <a:pPr marL="348840" indent="-348480">
              <a:lnSpc>
                <a:spcPct val="100000"/>
              </a:lnSpc>
              <a:buBlip>
                <a:blip r:embed="rId9"/>
              </a:buBlip>
            </a:pPr>
            <a:r>
              <a:rPr b="0" lang="fi-FI" sz="1800" spc="-1" strike="noStrike">
                <a:solidFill>
                  <a:srgbClr val="000000"/>
                </a:solidFill>
                <a:uFill>
                  <a:solidFill>
                    <a:srgbClr val="ffffff"/>
                  </a:solidFill>
                </a:uFill>
                <a:latin typeface="Arial"/>
                <a:ea typeface="ＭＳ Ｐゴシック"/>
              </a:rPr>
              <a:t>AH: Average Height</a:t>
            </a:r>
            <a:endParaRPr b="0" lang="fi-FI" sz="2850" spc="-1" strike="noStrike">
              <a:solidFill>
                <a:srgbClr val="000000"/>
              </a:solidFill>
              <a:uFill>
                <a:solidFill>
                  <a:srgbClr val="ffffff"/>
                </a:solidFill>
              </a:uFill>
              <a:latin typeface="Arial"/>
            </a:endParaRPr>
          </a:p>
          <a:p>
            <a:pPr marL="348840" indent="-348480">
              <a:lnSpc>
                <a:spcPct val="100000"/>
              </a:lnSpc>
              <a:buBlip>
                <a:blip r:embed="rId10"/>
              </a:buBlip>
            </a:pPr>
            <a:r>
              <a:rPr b="0" lang="fi-FI" sz="1800" spc="-1" strike="noStrike">
                <a:solidFill>
                  <a:srgbClr val="000000"/>
                </a:solidFill>
                <a:uFill>
                  <a:solidFill>
                    <a:srgbClr val="ffffff"/>
                  </a:solidFill>
                </a:uFill>
                <a:latin typeface="Arial"/>
                <a:ea typeface="ＭＳ Ｐゴシック"/>
              </a:rPr>
              <a:t>AW: Average Width</a:t>
            </a:r>
            <a:endParaRPr b="0" lang="fi-FI" sz="285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1224</TotalTime>
  <Application>LibreOffice/5.1.4.2$Linux_X86_64 LibreOffice_project/10m0$Build-2</Application>
  <Words>1421</Words>
  <Paragraphs>333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2016-07-11T14:12:32Z</dcterms:created>
  <dc:creator>Perttu</dc:creator>
  <dc:description/>
  <dc:language>en-US</dc:language>
  <cp:lastModifiedBy/>
  <cp:lastPrinted>2016-07-13T01:14:40Z</cp:lastPrinted>
  <dcterms:modified xsi:type="dcterms:W3CDTF">2016-07-15T15:37:48Z</dcterms:modified>
  <cp:revision>107</cp:revision>
  <dc:subject/>
  <dc:title>Block Based Hough Transform Mapping for Handwriting recognition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23</vt:i4>
  </property>
</Properties>
</file>