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6"/>
  </p:notesMasterIdLst>
  <p:sldIdLst>
    <p:sldId id="257" r:id="rId5"/>
    <p:sldId id="278" r:id="rId6"/>
    <p:sldId id="279" r:id="rId7"/>
    <p:sldId id="280" r:id="rId8"/>
    <p:sldId id="283" r:id="rId9"/>
    <p:sldId id="284" r:id="rId10"/>
    <p:sldId id="285" r:id="rId11"/>
    <p:sldId id="286" r:id="rId12"/>
    <p:sldId id="287" r:id="rId13"/>
    <p:sldId id="281" r:id="rId14"/>
    <p:sldId id="282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E14B8-863D-65D8-CB70-AE9AD76DDAA6}" name="Ruuskanen Sini (LUKE)" initials="SR" userId="S::sini.ruuskanen@luke.fi::16e13e14-9861-4a05-b65d-4356ee868876" providerId="AD"/>
  <p188:author id="{F8037CE6-7895-8403-E59B-ED32F575E5DA}" name="Puranen Essi (LUKE)" initials="P(" userId="S::essi.puranen@luke.fi::ce588cdf-59e7-4ede-a4c9-b69ca9bafe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16FA2-236A-46AE-86E2-31D91FFDA117}" v="14" dt="2025-05-28T07:57:49.38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mler Joanne (LUKE)" userId="0ab524ed-dfbe-49c6-9b18-9482d10d55f9" providerId="ADAL" clId="{43416FA2-236A-46AE-86E2-31D91FFDA117}"/>
    <pc:docChg chg="undo custSel addSld delSld modSld">
      <pc:chgData name="Demmler Joanne (LUKE)" userId="0ab524ed-dfbe-49c6-9b18-9482d10d55f9" providerId="ADAL" clId="{43416FA2-236A-46AE-86E2-31D91FFDA117}" dt="2025-05-28T07:58:04.262" v="261" actId="1076"/>
      <pc:docMkLst>
        <pc:docMk/>
      </pc:docMkLst>
      <pc:sldChg chg="modSp mod">
        <pc:chgData name="Demmler Joanne (LUKE)" userId="0ab524ed-dfbe-49c6-9b18-9482d10d55f9" providerId="ADAL" clId="{43416FA2-236A-46AE-86E2-31D91FFDA117}" dt="2025-05-27T12:42:07.145" v="1" actId="20577"/>
        <pc:sldMkLst>
          <pc:docMk/>
          <pc:sldMk cId="660200685" sldId="257"/>
        </pc:sldMkLst>
        <pc:spChg chg="mod">
          <ac:chgData name="Demmler Joanne (LUKE)" userId="0ab524ed-dfbe-49c6-9b18-9482d10d55f9" providerId="ADAL" clId="{43416FA2-236A-46AE-86E2-31D91FFDA117}" dt="2025-05-27T12:42:07.145" v="1" actId="20577"/>
          <ac:spMkLst>
            <pc:docMk/>
            <pc:sldMk cId="660200685" sldId="257"/>
            <ac:spMk id="3" creationId="{6B456099-F138-B4F4-58CB-637F2A946D7C}"/>
          </ac:spMkLst>
        </pc:spChg>
      </pc:sldChg>
      <pc:sldChg chg="del">
        <pc:chgData name="Demmler Joanne (LUKE)" userId="0ab524ed-dfbe-49c6-9b18-9482d10d55f9" providerId="ADAL" clId="{43416FA2-236A-46AE-86E2-31D91FFDA117}" dt="2025-05-27T12:42:17.184" v="8" actId="47"/>
        <pc:sldMkLst>
          <pc:docMk/>
          <pc:sldMk cId="2953178986" sldId="271"/>
        </pc:sldMkLst>
      </pc:sldChg>
      <pc:sldChg chg="del">
        <pc:chgData name="Demmler Joanne (LUKE)" userId="0ab524ed-dfbe-49c6-9b18-9482d10d55f9" providerId="ADAL" clId="{43416FA2-236A-46AE-86E2-31D91FFDA117}" dt="2025-05-27T12:42:10.453" v="2" actId="47"/>
        <pc:sldMkLst>
          <pc:docMk/>
          <pc:sldMk cId="1577597596" sldId="272"/>
        </pc:sldMkLst>
      </pc:sldChg>
      <pc:sldChg chg="del">
        <pc:chgData name="Demmler Joanne (LUKE)" userId="0ab524ed-dfbe-49c6-9b18-9482d10d55f9" providerId="ADAL" clId="{43416FA2-236A-46AE-86E2-31D91FFDA117}" dt="2025-05-27T12:42:10.676" v="3" actId="47"/>
        <pc:sldMkLst>
          <pc:docMk/>
          <pc:sldMk cId="3030192991" sldId="273"/>
        </pc:sldMkLst>
      </pc:sldChg>
      <pc:sldChg chg="del">
        <pc:chgData name="Demmler Joanne (LUKE)" userId="0ab524ed-dfbe-49c6-9b18-9482d10d55f9" providerId="ADAL" clId="{43416FA2-236A-46AE-86E2-31D91FFDA117}" dt="2025-05-27T12:42:10.854" v="4" actId="47"/>
        <pc:sldMkLst>
          <pc:docMk/>
          <pc:sldMk cId="116880061" sldId="274"/>
        </pc:sldMkLst>
      </pc:sldChg>
      <pc:sldChg chg="del">
        <pc:chgData name="Demmler Joanne (LUKE)" userId="0ab524ed-dfbe-49c6-9b18-9482d10d55f9" providerId="ADAL" clId="{43416FA2-236A-46AE-86E2-31D91FFDA117}" dt="2025-05-27T12:42:11.025" v="5" actId="47"/>
        <pc:sldMkLst>
          <pc:docMk/>
          <pc:sldMk cId="3262912428" sldId="275"/>
        </pc:sldMkLst>
      </pc:sldChg>
      <pc:sldChg chg="del">
        <pc:chgData name="Demmler Joanne (LUKE)" userId="0ab524ed-dfbe-49c6-9b18-9482d10d55f9" providerId="ADAL" clId="{43416FA2-236A-46AE-86E2-31D91FFDA117}" dt="2025-05-27T12:42:11.208" v="6" actId="47"/>
        <pc:sldMkLst>
          <pc:docMk/>
          <pc:sldMk cId="3487204550" sldId="276"/>
        </pc:sldMkLst>
      </pc:sldChg>
      <pc:sldChg chg="del">
        <pc:chgData name="Demmler Joanne (LUKE)" userId="0ab524ed-dfbe-49c6-9b18-9482d10d55f9" providerId="ADAL" clId="{43416FA2-236A-46AE-86E2-31D91FFDA117}" dt="2025-05-27T12:42:11.378" v="7" actId="47"/>
        <pc:sldMkLst>
          <pc:docMk/>
          <pc:sldMk cId="1166753118" sldId="277"/>
        </pc:sldMkLst>
      </pc:sldChg>
      <pc:sldChg chg="addSp modSp mod">
        <pc:chgData name="Demmler Joanne (LUKE)" userId="0ab524ed-dfbe-49c6-9b18-9482d10d55f9" providerId="ADAL" clId="{43416FA2-236A-46AE-86E2-31D91FFDA117}" dt="2025-05-27T13:16:27.340" v="166" actId="20577"/>
        <pc:sldMkLst>
          <pc:docMk/>
          <pc:sldMk cId="3672385264" sldId="278"/>
        </pc:sldMkLst>
        <pc:spChg chg="add mod">
          <ac:chgData name="Demmler Joanne (LUKE)" userId="0ab524ed-dfbe-49c6-9b18-9482d10d55f9" providerId="ADAL" clId="{43416FA2-236A-46AE-86E2-31D91FFDA117}" dt="2025-05-27T13:15:34.891" v="115" actId="20577"/>
          <ac:spMkLst>
            <pc:docMk/>
            <pc:sldMk cId="3672385264" sldId="278"/>
            <ac:spMk id="13" creationId="{6BB43640-70E2-4422-E89E-630933441F9B}"/>
          </ac:spMkLst>
        </pc:spChg>
        <pc:spChg chg="add mod">
          <ac:chgData name="Demmler Joanne (LUKE)" userId="0ab524ed-dfbe-49c6-9b18-9482d10d55f9" providerId="ADAL" clId="{43416FA2-236A-46AE-86E2-31D91FFDA117}" dt="2025-05-27T13:15:46.614" v="125" actId="20577"/>
          <ac:spMkLst>
            <pc:docMk/>
            <pc:sldMk cId="3672385264" sldId="278"/>
            <ac:spMk id="16" creationId="{4505E90B-ABD7-68BB-A015-2ECFCEB9C686}"/>
          </ac:spMkLst>
        </pc:spChg>
        <pc:spChg chg="add mod">
          <ac:chgData name="Demmler Joanne (LUKE)" userId="0ab524ed-dfbe-49c6-9b18-9482d10d55f9" providerId="ADAL" clId="{43416FA2-236A-46AE-86E2-31D91FFDA117}" dt="2025-05-27T13:16:27.340" v="166" actId="20577"/>
          <ac:spMkLst>
            <pc:docMk/>
            <pc:sldMk cId="3672385264" sldId="278"/>
            <ac:spMk id="17" creationId="{F542A7FC-0B95-4C8E-BBCE-738592D04613}"/>
          </ac:spMkLst>
        </pc:spChg>
        <pc:picChg chg="add mod">
          <ac:chgData name="Demmler Joanne (LUKE)" userId="0ab524ed-dfbe-49c6-9b18-9482d10d55f9" providerId="ADAL" clId="{43416FA2-236A-46AE-86E2-31D91FFDA117}" dt="2025-05-27T13:09:37.493" v="22" actId="1076"/>
          <ac:picMkLst>
            <pc:docMk/>
            <pc:sldMk cId="3672385264" sldId="278"/>
            <ac:picMk id="4" creationId="{01CA080E-0182-9E3B-563F-CDB447B893F4}"/>
          </ac:picMkLst>
        </pc:picChg>
        <pc:picChg chg="add mod">
          <ac:chgData name="Demmler Joanne (LUKE)" userId="0ab524ed-dfbe-49c6-9b18-9482d10d55f9" providerId="ADAL" clId="{43416FA2-236A-46AE-86E2-31D91FFDA117}" dt="2025-05-27T13:11:03.304" v="30" actId="1076"/>
          <ac:picMkLst>
            <pc:docMk/>
            <pc:sldMk cId="3672385264" sldId="278"/>
            <ac:picMk id="6" creationId="{835BEE5C-003F-83D7-C20C-7DAB7B8D4132}"/>
          </ac:picMkLst>
        </pc:picChg>
        <pc:picChg chg="add mod">
          <ac:chgData name="Demmler Joanne (LUKE)" userId="0ab524ed-dfbe-49c6-9b18-9482d10d55f9" providerId="ADAL" clId="{43416FA2-236A-46AE-86E2-31D91FFDA117}" dt="2025-05-27T13:15:17.163" v="88" actId="1076"/>
          <ac:picMkLst>
            <pc:docMk/>
            <pc:sldMk cId="3672385264" sldId="278"/>
            <ac:picMk id="8" creationId="{52B1FEFC-7B5A-4B62-F17C-E3C4A5FA18B2}"/>
          </ac:picMkLst>
        </pc:picChg>
        <pc:picChg chg="add mod">
          <ac:chgData name="Demmler Joanne (LUKE)" userId="0ab524ed-dfbe-49c6-9b18-9482d10d55f9" providerId="ADAL" clId="{43416FA2-236A-46AE-86E2-31D91FFDA117}" dt="2025-05-27T13:14:40.999" v="79" actId="1076"/>
          <ac:picMkLst>
            <pc:docMk/>
            <pc:sldMk cId="3672385264" sldId="278"/>
            <ac:picMk id="10" creationId="{173BC386-A28C-F887-A64A-F6BE54B2CE4F}"/>
          </ac:picMkLst>
        </pc:picChg>
        <pc:picChg chg="add mod">
          <ac:chgData name="Demmler Joanne (LUKE)" userId="0ab524ed-dfbe-49c6-9b18-9482d10d55f9" providerId="ADAL" clId="{43416FA2-236A-46AE-86E2-31D91FFDA117}" dt="2025-05-27T13:14:58.756" v="85" actId="14100"/>
          <ac:picMkLst>
            <pc:docMk/>
            <pc:sldMk cId="3672385264" sldId="278"/>
            <ac:picMk id="15" creationId="{72A736E3-71A5-C4AD-2758-6B2A92849C60}"/>
          </ac:picMkLst>
        </pc:picChg>
        <pc:cxnChg chg="add mod">
          <ac:chgData name="Demmler Joanne (LUKE)" userId="0ab524ed-dfbe-49c6-9b18-9482d10d55f9" providerId="ADAL" clId="{43416FA2-236A-46AE-86E2-31D91FFDA117}" dt="2025-05-27T13:11:24.053" v="32" actId="13822"/>
          <ac:cxnSpMkLst>
            <pc:docMk/>
            <pc:sldMk cId="3672385264" sldId="278"/>
            <ac:cxnSpMk id="12" creationId="{CAE7F843-1A89-4EE5-F04E-79DD2C95F2C4}"/>
          </ac:cxnSpMkLst>
        </pc:cxnChg>
      </pc:sldChg>
      <pc:sldChg chg="delSp modSp add mod">
        <pc:chgData name="Demmler Joanne (LUKE)" userId="0ab524ed-dfbe-49c6-9b18-9482d10d55f9" providerId="ADAL" clId="{43416FA2-236A-46AE-86E2-31D91FFDA117}" dt="2025-05-27T13:39:44.265" v="173" actId="20577"/>
        <pc:sldMkLst>
          <pc:docMk/>
          <pc:sldMk cId="2631203335" sldId="279"/>
        </pc:sldMkLst>
        <pc:spChg chg="mod">
          <ac:chgData name="Demmler Joanne (LUKE)" userId="0ab524ed-dfbe-49c6-9b18-9482d10d55f9" providerId="ADAL" clId="{43416FA2-236A-46AE-86E2-31D91FFDA117}" dt="2025-05-27T13:39:44.265" v="173" actId="20577"/>
          <ac:spMkLst>
            <pc:docMk/>
            <pc:sldMk cId="2631203335" sldId="279"/>
            <ac:spMk id="3" creationId="{9E145EEE-D29D-C0AC-5A2E-5CF13D1FB50C}"/>
          </ac:spMkLst>
        </pc:spChg>
        <pc:spChg chg="del">
          <ac:chgData name="Demmler Joanne (LUKE)" userId="0ab524ed-dfbe-49c6-9b18-9482d10d55f9" providerId="ADAL" clId="{43416FA2-236A-46AE-86E2-31D91FFDA117}" dt="2025-05-27T13:28:18.689" v="168" actId="478"/>
          <ac:spMkLst>
            <pc:docMk/>
            <pc:sldMk cId="2631203335" sldId="279"/>
            <ac:spMk id="13" creationId="{6BB43640-70E2-4422-E89E-630933441F9B}"/>
          </ac:spMkLst>
        </pc:spChg>
        <pc:spChg chg="del">
          <ac:chgData name="Demmler Joanne (LUKE)" userId="0ab524ed-dfbe-49c6-9b18-9482d10d55f9" providerId="ADAL" clId="{43416FA2-236A-46AE-86E2-31D91FFDA117}" dt="2025-05-27T13:28:18.689" v="168" actId="478"/>
          <ac:spMkLst>
            <pc:docMk/>
            <pc:sldMk cId="2631203335" sldId="279"/>
            <ac:spMk id="16" creationId="{4505E90B-ABD7-68BB-A015-2ECFCEB9C686}"/>
          </ac:spMkLst>
        </pc:spChg>
        <pc:spChg chg="del">
          <ac:chgData name="Demmler Joanne (LUKE)" userId="0ab524ed-dfbe-49c6-9b18-9482d10d55f9" providerId="ADAL" clId="{43416FA2-236A-46AE-86E2-31D91FFDA117}" dt="2025-05-27T13:28:18.689" v="168" actId="478"/>
          <ac:spMkLst>
            <pc:docMk/>
            <pc:sldMk cId="2631203335" sldId="279"/>
            <ac:spMk id="17" creationId="{F542A7FC-0B95-4C8E-BBCE-738592D04613}"/>
          </ac:spMkLst>
        </pc:spChg>
        <pc:picChg chg="del">
          <ac:chgData name="Demmler Joanne (LUKE)" userId="0ab524ed-dfbe-49c6-9b18-9482d10d55f9" providerId="ADAL" clId="{43416FA2-236A-46AE-86E2-31D91FFDA117}" dt="2025-05-27T13:28:18.689" v="168" actId="478"/>
          <ac:picMkLst>
            <pc:docMk/>
            <pc:sldMk cId="2631203335" sldId="279"/>
            <ac:picMk id="4" creationId="{01CA080E-0182-9E3B-563F-CDB447B893F4}"/>
          </ac:picMkLst>
        </pc:picChg>
        <pc:picChg chg="del">
          <ac:chgData name="Demmler Joanne (LUKE)" userId="0ab524ed-dfbe-49c6-9b18-9482d10d55f9" providerId="ADAL" clId="{43416FA2-236A-46AE-86E2-31D91FFDA117}" dt="2025-05-27T13:28:25.174" v="172" actId="478"/>
          <ac:picMkLst>
            <pc:docMk/>
            <pc:sldMk cId="2631203335" sldId="279"/>
            <ac:picMk id="6" creationId="{835BEE5C-003F-83D7-C20C-7DAB7B8D4132}"/>
          </ac:picMkLst>
        </pc:picChg>
        <pc:picChg chg="del">
          <ac:chgData name="Demmler Joanne (LUKE)" userId="0ab524ed-dfbe-49c6-9b18-9482d10d55f9" providerId="ADAL" clId="{43416FA2-236A-46AE-86E2-31D91FFDA117}" dt="2025-05-27T13:28:21.791" v="170" actId="478"/>
          <ac:picMkLst>
            <pc:docMk/>
            <pc:sldMk cId="2631203335" sldId="279"/>
            <ac:picMk id="8" creationId="{52B1FEFC-7B5A-4B62-F17C-E3C4A5FA18B2}"/>
          </ac:picMkLst>
        </pc:picChg>
        <pc:picChg chg="del">
          <ac:chgData name="Demmler Joanne (LUKE)" userId="0ab524ed-dfbe-49c6-9b18-9482d10d55f9" providerId="ADAL" clId="{43416FA2-236A-46AE-86E2-31D91FFDA117}" dt="2025-05-27T13:28:23.382" v="171" actId="478"/>
          <ac:picMkLst>
            <pc:docMk/>
            <pc:sldMk cId="2631203335" sldId="279"/>
            <ac:picMk id="10" creationId="{173BC386-A28C-F887-A64A-F6BE54B2CE4F}"/>
          </ac:picMkLst>
        </pc:picChg>
        <pc:picChg chg="del">
          <ac:chgData name="Demmler Joanne (LUKE)" userId="0ab524ed-dfbe-49c6-9b18-9482d10d55f9" providerId="ADAL" clId="{43416FA2-236A-46AE-86E2-31D91FFDA117}" dt="2025-05-27T13:28:20.306" v="169" actId="478"/>
          <ac:picMkLst>
            <pc:docMk/>
            <pc:sldMk cId="2631203335" sldId="279"/>
            <ac:picMk id="15" creationId="{72A736E3-71A5-C4AD-2758-6B2A92849C60}"/>
          </ac:picMkLst>
        </pc:picChg>
        <pc:cxnChg chg="del">
          <ac:chgData name="Demmler Joanne (LUKE)" userId="0ab524ed-dfbe-49c6-9b18-9482d10d55f9" providerId="ADAL" clId="{43416FA2-236A-46AE-86E2-31D91FFDA117}" dt="2025-05-27T13:28:18.689" v="168" actId="478"/>
          <ac:cxnSpMkLst>
            <pc:docMk/>
            <pc:sldMk cId="2631203335" sldId="279"/>
            <ac:cxnSpMk id="12" creationId="{CAE7F843-1A89-4EE5-F04E-79DD2C95F2C4}"/>
          </ac:cxnSpMkLst>
        </pc:cxnChg>
      </pc:sldChg>
      <pc:sldChg chg="addSp delSp modSp add mod">
        <pc:chgData name="Demmler Joanne (LUKE)" userId="0ab524ed-dfbe-49c6-9b18-9482d10d55f9" providerId="ADAL" clId="{43416FA2-236A-46AE-86E2-31D91FFDA117}" dt="2025-05-28T07:55:10.443" v="235" actId="1076"/>
        <pc:sldMkLst>
          <pc:docMk/>
          <pc:sldMk cId="511030405" sldId="280"/>
        </pc:sldMkLst>
        <pc:spChg chg="mod">
          <ac:chgData name="Demmler Joanne (LUKE)" userId="0ab524ed-dfbe-49c6-9b18-9482d10d55f9" providerId="ADAL" clId="{43416FA2-236A-46AE-86E2-31D91FFDA117}" dt="2025-05-27T13:40:16.792" v="176" actId="20577"/>
          <ac:spMkLst>
            <pc:docMk/>
            <pc:sldMk cId="511030405" sldId="280"/>
            <ac:spMk id="3" creationId="{9E145EEE-D29D-C0AC-5A2E-5CF13D1FB50C}"/>
          </ac:spMkLst>
        </pc:spChg>
        <pc:spChg chg="add mod">
          <ac:chgData name="Demmler Joanne (LUKE)" userId="0ab524ed-dfbe-49c6-9b18-9482d10d55f9" providerId="ADAL" clId="{43416FA2-236A-46AE-86E2-31D91FFDA117}" dt="2025-05-28T07:54:52.952" v="233" actId="14100"/>
          <ac:spMkLst>
            <pc:docMk/>
            <pc:sldMk cId="511030405" sldId="280"/>
            <ac:spMk id="9" creationId="{1523EE28-26DF-07E3-A308-44CE683A02D5}"/>
          </ac:spMkLst>
        </pc:spChg>
        <pc:spChg chg="add mod">
          <ac:chgData name="Demmler Joanne (LUKE)" userId="0ab524ed-dfbe-49c6-9b18-9482d10d55f9" providerId="ADAL" clId="{43416FA2-236A-46AE-86E2-31D91FFDA117}" dt="2025-05-28T07:55:10.443" v="235" actId="1076"/>
          <ac:spMkLst>
            <pc:docMk/>
            <pc:sldMk cId="511030405" sldId="280"/>
            <ac:spMk id="10" creationId="{57318273-1061-426A-B290-025E2D0A0585}"/>
          </ac:spMkLst>
        </pc:spChg>
        <pc:picChg chg="add mod">
          <ac:chgData name="Demmler Joanne (LUKE)" userId="0ab524ed-dfbe-49c6-9b18-9482d10d55f9" providerId="ADAL" clId="{43416FA2-236A-46AE-86E2-31D91FFDA117}" dt="2025-05-28T07:54:38.692" v="230" actId="1076"/>
          <ac:picMkLst>
            <pc:docMk/>
            <pc:sldMk cId="511030405" sldId="280"/>
            <ac:picMk id="4" creationId="{12648D27-1260-7B74-13E9-502D4447276A}"/>
          </ac:picMkLst>
        </pc:picChg>
        <pc:picChg chg="add mod">
          <ac:chgData name="Demmler Joanne (LUKE)" userId="0ab524ed-dfbe-49c6-9b18-9482d10d55f9" providerId="ADAL" clId="{43416FA2-236A-46AE-86E2-31D91FFDA117}" dt="2025-05-28T07:44:41.087" v="197" actId="1076"/>
          <ac:picMkLst>
            <pc:docMk/>
            <pc:sldMk cId="511030405" sldId="280"/>
            <ac:picMk id="6" creationId="{B682DFEA-B08C-EF51-267E-2D4D1E694B74}"/>
          </ac:picMkLst>
        </pc:picChg>
        <pc:picChg chg="add del mod">
          <ac:chgData name="Demmler Joanne (LUKE)" userId="0ab524ed-dfbe-49c6-9b18-9482d10d55f9" providerId="ADAL" clId="{43416FA2-236A-46AE-86E2-31D91FFDA117}" dt="2025-05-28T07:44:28.392" v="194" actId="478"/>
          <ac:picMkLst>
            <pc:docMk/>
            <pc:sldMk cId="511030405" sldId="280"/>
            <ac:picMk id="8" creationId="{735304AA-9D53-CB64-648F-5BAFA830C5C2}"/>
          </ac:picMkLst>
        </pc:picChg>
      </pc:sldChg>
      <pc:sldChg chg="modSp add mod">
        <pc:chgData name="Demmler Joanne (LUKE)" userId="0ab524ed-dfbe-49c6-9b18-9482d10d55f9" providerId="ADAL" clId="{43416FA2-236A-46AE-86E2-31D91FFDA117}" dt="2025-05-27T13:40:22.489" v="179" actId="20577"/>
        <pc:sldMkLst>
          <pc:docMk/>
          <pc:sldMk cId="298297979" sldId="281"/>
        </pc:sldMkLst>
        <pc:spChg chg="mod">
          <ac:chgData name="Demmler Joanne (LUKE)" userId="0ab524ed-dfbe-49c6-9b18-9482d10d55f9" providerId="ADAL" clId="{43416FA2-236A-46AE-86E2-31D91FFDA117}" dt="2025-05-27T13:40:22.489" v="179" actId="20577"/>
          <ac:spMkLst>
            <pc:docMk/>
            <pc:sldMk cId="298297979" sldId="281"/>
            <ac:spMk id="3" creationId="{9E145EEE-D29D-C0AC-5A2E-5CF13D1FB50C}"/>
          </ac:spMkLst>
        </pc:spChg>
      </pc:sldChg>
      <pc:sldChg chg="modSp add mod">
        <pc:chgData name="Demmler Joanne (LUKE)" userId="0ab524ed-dfbe-49c6-9b18-9482d10d55f9" providerId="ADAL" clId="{43416FA2-236A-46AE-86E2-31D91FFDA117}" dt="2025-05-27T13:40:28.581" v="182" actId="20577"/>
        <pc:sldMkLst>
          <pc:docMk/>
          <pc:sldMk cId="234987831" sldId="282"/>
        </pc:sldMkLst>
        <pc:spChg chg="mod">
          <ac:chgData name="Demmler Joanne (LUKE)" userId="0ab524ed-dfbe-49c6-9b18-9482d10d55f9" providerId="ADAL" clId="{43416FA2-236A-46AE-86E2-31D91FFDA117}" dt="2025-05-27T13:40:28.581" v="182" actId="20577"/>
          <ac:spMkLst>
            <pc:docMk/>
            <pc:sldMk cId="234987831" sldId="282"/>
            <ac:spMk id="3" creationId="{9E145EEE-D29D-C0AC-5A2E-5CF13D1FB50C}"/>
          </ac:spMkLst>
        </pc:spChg>
      </pc:sldChg>
      <pc:sldChg chg="addSp delSp modSp add mod">
        <pc:chgData name="Demmler Joanne (LUKE)" userId="0ab524ed-dfbe-49c6-9b18-9482d10d55f9" providerId="ADAL" clId="{43416FA2-236A-46AE-86E2-31D91FFDA117}" dt="2025-05-28T07:56:46.542" v="248" actId="1076"/>
        <pc:sldMkLst>
          <pc:docMk/>
          <pc:sldMk cId="2965210040" sldId="283"/>
        </pc:sldMkLst>
        <pc:spChg chg="add mod">
          <ac:chgData name="Demmler Joanne (LUKE)" userId="0ab524ed-dfbe-49c6-9b18-9482d10d55f9" providerId="ADAL" clId="{43416FA2-236A-46AE-86E2-31D91FFDA117}" dt="2025-05-28T07:55:54.360" v="240" actId="1076"/>
          <ac:spMkLst>
            <pc:docMk/>
            <pc:sldMk cId="2965210040" sldId="283"/>
            <ac:spMk id="7" creationId="{8E03E6D5-EA66-E10A-A31C-AA6C6575AAEA}"/>
          </ac:spMkLst>
        </pc:spChg>
        <pc:spChg chg="add mod">
          <ac:chgData name="Demmler Joanne (LUKE)" userId="0ab524ed-dfbe-49c6-9b18-9482d10d55f9" providerId="ADAL" clId="{43416FA2-236A-46AE-86E2-31D91FFDA117}" dt="2025-05-28T07:56:14.100" v="242" actId="1076"/>
          <ac:spMkLst>
            <pc:docMk/>
            <pc:sldMk cId="2965210040" sldId="283"/>
            <ac:spMk id="9" creationId="{D111DF16-D694-42C4-E453-789FFB161EBF}"/>
          </ac:spMkLst>
        </pc:spChg>
        <pc:spChg chg="add mod">
          <ac:chgData name="Demmler Joanne (LUKE)" userId="0ab524ed-dfbe-49c6-9b18-9482d10d55f9" providerId="ADAL" clId="{43416FA2-236A-46AE-86E2-31D91FFDA117}" dt="2025-05-28T07:56:22.810" v="244" actId="1076"/>
          <ac:spMkLst>
            <pc:docMk/>
            <pc:sldMk cId="2965210040" sldId="283"/>
            <ac:spMk id="10" creationId="{AB475CFC-E1AE-DA35-67D3-CAD082647D1A}"/>
          </ac:spMkLst>
        </pc:spChg>
        <pc:spChg chg="add mod">
          <ac:chgData name="Demmler Joanne (LUKE)" userId="0ab524ed-dfbe-49c6-9b18-9482d10d55f9" providerId="ADAL" clId="{43416FA2-236A-46AE-86E2-31D91FFDA117}" dt="2025-05-28T07:56:37.256" v="246" actId="1076"/>
          <ac:spMkLst>
            <pc:docMk/>
            <pc:sldMk cId="2965210040" sldId="283"/>
            <ac:spMk id="11" creationId="{31D209DE-06A9-E728-7188-085CD388DA99}"/>
          </ac:spMkLst>
        </pc:spChg>
        <pc:spChg chg="add mod">
          <ac:chgData name="Demmler Joanne (LUKE)" userId="0ab524ed-dfbe-49c6-9b18-9482d10d55f9" providerId="ADAL" clId="{43416FA2-236A-46AE-86E2-31D91FFDA117}" dt="2025-05-28T07:56:46.542" v="248" actId="1076"/>
          <ac:spMkLst>
            <pc:docMk/>
            <pc:sldMk cId="2965210040" sldId="283"/>
            <ac:spMk id="12" creationId="{23232A3D-8DF4-C027-DA1B-CA8A5034B94E}"/>
          </ac:spMkLst>
        </pc:spChg>
        <pc:picChg chg="del">
          <ac:chgData name="Demmler Joanne (LUKE)" userId="0ab524ed-dfbe-49c6-9b18-9482d10d55f9" providerId="ADAL" clId="{43416FA2-236A-46AE-86E2-31D91FFDA117}" dt="2025-05-28T07:44:22.249" v="192" actId="478"/>
          <ac:picMkLst>
            <pc:docMk/>
            <pc:sldMk cId="2965210040" sldId="283"/>
            <ac:picMk id="4" creationId="{12648D27-1260-7B74-13E9-502D4447276A}"/>
          </ac:picMkLst>
        </pc:picChg>
        <pc:picChg chg="add mod">
          <ac:chgData name="Demmler Joanne (LUKE)" userId="0ab524ed-dfbe-49c6-9b18-9482d10d55f9" providerId="ADAL" clId="{43416FA2-236A-46AE-86E2-31D91FFDA117}" dt="2025-05-28T07:45:45.160" v="199" actId="1076"/>
          <ac:picMkLst>
            <pc:docMk/>
            <pc:sldMk cId="2965210040" sldId="283"/>
            <ac:picMk id="5" creationId="{8AA9CF4A-385E-3CC5-C846-47D9EDFC2E76}"/>
          </ac:picMkLst>
        </pc:picChg>
        <pc:picChg chg="del">
          <ac:chgData name="Demmler Joanne (LUKE)" userId="0ab524ed-dfbe-49c6-9b18-9482d10d55f9" providerId="ADAL" clId="{43416FA2-236A-46AE-86E2-31D91FFDA117}" dt="2025-05-28T07:44:20.538" v="191" actId="478"/>
          <ac:picMkLst>
            <pc:docMk/>
            <pc:sldMk cId="2965210040" sldId="283"/>
            <ac:picMk id="6" creationId="{B682DFEA-B08C-EF51-267E-2D4D1E694B74}"/>
          </ac:picMkLst>
        </pc:picChg>
        <pc:picChg chg="mod">
          <ac:chgData name="Demmler Joanne (LUKE)" userId="0ab524ed-dfbe-49c6-9b18-9482d10d55f9" providerId="ADAL" clId="{43416FA2-236A-46AE-86E2-31D91FFDA117}" dt="2025-05-28T07:55:47.896" v="239" actId="1076"/>
          <ac:picMkLst>
            <pc:docMk/>
            <pc:sldMk cId="2965210040" sldId="283"/>
            <ac:picMk id="8" creationId="{735304AA-9D53-CB64-648F-5BAFA830C5C2}"/>
          </ac:picMkLst>
        </pc:picChg>
      </pc:sldChg>
      <pc:sldChg chg="addSp delSp modSp add mod">
        <pc:chgData name="Demmler Joanne (LUKE)" userId="0ab524ed-dfbe-49c6-9b18-9482d10d55f9" providerId="ADAL" clId="{43416FA2-236A-46AE-86E2-31D91FFDA117}" dt="2025-05-28T07:58:04.262" v="261" actId="1076"/>
        <pc:sldMkLst>
          <pc:docMk/>
          <pc:sldMk cId="474797545" sldId="284"/>
        </pc:sldMkLst>
        <pc:spChg chg="add mod">
          <ac:chgData name="Demmler Joanne (LUKE)" userId="0ab524ed-dfbe-49c6-9b18-9482d10d55f9" providerId="ADAL" clId="{43416FA2-236A-46AE-86E2-31D91FFDA117}" dt="2025-05-28T07:57:40.511" v="258" actId="1076"/>
          <ac:spMkLst>
            <pc:docMk/>
            <pc:sldMk cId="474797545" sldId="284"/>
            <ac:spMk id="9" creationId="{EF1814F9-1F0F-581A-D166-7E3E06488AB3}"/>
          </ac:spMkLst>
        </pc:spChg>
        <pc:spChg chg="add mod">
          <ac:chgData name="Demmler Joanne (LUKE)" userId="0ab524ed-dfbe-49c6-9b18-9482d10d55f9" providerId="ADAL" clId="{43416FA2-236A-46AE-86E2-31D91FFDA117}" dt="2025-05-28T07:57:19.545" v="254" actId="1076"/>
          <ac:spMkLst>
            <pc:docMk/>
            <pc:sldMk cId="474797545" sldId="284"/>
            <ac:spMk id="10" creationId="{955EFBC9-8951-A19B-0F17-932F33E78381}"/>
          </ac:spMkLst>
        </pc:spChg>
        <pc:spChg chg="add mod">
          <ac:chgData name="Demmler Joanne (LUKE)" userId="0ab524ed-dfbe-49c6-9b18-9482d10d55f9" providerId="ADAL" clId="{43416FA2-236A-46AE-86E2-31D91FFDA117}" dt="2025-05-28T07:57:24.340" v="255" actId="1076"/>
          <ac:spMkLst>
            <pc:docMk/>
            <pc:sldMk cId="474797545" sldId="284"/>
            <ac:spMk id="11" creationId="{E7401221-AF92-966A-D225-A95B3E9D7BCB}"/>
          </ac:spMkLst>
        </pc:spChg>
        <pc:spChg chg="add mod">
          <ac:chgData name="Demmler Joanne (LUKE)" userId="0ab524ed-dfbe-49c6-9b18-9482d10d55f9" providerId="ADAL" clId="{43416FA2-236A-46AE-86E2-31D91FFDA117}" dt="2025-05-28T07:58:04.262" v="261" actId="1076"/>
          <ac:spMkLst>
            <pc:docMk/>
            <pc:sldMk cId="474797545" sldId="284"/>
            <ac:spMk id="12" creationId="{593EAE73-E5CF-E350-53E6-BBCBE3A9FF7D}"/>
          </ac:spMkLst>
        </pc:spChg>
        <pc:spChg chg="add mod">
          <ac:chgData name="Demmler Joanne (LUKE)" userId="0ab524ed-dfbe-49c6-9b18-9482d10d55f9" providerId="ADAL" clId="{43416FA2-236A-46AE-86E2-31D91FFDA117}" dt="2025-05-28T07:58:00.661" v="260" actId="1076"/>
          <ac:spMkLst>
            <pc:docMk/>
            <pc:sldMk cId="474797545" sldId="284"/>
            <ac:spMk id="13" creationId="{3DCFED39-6EEA-96B5-EB11-BDF499F7E178}"/>
          </ac:spMkLst>
        </pc:spChg>
        <pc:picChg chg="add mod">
          <ac:chgData name="Demmler Joanne (LUKE)" userId="0ab524ed-dfbe-49c6-9b18-9482d10d55f9" providerId="ADAL" clId="{43416FA2-236A-46AE-86E2-31D91FFDA117}" dt="2025-05-28T07:46:33.822" v="204" actId="1076"/>
          <ac:picMkLst>
            <pc:docMk/>
            <pc:sldMk cId="474797545" sldId="284"/>
            <ac:picMk id="4" creationId="{C73EB469-9E0F-D3D0-F0FF-07043EF9C065}"/>
          </ac:picMkLst>
        </pc:picChg>
        <pc:picChg chg="del">
          <ac:chgData name="Demmler Joanne (LUKE)" userId="0ab524ed-dfbe-49c6-9b18-9482d10d55f9" providerId="ADAL" clId="{43416FA2-236A-46AE-86E2-31D91FFDA117}" dt="2025-05-28T07:45:50.320" v="201" actId="478"/>
          <ac:picMkLst>
            <pc:docMk/>
            <pc:sldMk cId="474797545" sldId="284"/>
            <ac:picMk id="5" creationId="{8AA9CF4A-385E-3CC5-C846-47D9EDFC2E76}"/>
          </ac:picMkLst>
        </pc:picChg>
        <pc:picChg chg="add mod">
          <ac:chgData name="Demmler Joanne (LUKE)" userId="0ab524ed-dfbe-49c6-9b18-9482d10d55f9" providerId="ADAL" clId="{43416FA2-236A-46AE-86E2-31D91FFDA117}" dt="2025-05-28T07:47:07.361" v="206" actId="1076"/>
          <ac:picMkLst>
            <pc:docMk/>
            <pc:sldMk cId="474797545" sldId="284"/>
            <ac:picMk id="7" creationId="{DD1A0930-5096-55C1-DC19-AFFEB905D749}"/>
          </ac:picMkLst>
        </pc:picChg>
        <pc:picChg chg="del">
          <ac:chgData name="Demmler Joanne (LUKE)" userId="0ab524ed-dfbe-49c6-9b18-9482d10d55f9" providerId="ADAL" clId="{43416FA2-236A-46AE-86E2-31D91FFDA117}" dt="2025-05-28T07:45:51.991" v="202" actId="478"/>
          <ac:picMkLst>
            <pc:docMk/>
            <pc:sldMk cId="474797545" sldId="284"/>
            <ac:picMk id="8" creationId="{735304AA-9D53-CB64-648F-5BAFA830C5C2}"/>
          </ac:picMkLst>
        </pc:picChg>
      </pc:sldChg>
      <pc:sldChg chg="addSp delSp modSp add mod">
        <pc:chgData name="Demmler Joanne (LUKE)" userId="0ab524ed-dfbe-49c6-9b18-9482d10d55f9" providerId="ADAL" clId="{43416FA2-236A-46AE-86E2-31D91FFDA117}" dt="2025-05-28T07:48:23.127" v="213" actId="1076"/>
        <pc:sldMkLst>
          <pc:docMk/>
          <pc:sldMk cId="3154927791" sldId="285"/>
        </pc:sldMkLst>
        <pc:picChg chg="del">
          <ac:chgData name="Demmler Joanne (LUKE)" userId="0ab524ed-dfbe-49c6-9b18-9482d10d55f9" providerId="ADAL" clId="{43416FA2-236A-46AE-86E2-31D91FFDA117}" dt="2025-05-28T07:47:12.080" v="208" actId="478"/>
          <ac:picMkLst>
            <pc:docMk/>
            <pc:sldMk cId="3154927791" sldId="285"/>
            <ac:picMk id="4" creationId="{C73EB469-9E0F-D3D0-F0FF-07043EF9C065}"/>
          </ac:picMkLst>
        </pc:picChg>
        <pc:picChg chg="add mod">
          <ac:chgData name="Demmler Joanne (LUKE)" userId="0ab524ed-dfbe-49c6-9b18-9482d10d55f9" providerId="ADAL" clId="{43416FA2-236A-46AE-86E2-31D91FFDA117}" dt="2025-05-28T07:47:46.299" v="211" actId="1076"/>
          <ac:picMkLst>
            <pc:docMk/>
            <pc:sldMk cId="3154927791" sldId="285"/>
            <ac:picMk id="5" creationId="{5AC1EBB9-51A6-46F3-2EC8-C82D4297BBC4}"/>
          </ac:picMkLst>
        </pc:picChg>
        <pc:picChg chg="del">
          <ac:chgData name="Demmler Joanne (LUKE)" userId="0ab524ed-dfbe-49c6-9b18-9482d10d55f9" providerId="ADAL" clId="{43416FA2-236A-46AE-86E2-31D91FFDA117}" dt="2025-05-28T07:47:13.696" v="209" actId="478"/>
          <ac:picMkLst>
            <pc:docMk/>
            <pc:sldMk cId="3154927791" sldId="285"/>
            <ac:picMk id="7" creationId="{DD1A0930-5096-55C1-DC19-AFFEB905D749}"/>
          </ac:picMkLst>
        </pc:picChg>
        <pc:picChg chg="add mod">
          <ac:chgData name="Demmler Joanne (LUKE)" userId="0ab524ed-dfbe-49c6-9b18-9482d10d55f9" providerId="ADAL" clId="{43416FA2-236A-46AE-86E2-31D91FFDA117}" dt="2025-05-28T07:48:23.127" v="213" actId="1076"/>
          <ac:picMkLst>
            <pc:docMk/>
            <pc:sldMk cId="3154927791" sldId="285"/>
            <ac:picMk id="8" creationId="{8057F1C0-17BC-BCF8-ED64-6C58E7D4C1B8}"/>
          </ac:picMkLst>
        </pc:picChg>
      </pc:sldChg>
      <pc:sldChg chg="addSp delSp modSp add mod">
        <pc:chgData name="Demmler Joanne (LUKE)" userId="0ab524ed-dfbe-49c6-9b18-9482d10d55f9" providerId="ADAL" clId="{43416FA2-236A-46AE-86E2-31D91FFDA117}" dt="2025-05-28T07:49:32.071" v="220" actId="1076"/>
        <pc:sldMkLst>
          <pc:docMk/>
          <pc:sldMk cId="1093402642" sldId="286"/>
        </pc:sldMkLst>
        <pc:picChg chg="add mod">
          <ac:chgData name="Demmler Joanne (LUKE)" userId="0ab524ed-dfbe-49c6-9b18-9482d10d55f9" providerId="ADAL" clId="{43416FA2-236A-46AE-86E2-31D91FFDA117}" dt="2025-05-28T07:48:53.117" v="218" actId="1076"/>
          <ac:picMkLst>
            <pc:docMk/>
            <pc:sldMk cId="1093402642" sldId="286"/>
            <ac:picMk id="4" creationId="{C87C5048-C660-5FC6-383C-437C9B643DED}"/>
          </ac:picMkLst>
        </pc:picChg>
        <pc:picChg chg="del">
          <ac:chgData name="Demmler Joanne (LUKE)" userId="0ab524ed-dfbe-49c6-9b18-9482d10d55f9" providerId="ADAL" clId="{43416FA2-236A-46AE-86E2-31D91FFDA117}" dt="2025-05-28T07:48:27.186" v="215" actId="478"/>
          <ac:picMkLst>
            <pc:docMk/>
            <pc:sldMk cId="1093402642" sldId="286"/>
            <ac:picMk id="5" creationId="{5AC1EBB9-51A6-46F3-2EC8-C82D4297BBC4}"/>
          </ac:picMkLst>
        </pc:picChg>
        <pc:picChg chg="add mod">
          <ac:chgData name="Demmler Joanne (LUKE)" userId="0ab524ed-dfbe-49c6-9b18-9482d10d55f9" providerId="ADAL" clId="{43416FA2-236A-46AE-86E2-31D91FFDA117}" dt="2025-05-28T07:49:32.071" v="220" actId="1076"/>
          <ac:picMkLst>
            <pc:docMk/>
            <pc:sldMk cId="1093402642" sldId="286"/>
            <ac:picMk id="7" creationId="{12AA238F-E1E1-6454-8645-2F28EC3800E6}"/>
          </ac:picMkLst>
        </pc:picChg>
        <pc:picChg chg="del">
          <ac:chgData name="Demmler Joanne (LUKE)" userId="0ab524ed-dfbe-49c6-9b18-9482d10d55f9" providerId="ADAL" clId="{43416FA2-236A-46AE-86E2-31D91FFDA117}" dt="2025-05-28T07:48:28.693" v="216" actId="478"/>
          <ac:picMkLst>
            <pc:docMk/>
            <pc:sldMk cId="1093402642" sldId="286"/>
            <ac:picMk id="8" creationId="{8057F1C0-17BC-BCF8-ED64-6C58E7D4C1B8}"/>
          </ac:picMkLst>
        </pc:picChg>
      </pc:sldChg>
      <pc:sldChg chg="addSp delSp modSp add mod">
        <pc:chgData name="Demmler Joanne (LUKE)" userId="0ab524ed-dfbe-49c6-9b18-9482d10d55f9" providerId="ADAL" clId="{43416FA2-236A-46AE-86E2-31D91FFDA117}" dt="2025-05-28T07:53:41.894" v="227" actId="1076"/>
        <pc:sldMkLst>
          <pc:docMk/>
          <pc:sldMk cId="1211486894" sldId="287"/>
        </pc:sldMkLst>
        <pc:picChg chg="del">
          <ac:chgData name="Demmler Joanne (LUKE)" userId="0ab524ed-dfbe-49c6-9b18-9482d10d55f9" providerId="ADAL" clId="{43416FA2-236A-46AE-86E2-31D91FFDA117}" dt="2025-05-28T07:49:37.273" v="222" actId="478"/>
          <ac:picMkLst>
            <pc:docMk/>
            <pc:sldMk cId="1211486894" sldId="287"/>
            <ac:picMk id="4" creationId="{C87C5048-C660-5FC6-383C-437C9B643DED}"/>
          </ac:picMkLst>
        </pc:picChg>
        <pc:picChg chg="add mod">
          <ac:chgData name="Demmler Joanne (LUKE)" userId="0ab524ed-dfbe-49c6-9b18-9482d10d55f9" providerId="ADAL" clId="{43416FA2-236A-46AE-86E2-31D91FFDA117}" dt="2025-05-28T07:51:29.322" v="225" actId="1076"/>
          <ac:picMkLst>
            <pc:docMk/>
            <pc:sldMk cId="1211486894" sldId="287"/>
            <ac:picMk id="5" creationId="{DA4B7660-6F68-F397-B7AD-48C8BF0733F3}"/>
          </ac:picMkLst>
        </pc:picChg>
        <pc:picChg chg="del">
          <ac:chgData name="Demmler Joanne (LUKE)" userId="0ab524ed-dfbe-49c6-9b18-9482d10d55f9" providerId="ADAL" clId="{43416FA2-236A-46AE-86E2-31D91FFDA117}" dt="2025-05-28T07:49:38.709" v="223" actId="478"/>
          <ac:picMkLst>
            <pc:docMk/>
            <pc:sldMk cId="1211486894" sldId="287"/>
            <ac:picMk id="7" creationId="{12AA238F-E1E1-6454-8645-2F28EC3800E6}"/>
          </ac:picMkLst>
        </pc:picChg>
        <pc:picChg chg="add mod">
          <ac:chgData name="Demmler Joanne (LUKE)" userId="0ab524ed-dfbe-49c6-9b18-9482d10d55f9" providerId="ADAL" clId="{43416FA2-236A-46AE-86E2-31D91FFDA117}" dt="2025-05-28T07:53:41.894" v="227" actId="1076"/>
          <ac:picMkLst>
            <pc:docMk/>
            <pc:sldMk cId="1211486894" sldId="287"/>
            <ac:picMk id="8" creationId="{5ABD304B-B5FC-7D6D-F3C5-1D2B1C8DE2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1F95-897A-431E-9F8C-8CF6BFAE769A}" type="datetimeFigureOut">
              <a:rPr lang="fi-FI" smtClean="0"/>
              <a:t>28.5.2025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25C2A-4C3A-4305-921E-1B61B72147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055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highlight>
                  <a:srgbClr val="FFFF00"/>
                </a:highlight>
              </a:rPr>
              <a:t>Note: If the image placeholder rotates when placing an image, do this: </a:t>
            </a:r>
          </a:p>
          <a:p>
            <a:r>
              <a:rPr lang="en-US"/>
              <a:t>1) Undo</a:t>
            </a:r>
          </a:p>
          <a:p>
            <a:r>
              <a:rPr lang="en-US"/>
              <a:t>2) Open the image in any image processing program (Paint etc.)</a:t>
            </a:r>
          </a:p>
          <a:p>
            <a:r>
              <a:rPr lang="en-US"/>
              <a:t>3) Save the image</a:t>
            </a:r>
          </a:p>
          <a:p>
            <a:r>
              <a:rPr lang="en-US"/>
              <a:t>3) Place the image again to your presentation</a:t>
            </a:r>
          </a:p>
          <a:p>
            <a:endParaRPr lang="en-US"/>
          </a:p>
          <a:p>
            <a:r>
              <a:rPr lang="en-US"/>
              <a:t>This problem occasionally happened when inserting a vertical image</a:t>
            </a:r>
            <a:endParaRPr lang="en-US"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25C2A-4C3A-4305-921E-1B61B72147D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00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twitter.com/LukeFinland" TargetMode="External"/><Relationship Id="rId1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hyperlink" Target="https://www.instagram.com/luonnonvarakeskus" TargetMode="External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hyperlink" Target="https://www.youtube.com/channel/UC7xHn3uDhLTQc-RwLVqDPuA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svg"/><Relationship Id="rId10" Type="http://schemas.openxmlformats.org/officeDocument/2006/relationships/hyperlink" Target="https://www.linkedin.com/company/lukefinland" TargetMode="External"/><Relationship Id="rId4" Type="http://schemas.openxmlformats.org/officeDocument/2006/relationships/hyperlink" Target="https://www.facebook.com/Luonnonvarakeskus" TargetMode="External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0366" y="-4380"/>
            <a:ext cx="6452160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4181 w 6453302"/>
              <a:gd name="connsiteY0" fmla="*/ 965 h 6853104"/>
              <a:gd name="connsiteX1" fmla="*/ 6443624 w 6453302"/>
              <a:gd name="connsiteY1" fmla="*/ 0 h 6853104"/>
              <a:gd name="connsiteX2" fmla="*/ 6453302 w 6453302"/>
              <a:gd name="connsiteY2" fmla="*/ 6848738 h 6853104"/>
              <a:gd name="connsiteX3" fmla="*/ 2116995 w 6453302"/>
              <a:gd name="connsiteY3" fmla="*/ 6853104 h 6853104"/>
              <a:gd name="connsiteX4" fmla="*/ 1074181 w 6453302"/>
              <a:gd name="connsiteY4" fmla="*/ 965 h 6853104"/>
              <a:gd name="connsiteX0" fmla="*/ 1075414 w 6452160"/>
              <a:gd name="connsiteY0" fmla="*/ 0 h 6856873"/>
              <a:gd name="connsiteX1" fmla="*/ 6442482 w 6452160"/>
              <a:gd name="connsiteY1" fmla="*/ 3769 h 6856873"/>
              <a:gd name="connsiteX2" fmla="*/ 6452160 w 6452160"/>
              <a:gd name="connsiteY2" fmla="*/ 6852507 h 6856873"/>
              <a:gd name="connsiteX3" fmla="*/ 2115853 w 6452160"/>
              <a:gd name="connsiteY3" fmla="*/ 6856873 h 6856873"/>
              <a:gd name="connsiteX4" fmla="*/ 1075414 w 6452160"/>
              <a:gd name="connsiteY4" fmla="*/ 0 h 6856873"/>
              <a:gd name="connsiteX0" fmla="*/ 1075414 w 6452160"/>
              <a:gd name="connsiteY0" fmla="*/ 0 h 6854506"/>
              <a:gd name="connsiteX1" fmla="*/ 6442482 w 6452160"/>
              <a:gd name="connsiteY1" fmla="*/ 1402 h 6854506"/>
              <a:gd name="connsiteX2" fmla="*/ 6452160 w 6452160"/>
              <a:gd name="connsiteY2" fmla="*/ 6850140 h 6854506"/>
              <a:gd name="connsiteX3" fmla="*/ 2115853 w 6452160"/>
              <a:gd name="connsiteY3" fmla="*/ 6854506 h 6854506"/>
              <a:gd name="connsiteX4" fmla="*/ 1075414 w 6452160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2160" h="6854506">
                <a:moveTo>
                  <a:pt x="1075414" y="0"/>
                </a:moveTo>
                <a:lnTo>
                  <a:pt x="6442482" y="1402"/>
                </a:lnTo>
                <a:cubicBezTo>
                  <a:pt x="6442482" y="2290390"/>
                  <a:pt x="6452160" y="4561152"/>
                  <a:pt x="6452160" y="6850140"/>
                </a:cubicBezTo>
                <a:lnTo>
                  <a:pt x="2115853" y="6854506"/>
                </a:lnTo>
                <a:cubicBezTo>
                  <a:pt x="-1162155" y="4556080"/>
                  <a:pt x="101296" y="947525"/>
                  <a:pt x="10754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6D5831-FAEB-D762-1347-1C4F5B8A6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55AF56-A31D-AC34-A96D-F4846CDDC2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4022225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4022225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CF98-EA7C-8B0A-947F-B01918BA7704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94106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of Rectangle 26">
            <a:extLst>
              <a:ext uri="{FF2B5EF4-FFF2-40B4-BE49-F238E27FC236}">
                <a16:creationId xmlns:a16="http://schemas.microsoft.com/office/drawing/2014/main" id="{9DB6D8E9-B9F0-CE81-73BD-BF709D1BB77D}"/>
              </a:ext>
            </a:extLst>
          </p:cNvPr>
          <p:cNvSpPr/>
          <p:nvPr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bg1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701960"/>
            <a:ext cx="10080000" cy="1454080"/>
          </a:xfrm>
        </p:spPr>
        <p:txBody>
          <a:bodyPr lIns="0" tIns="0" rIns="0" bIns="0" anchor="ctr">
            <a:no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ound Diagonal Corner of Rectangle 26">
            <a:extLst>
              <a:ext uri="{FF2B5EF4-FFF2-40B4-BE49-F238E27FC236}">
                <a16:creationId xmlns:a16="http://schemas.microsoft.com/office/drawing/2014/main" id="{3334CA40-4FB0-DB09-77CD-63F4A902A20A}"/>
              </a:ext>
            </a:extLst>
          </p:cNvPr>
          <p:cNvSpPr/>
          <p:nvPr userDrawn="1"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bg1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E9816B-5E4B-52AD-BF8F-C14821B8C4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B2622-046C-3351-0EA9-D8478965B1BB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6641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4" name="Round Diagonal Corner of Rectangle 23">
            <a:extLst>
              <a:ext uri="{FF2B5EF4-FFF2-40B4-BE49-F238E27FC236}">
                <a16:creationId xmlns:a16="http://schemas.microsoft.com/office/drawing/2014/main" id="{7D6F10EB-0AE2-1716-215A-838A4A4C1845}"/>
              </a:ext>
            </a:extLst>
          </p:cNvPr>
          <p:cNvSpPr/>
          <p:nvPr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accent2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sp>
        <p:nvSpPr>
          <p:cNvPr id="25" name="Otsikko 1">
            <a:extLst>
              <a:ext uri="{FF2B5EF4-FFF2-40B4-BE49-F238E27FC236}">
                <a16:creationId xmlns:a16="http://schemas.microsoft.com/office/drawing/2014/main" id="{D4564AF8-8CBE-B753-9EAE-5C72A595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701960"/>
            <a:ext cx="10080000" cy="1454080"/>
          </a:xfrm>
        </p:spPr>
        <p:txBody>
          <a:bodyPr lIns="0" tIns="0" rIns="0" bIns="0"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0EB92C-8B0C-4331-80C2-02F160D1A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3" name="Round Diagonal Corner of Rectangle 23">
            <a:extLst>
              <a:ext uri="{FF2B5EF4-FFF2-40B4-BE49-F238E27FC236}">
                <a16:creationId xmlns:a16="http://schemas.microsoft.com/office/drawing/2014/main" id="{AA4B2B03-0EB2-502D-73B2-1D560D36130A}"/>
              </a:ext>
            </a:extLst>
          </p:cNvPr>
          <p:cNvSpPr/>
          <p:nvPr userDrawn="1"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accent2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F6EB-06EB-E2E0-D0BE-D8E8AD2602F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421382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vents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772686-12D4-3EB4-CA5A-833BA5B7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C5F1058-8F0D-C33F-420C-38601D984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0AECEF2-CC53-885F-A3B8-6307CCC6A3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363ED-890B-B321-354D-589240941BED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77507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vents Whi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772686-12D4-3EB4-CA5A-833BA5B7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005C2AC-12E4-66C4-77B9-F311E3E8B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BD09B00-E6C7-C281-757F-1CE13575A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0AA8-94C4-2798-B04D-A7FCA8E393A6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35714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11114202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708450-E2FE-98F5-5E97-3464A5E7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5422208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1581785"/>
            <a:ext cx="5422208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AD198DD-87F9-D33D-5C92-D62C7083E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5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AD6C-5FB2-8686-97C9-6E00FC0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300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197B8D-4AFD-236B-8BFB-B8BFA6EE4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8528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77EC57-4060-F6E1-6B86-21D11FFC1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4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 Biling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5421754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AD6C-5FB2-8686-97C9-6E00FC0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300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197B8D-4AFD-236B-8BFB-B8BFA6EE4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8528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259DE-B947-EB21-6ECE-BDA365A4D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8075" y="501650"/>
            <a:ext cx="5437188" cy="94615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BDE1BF-256C-24A7-A840-766892226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3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van paikkamerkki 19">
            <a:extLst>
              <a:ext uri="{FF2B5EF4-FFF2-40B4-BE49-F238E27FC236}">
                <a16:creationId xmlns:a16="http://schemas.microsoft.com/office/drawing/2014/main" id="{D20C9294-32F3-3743-2EBC-49C6180E4D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8211" y="-19540"/>
            <a:ext cx="3868280" cy="6884205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655470 w 3864313"/>
              <a:gd name="connsiteY0" fmla="*/ 2766 h 6865248"/>
              <a:gd name="connsiteX1" fmla="*/ 3846819 w 3864313"/>
              <a:gd name="connsiteY1" fmla="*/ 0 h 6865248"/>
              <a:gd name="connsiteX2" fmla="*/ 3864313 w 3864313"/>
              <a:gd name="connsiteY2" fmla="*/ 6865248 h 6865248"/>
              <a:gd name="connsiteX3" fmla="*/ 655470 w 3864313"/>
              <a:gd name="connsiteY3" fmla="*/ 6860766 h 6865248"/>
              <a:gd name="connsiteX4" fmla="*/ 0 w 3864313"/>
              <a:gd name="connsiteY4" fmla="*/ 3408168 h 6865248"/>
              <a:gd name="connsiteX5" fmla="*/ 655470 w 3864313"/>
              <a:gd name="connsiteY5" fmla="*/ 2766 h 6865248"/>
              <a:gd name="connsiteX0" fmla="*/ 655470 w 3864313"/>
              <a:gd name="connsiteY0" fmla="*/ 2766 h 6865248"/>
              <a:gd name="connsiteX1" fmla="*/ 3850132 w 3864313"/>
              <a:gd name="connsiteY1" fmla="*/ 0 h 6865248"/>
              <a:gd name="connsiteX2" fmla="*/ 3864313 w 3864313"/>
              <a:gd name="connsiteY2" fmla="*/ 6865248 h 6865248"/>
              <a:gd name="connsiteX3" fmla="*/ 655470 w 3864313"/>
              <a:gd name="connsiteY3" fmla="*/ 6860766 h 6865248"/>
              <a:gd name="connsiteX4" fmla="*/ 0 w 3864313"/>
              <a:gd name="connsiteY4" fmla="*/ 3408168 h 6865248"/>
              <a:gd name="connsiteX5" fmla="*/ 655470 w 3864313"/>
              <a:gd name="connsiteY5" fmla="*/ 2766 h 6865248"/>
              <a:gd name="connsiteX0" fmla="*/ 655470 w 3870939"/>
              <a:gd name="connsiteY0" fmla="*/ 2766 h 6860766"/>
              <a:gd name="connsiteX1" fmla="*/ 3850132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70939"/>
              <a:gd name="connsiteY0" fmla="*/ 2766 h 6860766"/>
              <a:gd name="connsiteX1" fmla="*/ 3863422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70939"/>
              <a:gd name="connsiteY0" fmla="*/ 2766 h 6860766"/>
              <a:gd name="connsiteX1" fmla="*/ 3866080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68280"/>
              <a:gd name="connsiteY0" fmla="*/ 2766 h 6860766"/>
              <a:gd name="connsiteX1" fmla="*/ 3866080 w 3868280"/>
              <a:gd name="connsiteY1" fmla="*/ 0 h 6860766"/>
              <a:gd name="connsiteX2" fmla="*/ 3868280 w 3868280"/>
              <a:gd name="connsiteY2" fmla="*/ 6858644 h 6860766"/>
              <a:gd name="connsiteX3" fmla="*/ 655470 w 3868280"/>
              <a:gd name="connsiteY3" fmla="*/ 6860766 h 6860766"/>
              <a:gd name="connsiteX4" fmla="*/ 0 w 3868280"/>
              <a:gd name="connsiteY4" fmla="*/ 3408168 h 6860766"/>
              <a:gd name="connsiteX5" fmla="*/ 655470 w 3868280"/>
              <a:gd name="connsiteY5" fmla="*/ 2766 h 6860766"/>
              <a:gd name="connsiteX0" fmla="*/ 655470 w 3868280"/>
              <a:gd name="connsiteY0" fmla="*/ 2766 h 6861293"/>
              <a:gd name="connsiteX1" fmla="*/ 3866080 w 3868280"/>
              <a:gd name="connsiteY1" fmla="*/ 0 h 6861293"/>
              <a:gd name="connsiteX2" fmla="*/ 3868280 w 3868280"/>
              <a:gd name="connsiteY2" fmla="*/ 6861293 h 6861293"/>
              <a:gd name="connsiteX3" fmla="*/ 655470 w 3868280"/>
              <a:gd name="connsiteY3" fmla="*/ 6860766 h 6861293"/>
              <a:gd name="connsiteX4" fmla="*/ 0 w 3868280"/>
              <a:gd name="connsiteY4" fmla="*/ 3408168 h 6861293"/>
              <a:gd name="connsiteX5" fmla="*/ 655470 w 3868280"/>
              <a:gd name="connsiteY5" fmla="*/ 2766 h 686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8280" h="6861293">
                <a:moveTo>
                  <a:pt x="655470" y="2766"/>
                </a:moveTo>
                <a:lnTo>
                  <a:pt x="3866080" y="0"/>
                </a:lnTo>
                <a:cubicBezTo>
                  <a:pt x="3866080" y="2288988"/>
                  <a:pt x="3868280" y="4572305"/>
                  <a:pt x="3868280" y="6861293"/>
                </a:cubicBezTo>
                <a:lnTo>
                  <a:pt x="655470" y="6860766"/>
                </a:lnTo>
                <a:cubicBezTo>
                  <a:pt x="198236" y="5582305"/>
                  <a:pt x="0" y="4551168"/>
                  <a:pt x="0" y="3408168"/>
                </a:cubicBezTo>
                <a:cubicBezTo>
                  <a:pt x="0" y="2265168"/>
                  <a:pt x="220665" y="997682"/>
                  <a:pt x="655470" y="27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966244-8391-BABF-2B5F-5DFFA4F77E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7359865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7359865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87776-1589-F674-BB26-C6BDF27AB2C8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648733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2646" y="-4381"/>
            <a:ext cx="6449879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7883 w 6449879"/>
              <a:gd name="connsiteY0" fmla="*/ 0 h 6854506"/>
              <a:gd name="connsiteX1" fmla="*/ 6440201 w 6449879"/>
              <a:gd name="connsiteY1" fmla="*/ 1402 h 6854506"/>
              <a:gd name="connsiteX2" fmla="*/ 6449879 w 6449879"/>
              <a:gd name="connsiteY2" fmla="*/ 6850140 h 6854506"/>
              <a:gd name="connsiteX3" fmla="*/ 2113572 w 6449879"/>
              <a:gd name="connsiteY3" fmla="*/ 6854506 h 6854506"/>
              <a:gd name="connsiteX4" fmla="*/ 1077883 w 6449879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9879" h="6854506">
                <a:moveTo>
                  <a:pt x="1077883" y="0"/>
                </a:moveTo>
                <a:lnTo>
                  <a:pt x="6440201" y="1402"/>
                </a:lnTo>
                <a:cubicBezTo>
                  <a:pt x="6440201" y="2290390"/>
                  <a:pt x="6449879" y="4561152"/>
                  <a:pt x="6449879" y="6850140"/>
                </a:cubicBezTo>
                <a:lnTo>
                  <a:pt x="2113572" y="6854506"/>
                </a:lnTo>
                <a:cubicBezTo>
                  <a:pt x="-1164436" y="4556080"/>
                  <a:pt x="103765" y="947525"/>
                  <a:pt x="10778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511E0-E385-8287-5468-79D378D51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108CAE-531A-2F11-B128-59A505DDF9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4022225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4022225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974D0-98FF-0C04-5FB6-A1BFC5C8BEC9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44955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28AFBB5-0A0B-E7D5-385D-3F795B8FA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0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0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5AD0E0-F7C4-653F-0603-26FD13365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E103BA-F7F1-2837-BBCD-C6CB17B1256A}"/>
              </a:ext>
            </a:extLst>
          </p:cNvPr>
          <p:cNvSpPr txBox="1"/>
          <p:nvPr/>
        </p:nvSpPr>
        <p:spPr>
          <a:xfrm>
            <a:off x="3048000" y="5260940"/>
            <a:ext cx="6096000" cy="461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luke.fi</a:t>
            </a:r>
            <a:endParaRPr lang="en-GB" sz="1400" b="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01329-B7B8-F64B-1675-8CCB89024290}"/>
              </a:ext>
            </a:extLst>
          </p:cNvPr>
          <p:cNvSpPr txBox="1"/>
          <p:nvPr/>
        </p:nvSpPr>
        <p:spPr>
          <a:xfrm>
            <a:off x="9043416" y="6089904"/>
            <a:ext cx="283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fi-FI" sz="1000"/>
              <a:t>© Luonnonvarakeskus</a:t>
            </a:r>
          </a:p>
          <a:p>
            <a:pPr algn="r"/>
            <a:r>
              <a:rPr lang="fi-FI" sz="1000"/>
              <a:t>© Natural Resources Institute Finland</a:t>
            </a:r>
          </a:p>
          <a:p>
            <a:pPr algn="r"/>
            <a:r>
              <a:rPr lang="fi-FI" sz="1000"/>
              <a:t>© </a:t>
            </a:r>
            <a:r>
              <a:rPr lang="fi-FI" sz="1000" err="1"/>
              <a:t>Naturresursinstitutet</a:t>
            </a:r>
            <a:endParaRPr lang="fi-FI" sz="100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D41E3CC-391B-EA46-5930-CCE424AE5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3FD37-E82C-6BD2-A1C3-CCBF82F89C76}"/>
              </a:ext>
            </a:extLst>
          </p:cNvPr>
          <p:cNvSpPr txBox="1"/>
          <p:nvPr userDrawn="1"/>
        </p:nvSpPr>
        <p:spPr>
          <a:xfrm>
            <a:off x="3048000" y="5260940"/>
            <a:ext cx="6096000" cy="461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luke.fi</a:t>
            </a:r>
            <a:endParaRPr lang="en-GB" sz="1400" b="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C36A5-939B-EBA5-98D2-9CD612128690}"/>
              </a:ext>
            </a:extLst>
          </p:cNvPr>
          <p:cNvSpPr txBox="1"/>
          <p:nvPr userDrawn="1"/>
        </p:nvSpPr>
        <p:spPr>
          <a:xfrm>
            <a:off x="9043416" y="6089904"/>
            <a:ext cx="283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fi-FI" sz="1000"/>
              <a:t>© Luonnonvarakeskus</a:t>
            </a:r>
          </a:p>
          <a:p>
            <a:pPr algn="r"/>
            <a:r>
              <a:rPr lang="fi-FI" sz="1000"/>
              <a:t>© Natural Resources Institute Finland</a:t>
            </a:r>
          </a:p>
          <a:p>
            <a:pPr algn="r"/>
            <a:r>
              <a:rPr lang="fi-FI" sz="1000"/>
              <a:t>© </a:t>
            </a:r>
            <a:r>
              <a:rPr lang="fi-FI" sz="1000" err="1"/>
              <a:t>Naturresursinstitutet</a:t>
            </a:r>
            <a:endParaRPr lang="fi-FI" sz="1000"/>
          </a:p>
        </p:txBody>
      </p:sp>
      <p:pic>
        <p:nvPicPr>
          <p:cNvPr id="11" name="Graphic 10">
            <a:hlinkClick r:id="rId4"/>
            <a:extLst>
              <a:ext uri="{FF2B5EF4-FFF2-40B4-BE49-F238E27FC236}">
                <a16:creationId xmlns:a16="http://schemas.microsoft.com/office/drawing/2014/main" id="{F869DDEF-1684-4124-9CAD-B05AB0B6B1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624" y="4607081"/>
            <a:ext cx="505814" cy="505814"/>
          </a:xfrm>
          <a:prstGeom prst="rect">
            <a:avLst/>
          </a:prstGeom>
        </p:spPr>
      </p:pic>
      <p:pic>
        <p:nvPicPr>
          <p:cNvPr id="12" name="Graphic 11">
            <a:hlinkClick r:id="rId7"/>
            <a:extLst>
              <a:ext uri="{FF2B5EF4-FFF2-40B4-BE49-F238E27FC236}">
                <a16:creationId xmlns:a16="http://schemas.microsoft.com/office/drawing/2014/main" id="{266C6162-485D-3522-5CB1-1A6D72F3758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3784" y="4607081"/>
            <a:ext cx="505814" cy="505814"/>
          </a:xfrm>
          <a:prstGeom prst="rect">
            <a:avLst/>
          </a:prstGeom>
        </p:spPr>
      </p:pic>
      <p:pic>
        <p:nvPicPr>
          <p:cNvPr id="13" name="Graphic 12">
            <a:hlinkClick r:id="rId10"/>
            <a:extLst>
              <a:ext uri="{FF2B5EF4-FFF2-40B4-BE49-F238E27FC236}">
                <a16:creationId xmlns:a16="http://schemas.microsoft.com/office/drawing/2014/main" id="{815587BA-2C9E-D6EB-F895-465E332195F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2104" y="4607081"/>
            <a:ext cx="505814" cy="505814"/>
          </a:xfrm>
          <a:prstGeom prst="rect">
            <a:avLst/>
          </a:prstGeom>
        </p:spPr>
      </p:pic>
      <p:pic>
        <p:nvPicPr>
          <p:cNvPr id="14" name="Graphic 13">
            <a:hlinkClick r:id="rId13"/>
            <a:extLst>
              <a:ext uri="{FF2B5EF4-FFF2-40B4-BE49-F238E27FC236}">
                <a16:creationId xmlns:a16="http://schemas.microsoft.com/office/drawing/2014/main" id="{E7F51496-1E6A-8E32-4BBA-43878A84EC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7944" y="4607081"/>
            <a:ext cx="505814" cy="505814"/>
          </a:xfrm>
          <a:prstGeom prst="rect">
            <a:avLst/>
          </a:prstGeom>
        </p:spPr>
      </p:pic>
      <p:pic>
        <p:nvPicPr>
          <p:cNvPr id="15" name="Graphic 14">
            <a:hlinkClick r:id="rId16"/>
            <a:extLst>
              <a:ext uri="{FF2B5EF4-FFF2-40B4-BE49-F238E27FC236}">
                <a16:creationId xmlns:a16="http://schemas.microsoft.com/office/drawing/2014/main" id="{57A4AC45-38E4-A47D-6D29-008E079C62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5464" y="4607081"/>
            <a:ext cx="505814" cy="5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0364" y="-4381"/>
            <a:ext cx="6452161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5414 w 6452161"/>
              <a:gd name="connsiteY0" fmla="*/ 3332 h 6853104"/>
              <a:gd name="connsiteX1" fmla="*/ 6442483 w 6452161"/>
              <a:gd name="connsiteY1" fmla="*/ 0 h 6853104"/>
              <a:gd name="connsiteX2" fmla="*/ 6452161 w 6452161"/>
              <a:gd name="connsiteY2" fmla="*/ 6848738 h 6853104"/>
              <a:gd name="connsiteX3" fmla="*/ 2115854 w 6452161"/>
              <a:gd name="connsiteY3" fmla="*/ 6853104 h 6853104"/>
              <a:gd name="connsiteX4" fmla="*/ 1075414 w 6452161"/>
              <a:gd name="connsiteY4" fmla="*/ 3332 h 6853104"/>
              <a:gd name="connsiteX0" fmla="*/ 1075414 w 6452161"/>
              <a:gd name="connsiteY0" fmla="*/ 965 h 6853104"/>
              <a:gd name="connsiteX1" fmla="*/ 6442483 w 6452161"/>
              <a:gd name="connsiteY1" fmla="*/ 0 h 6853104"/>
              <a:gd name="connsiteX2" fmla="*/ 6452161 w 6452161"/>
              <a:gd name="connsiteY2" fmla="*/ 6848738 h 6853104"/>
              <a:gd name="connsiteX3" fmla="*/ 2115854 w 6452161"/>
              <a:gd name="connsiteY3" fmla="*/ 6853104 h 6853104"/>
              <a:gd name="connsiteX4" fmla="*/ 1075414 w 6452161"/>
              <a:gd name="connsiteY4" fmla="*/ 965 h 6853104"/>
              <a:gd name="connsiteX0" fmla="*/ 1075414 w 6452161"/>
              <a:gd name="connsiteY0" fmla="*/ 0 h 6854506"/>
              <a:gd name="connsiteX1" fmla="*/ 6442483 w 6452161"/>
              <a:gd name="connsiteY1" fmla="*/ 1402 h 6854506"/>
              <a:gd name="connsiteX2" fmla="*/ 6452161 w 6452161"/>
              <a:gd name="connsiteY2" fmla="*/ 6850140 h 6854506"/>
              <a:gd name="connsiteX3" fmla="*/ 2115854 w 6452161"/>
              <a:gd name="connsiteY3" fmla="*/ 6854506 h 6854506"/>
              <a:gd name="connsiteX4" fmla="*/ 1075414 w 6452161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2161" h="6854506">
                <a:moveTo>
                  <a:pt x="1075414" y="0"/>
                </a:moveTo>
                <a:lnTo>
                  <a:pt x="6442483" y="1402"/>
                </a:lnTo>
                <a:cubicBezTo>
                  <a:pt x="6442483" y="2290390"/>
                  <a:pt x="6452161" y="4561152"/>
                  <a:pt x="6452161" y="6850140"/>
                </a:cubicBezTo>
                <a:lnTo>
                  <a:pt x="2115854" y="6854506"/>
                </a:lnTo>
                <a:cubicBezTo>
                  <a:pt x="-1162154" y="4556080"/>
                  <a:pt x="101296" y="947525"/>
                  <a:pt x="10754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6D5831-FAEB-D762-1347-1C4F5B8A6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0D24919-5BFC-8DEE-A83F-30E5725F9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4" name="Otsikko 1">
            <a:extLst>
              <a:ext uri="{FF2B5EF4-FFF2-40B4-BE49-F238E27FC236}">
                <a16:creationId xmlns:a16="http://schemas.microsoft.com/office/drawing/2014/main" id="{DDD1852F-34E2-D70B-1D28-C71DDAAAC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1"/>
            <a:ext cx="4022225" cy="4254955"/>
          </a:xfrm>
        </p:spPr>
        <p:txBody>
          <a:bodyPr lIns="0" tIns="0" rIns="0" bIns="0" anchor="ctr">
            <a:no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C743D-8F75-16F7-1EF0-58D7ED86505A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3965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2647" y="-4381"/>
            <a:ext cx="6449879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5414 w 6452160"/>
              <a:gd name="connsiteY0" fmla="*/ 3332 h 6853104"/>
              <a:gd name="connsiteX1" fmla="*/ 6442482 w 6452160"/>
              <a:gd name="connsiteY1" fmla="*/ 0 h 6853104"/>
              <a:gd name="connsiteX2" fmla="*/ 6452160 w 6452160"/>
              <a:gd name="connsiteY2" fmla="*/ 6848738 h 6853104"/>
              <a:gd name="connsiteX3" fmla="*/ 2115853 w 6452160"/>
              <a:gd name="connsiteY3" fmla="*/ 6853104 h 6853104"/>
              <a:gd name="connsiteX4" fmla="*/ 1075414 w 6452160"/>
              <a:gd name="connsiteY4" fmla="*/ 3332 h 6853104"/>
              <a:gd name="connsiteX0" fmla="*/ 1075414 w 6452160"/>
              <a:gd name="connsiteY0" fmla="*/ 965 h 6853104"/>
              <a:gd name="connsiteX1" fmla="*/ 6442482 w 6452160"/>
              <a:gd name="connsiteY1" fmla="*/ 0 h 6853104"/>
              <a:gd name="connsiteX2" fmla="*/ 6452160 w 6452160"/>
              <a:gd name="connsiteY2" fmla="*/ 6848738 h 6853104"/>
              <a:gd name="connsiteX3" fmla="*/ 2115853 w 6452160"/>
              <a:gd name="connsiteY3" fmla="*/ 6853104 h 6853104"/>
              <a:gd name="connsiteX4" fmla="*/ 1075414 w 6452160"/>
              <a:gd name="connsiteY4" fmla="*/ 965 h 6853104"/>
              <a:gd name="connsiteX0" fmla="*/ 1077883 w 6449879"/>
              <a:gd name="connsiteY0" fmla="*/ 0 h 6854506"/>
              <a:gd name="connsiteX1" fmla="*/ 6440201 w 6449879"/>
              <a:gd name="connsiteY1" fmla="*/ 1402 h 6854506"/>
              <a:gd name="connsiteX2" fmla="*/ 6449879 w 6449879"/>
              <a:gd name="connsiteY2" fmla="*/ 6850140 h 6854506"/>
              <a:gd name="connsiteX3" fmla="*/ 2113572 w 6449879"/>
              <a:gd name="connsiteY3" fmla="*/ 6854506 h 6854506"/>
              <a:gd name="connsiteX4" fmla="*/ 1077883 w 6449879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9879" h="6854506">
                <a:moveTo>
                  <a:pt x="1077883" y="0"/>
                </a:moveTo>
                <a:lnTo>
                  <a:pt x="6440201" y="1402"/>
                </a:lnTo>
                <a:cubicBezTo>
                  <a:pt x="6440201" y="2290390"/>
                  <a:pt x="6449879" y="4561152"/>
                  <a:pt x="6449879" y="6850140"/>
                </a:cubicBezTo>
                <a:lnTo>
                  <a:pt x="2113572" y="6854506"/>
                </a:lnTo>
                <a:cubicBezTo>
                  <a:pt x="-1164436" y="4556080"/>
                  <a:pt x="103765" y="947525"/>
                  <a:pt x="10778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511E0-E385-8287-5468-79D378D51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695F0B5-CB5F-EDDA-891B-D132356EF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92CB3F1C-E650-1AC6-5879-D680FF9D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1"/>
            <a:ext cx="4022225" cy="4254955"/>
          </a:xfrm>
        </p:spPr>
        <p:txBody>
          <a:bodyPr lIns="0" tIns="0" rIns="0" bIns="0"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0E23-97AA-4634-CEF9-78D87586422C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8344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al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CC208CF-C683-7F4B-8E58-D159D87C1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EDAE101-447B-59DC-AE63-80E57F12A7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5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tional Sub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1CCDDB-BDB2-819A-C837-B74F4C57C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1989F76-F7EF-3CB3-2237-D2E42370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95123-52F5-D968-9A02-2E0FDFC93086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8296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5E23DC-2722-A0C0-BBCA-5CCFE1ECA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02FEF18-5EC3-9628-4CBF-FC62774F5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66C87-F1E1-9309-9339-AB238743CBB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42411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BDE425-6243-F688-6B43-D27356BCC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6E9E228-EE40-2622-DAE9-63010BAC5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CF70A-B378-4069-B7AB-8B983E3C094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4640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52D91B-FF8B-CA8C-FE73-DDF301D77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C52448C-7DA4-CDD3-C8F2-DA894A2B3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2A1C5-2011-BCC3-A422-C04A5E1515DC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8854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9C38F43-DA14-4CCD-93C1-5D10008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Muokkaa</a:t>
            </a:r>
            <a:r>
              <a:rPr lang="en-US" noProof="0" dirty="0"/>
              <a:t> </a:t>
            </a:r>
            <a:r>
              <a:rPr lang="en-US" noProof="0" dirty="0" err="1"/>
              <a:t>ots</a:t>
            </a:r>
            <a:r>
              <a:rPr lang="en-US" noProof="0" dirty="0"/>
              <a:t>. </a:t>
            </a:r>
            <a:r>
              <a:rPr lang="en-US" noProof="0" dirty="0" err="1"/>
              <a:t>perustyyl</a:t>
            </a:r>
            <a:r>
              <a:rPr lang="en-US" noProof="0" dirty="0"/>
              <a:t>. </a:t>
            </a:r>
            <a:r>
              <a:rPr lang="en-US" noProof="0" dirty="0" err="1"/>
              <a:t>napsautt</a:t>
            </a:r>
            <a:r>
              <a:rPr lang="en-US" noProof="0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851044F-A89D-4DFC-A7B9-62F6E032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621" y="1581784"/>
            <a:ext cx="11114202" cy="442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5CB8F-584D-2D0F-F6D9-69F8641F31A2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6848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727A86-1207-076D-7CF4-3805886C9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FDI data call</a:t>
            </a:r>
            <a:br>
              <a:rPr lang="en-GB" noProof="0" dirty="0"/>
            </a:br>
            <a:r>
              <a:rPr lang="en-GB" sz="2000" noProof="0" dirty="0"/>
              <a:t>update 2025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B456099-F138-B4F4-58CB-637F2A946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J. Demmler</a:t>
            </a:r>
          </a:p>
          <a:p>
            <a:r>
              <a:rPr lang="en-GB" noProof="0" dirty="0"/>
              <a:t>27/05/2025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EB3E1BD-DCC9-0484-EBA7-DD8E23A8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2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9829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349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A080E-0182-9E3B-563F-CDB447B8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7" y="2773998"/>
            <a:ext cx="6281221" cy="1847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BEE5C-003F-83D7-C20C-7DAB7B8D4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7" y="4923648"/>
            <a:ext cx="1587921" cy="1706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B1FEFC-7B5A-4B62-F17C-E3C4A5FA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979" y="1802048"/>
            <a:ext cx="6239021" cy="769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BC386-A28C-F887-A64A-F6BE54B2C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9772" y="3541257"/>
            <a:ext cx="1183947" cy="21603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E7F843-1A89-4EE5-F04E-79DD2C95F2C4}"/>
              </a:ext>
            </a:extLst>
          </p:cNvPr>
          <p:cNvCxnSpPr/>
          <p:nvPr/>
        </p:nvCxnSpPr>
        <p:spPr>
          <a:xfrm>
            <a:off x="3998068" y="311285"/>
            <a:ext cx="5749047" cy="607978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B43640-70E2-4422-E89E-630933441F9B}"/>
              </a:ext>
            </a:extLst>
          </p:cNvPr>
          <p:cNvSpPr txBox="1"/>
          <p:nvPr/>
        </p:nvSpPr>
        <p:spPr>
          <a:xfrm>
            <a:off x="7967294" y="3089568"/>
            <a:ext cx="1916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A WORKFLOW:</a:t>
            </a:r>
          </a:p>
          <a:p>
            <a:pPr algn="l"/>
            <a:endParaRPr lang="fi-FI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2013-3015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736E3-71A5-C4AD-2758-6B2A92849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512" y="213692"/>
            <a:ext cx="5974447" cy="14178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05E90B-ABD7-68BB-A015-2ECFCEB9C686}"/>
              </a:ext>
            </a:extLst>
          </p:cNvPr>
          <p:cNvSpPr txBox="1"/>
          <p:nvPr/>
        </p:nvSpPr>
        <p:spPr>
          <a:xfrm>
            <a:off x="4971011" y="839585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2A7FC-0B95-4C8E-BBCE-738592D04613}"/>
              </a:ext>
            </a:extLst>
          </p:cNvPr>
          <p:cNvSpPr txBox="1"/>
          <p:nvPr/>
        </p:nvSpPr>
        <p:spPr>
          <a:xfrm>
            <a:off x="3289999" y="5128804"/>
            <a:ext cx="2537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G-J WORKFLOW:</a:t>
            </a:r>
          </a:p>
          <a:p>
            <a:pPr algn="l"/>
            <a:endParaRPr lang="fi-FI" sz="1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DCPROD data </a:t>
            </a:r>
            <a:r>
              <a:rPr lang="fi-FI" sz="14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starting</a:t>
            </a:r>
            <a:r>
              <a:rPr lang="fi-FI" sz="1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6723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312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48D27-1260-7B74-13E9-502D4447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04" y="1071562"/>
            <a:ext cx="4457700" cy="471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2DFEA-B08C-EF51-267E-2D4D1E69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36" y="1071562"/>
            <a:ext cx="4438650" cy="5086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23EE28-26DF-07E3-A308-44CE683A02D5}"/>
              </a:ext>
            </a:extLst>
          </p:cNvPr>
          <p:cNvSpPr/>
          <p:nvPr/>
        </p:nvSpPr>
        <p:spPr>
          <a:xfrm>
            <a:off x="289517" y="3307403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318273-1061-426A-B290-025E2D0A0585}"/>
              </a:ext>
            </a:extLst>
          </p:cNvPr>
          <p:cNvSpPr/>
          <p:nvPr/>
        </p:nvSpPr>
        <p:spPr>
          <a:xfrm>
            <a:off x="5765407" y="3372606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103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304AA-9D53-CB64-648F-5BAFA830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0" y="1159207"/>
            <a:ext cx="4438650" cy="532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9CF4A-385E-3CC5-C846-47D9EDFC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912" y="406732"/>
            <a:ext cx="4400550" cy="60769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03E6D5-EA66-E10A-A31C-AA6C6575AAEA}"/>
              </a:ext>
            </a:extLst>
          </p:cNvPr>
          <p:cNvSpPr/>
          <p:nvPr/>
        </p:nvSpPr>
        <p:spPr>
          <a:xfrm>
            <a:off x="23671" y="3429000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1DF16-D694-42C4-E453-789FFB161EBF}"/>
              </a:ext>
            </a:extLst>
          </p:cNvPr>
          <p:cNvSpPr/>
          <p:nvPr/>
        </p:nvSpPr>
        <p:spPr>
          <a:xfrm>
            <a:off x="6140033" y="2900079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475CFC-E1AE-DA35-67D3-CAD082647D1A}"/>
              </a:ext>
            </a:extLst>
          </p:cNvPr>
          <p:cNvSpPr/>
          <p:nvPr/>
        </p:nvSpPr>
        <p:spPr>
          <a:xfrm>
            <a:off x="6140033" y="3142210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209DE-06A9-E728-7188-085CD388DA99}"/>
              </a:ext>
            </a:extLst>
          </p:cNvPr>
          <p:cNvSpPr/>
          <p:nvPr/>
        </p:nvSpPr>
        <p:spPr>
          <a:xfrm>
            <a:off x="6140033" y="4238429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32A3D-8DF4-C027-DA1B-CA8A5034B94E}"/>
              </a:ext>
            </a:extLst>
          </p:cNvPr>
          <p:cNvSpPr/>
          <p:nvPr/>
        </p:nvSpPr>
        <p:spPr>
          <a:xfrm>
            <a:off x="6140033" y="5361055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6521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EB469-9E0F-D3D0-F0FF-07043EF9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85" y="834058"/>
            <a:ext cx="4400550" cy="581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A0930-5096-55C1-DC19-AFFEB905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66" y="805483"/>
            <a:ext cx="4362450" cy="5838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814F9-1F0F-581A-D166-7E3E06488AB3}"/>
              </a:ext>
            </a:extLst>
          </p:cNvPr>
          <p:cNvSpPr/>
          <p:nvPr/>
        </p:nvSpPr>
        <p:spPr>
          <a:xfrm>
            <a:off x="186706" y="5595956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EFBC9-8951-A19B-0F17-932F33E78381}"/>
              </a:ext>
            </a:extLst>
          </p:cNvPr>
          <p:cNvSpPr/>
          <p:nvPr/>
        </p:nvSpPr>
        <p:spPr>
          <a:xfrm>
            <a:off x="186706" y="4733459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01221-AF92-966A-D225-A95B3E9D7BCB}"/>
              </a:ext>
            </a:extLst>
          </p:cNvPr>
          <p:cNvSpPr/>
          <p:nvPr/>
        </p:nvSpPr>
        <p:spPr>
          <a:xfrm>
            <a:off x="186706" y="3307933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3EAE73-E5CF-E350-53E6-BBCBE3A9FF7D}"/>
              </a:ext>
            </a:extLst>
          </p:cNvPr>
          <p:cNvSpPr/>
          <p:nvPr/>
        </p:nvSpPr>
        <p:spPr>
          <a:xfrm>
            <a:off x="186706" y="3603829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FED39-6EEA-96B5-EB11-BDF499F7E178}"/>
              </a:ext>
            </a:extLst>
          </p:cNvPr>
          <p:cNvSpPr/>
          <p:nvPr/>
        </p:nvSpPr>
        <p:spPr>
          <a:xfrm>
            <a:off x="5789837" y="3307932"/>
            <a:ext cx="4756308" cy="242131"/>
          </a:xfrm>
          <a:prstGeom prst="rect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479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1EBB9-51A6-46F3-2EC8-C82D4297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3" y="853108"/>
            <a:ext cx="4381500" cy="579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7F1C0-17BC-BCF8-ED64-6C58E7D4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18" y="586408"/>
            <a:ext cx="44196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2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C5048-C660-5FC6-383C-437C9B64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5" y="686449"/>
            <a:ext cx="4419600" cy="612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A238F-E1E1-6454-8645-2F28EC38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04" y="686449"/>
            <a:ext cx="43910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B7660-6F68-F397-B7AD-48C8BF07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43" y="841138"/>
            <a:ext cx="4419600" cy="591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D304B-B5FC-7D6D-F3C5-1D2B1C8D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43" y="645570"/>
            <a:ext cx="44100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86894"/>
      </p:ext>
    </p:extLst>
  </p:cSld>
  <p:clrMapOvr>
    <a:masterClrMapping/>
  </p:clrMapOvr>
</p:sld>
</file>

<file path=ppt/theme/theme1.xml><?xml version="1.0" encoding="utf-8"?>
<a:theme xmlns:a="http://schemas.openxmlformats.org/drawingml/2006/main" name="Luke2024">
  <a:themeElements>
    <a:clrScheme name="LukeNOW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8200"/>
      </a:accent1>
      <a:accent2>
        <a:srgbClr val="004151"/>
      </a:accent2>
      <a:accent3>
        <a:srgbClr val="78BE20"/>
      </a:accent3>
      <a:accent4>
        <a:srgbClr val="00B5E2"/>
      </a:accent4>
      <a:accent5>
        <a:srgbClr val="00442B"/>
      </a:accent5>
      <a:accent6>
        <a:srgbClr val="545859"/>
      </a:accent6>
      <a:hlink>
        <a:srgbClr val="0033A0"/>
      </a:hlink>
      <a:folHlink>
        <a:srgbClr val="000000"/>
      </a:folHlink>
    </a:clrScheme>
    <a:fontScheme name="Luke UUS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6356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err="1" smtClean="0">
            <a:solidFill>
              <a:schemeClr val="tx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ke2024" id="{549245E3-6898-4000-B975-016AEF2931D0}" vid="{0F19C3BD-EED1-4322-8BF7-C0DEEB25428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e885dc-9db7-4894-95a4-8bf7ccbac140" xsi:nil="true"/>
    <lcf76f155ced4ddcb4097134ff3c332f xmlns="91a9d7ce-6a77-4102-930a-119c443f47c2">
      <Terms xmlns="http://schemas.microsoft.com/office/infopath/2007/PartnerControls"/>
    </lcf76f155ced4ddcb4097134ff3c332f>
    <Muokkausoikeudet xmlns="91a9d7ce-6a77-4102-930a-119c443f47c2" xsi:nil="true"/>
    <K_x00e4_ytt_x00f6_oikeus xmlns="91a9d7ce-6a77-4102-930a-119c443f47c2">Ylläpitäjät</K_x00e4_ytt_x00f6_oikeus>
    <_Flow_SignoffStatus xmlns="91a9d7ce-6a77-4102-930a-119c443f47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D92115659976E468CF8AFBE5938FBC5" ma:contentTypeVersion="17" ma:contentTypeDescription="Luo uusi asiakirja." ma:contentTypeScope="" ma:versionID="d58f48ac7aca6440be92e60dd159f397">
  <xsd:schema xmlns:xsd="http://www.w3.org/2001/XMLSchema" xmlns:xs="http://www.w3.org/2001/XMLSchema" xmlns:p="http://schemas.microsoft.com/office/2006/metadata/properties" xmlns:ns2="91a9d7ce-6a77-4102-930a-119c443f47c2" xmlns:ns3="cfe885dc-9db7-4894-95a4-8bf7ccbac140" xmlns:ns4="35740ea9-8d70-4143-8cdc-95579b01815b" targetNamespace="http://schemas.microsoft.com/office/2006/metadata/properties" ma:root="true" ma:fieldsID="9443dfeba87e877914f27e5d6c6d9ee7" ns2:_="" ns3:_="" ns4:_="">
    <xsd:import namespace="91a9d7ce-6a77-4102-930a-119c443f47c2"/>
    <xsd:import namespace="cfe885dc-9db7-4894-95a4-8bf7ccbac140"/>
    <xsd:import namespace="35740ea9-8d70-4143-8cdc-95579b01815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4:SharedWithUsers" minOccurs="0"/>
                <xsd:element ref="ns4:SharedWithDetails" minOccurs="0"/>
                <xsd:element ref="ns2:MediaLengthInSeconds" minOccurs="0"/>
                <xsd:element ref="ns2:K_x00e4_ytt_x00f6_oikeus" minOccurs="0"/>
                <xsd:element ref="ns2:Muokkausoikeudet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9d7ce-6a77-4102-930a-119c443f47c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Kuvien tunnisteet" ma:readOnly="false" ma:fieldId="{5cf76f15-5ced-4ddc-b409-7134ff3c332f}" ma:taxonomyMulti="true" ma:sspId="e95fa535-6bc0-41a5-b9d9-f1c35ec2e0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K_x00e4_ytt_x00f6_oikeus" ma:index="22" nillable="true" ma:displayName="Muokkausoikeus" ma:default="Kaikki" ma:format="Dropdown" ma:internalName="K_x00e4_ytt_x00f6_oikeus">
      <xsd:simpleType>
        <xsd:restriction base="dms:Choice">
          <xsd:enumeration value="Ylläpitäjät"/>
          <xsd:enumeration value="Pääkäyttäjät"/>
          <xsd:enumeration value="Kaikki"/>
        </xsd:restriction>
      </xsd:simpleType>
    </xsd:element>
    <xsd:element name="Muokkausoikeudet" ma:index="23" nillable="true" ma:displayName="Muokkausoikeudet" ma:format="Dropdown" ma:internalName="Muokkausoikeudet">
      <xsd:simpleType>
        <xsd:restriction base="dms:Choice">
          <xsd:enumeration value="Omistajat"/>
          <xsd:enumeration value="Ylläpitäjät"/>
          <xsd:enumeration value="kaikki"/>
        </xsd:restriction>
      </xsd:simpleType>
    </xsd:element>
    <xsd:element name="_Flow_SignoffStatus" ma:index="24" nillable="true" ma:displayName="Kuittauksen tila" ma:internalName="_x0024_Resources_x003a_core_x002c_Signoff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885dc-9db7-4894-95a4-8bf7ccbac14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a44db4-0bfd-4ae2-85dd-7ef3eaf95bba}" ma:internalName="TaxCatchAll" ma:showField="CatchAllData" ma:web="35740ea9-8d70-4143-8cdc-95579b0181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40ea9-8d70-4143-8cdc-95579b018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34DDD8-45CE-46E1-9F6D-F1138BF02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4296F3-DAD9-48E4-A2E1-EACC012CCB77}">
  <ds:schemaRefs>
    <ds:schemaRef ds:uri="cfe885dc-9db7-4894-95a4-8bf7ccbac14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a761a126-8545-4085-8a56-00256974890e"/>
    <ds:schemaRef ds:uri="http://schemas.microsoft.com/office/2006/documentManagement/types"/>
    <ds:schemaRef ds:uri="5cd52e1d-5ac2-409a-b950-bcab4cfce206"/>
    <ds:schemaRef ds:uri="http://www.w3.org/XML/1998/namespace"/>
    <ds:schemaRef ds:uri="http://purl.org/dc/dcmitype/"/>
    <ds:schemaRef ds:uri="91a9d7ce-6a77-4102-930a-119c443f47c2"/>
  </ds:schemaRefs>
</ds:datastoreItem>
</file>

<file path=customXml/itemProps3.xml><?xml version="1.0" encoding="utf-8"?>
<ds:datastoreItem xmlns:ds="http://schemas.openxmlformats.org/officeDocument/2006/customXml" ds:itemID="{DC594D0F-B137-4BD2-B01D-20CA5568D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a9d7ce-6a77-4102-930a-119c443f47c2"/>
    <ds:schemaRef ds:uri="cfe885dc-9db7-4894-95a4-8bf7ccbac140"/>
    <ds:schemaRef ds:uri="35740ea9-8d70-4143-8cdc-95579b018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14dfa4-c0fc-4725-9f04-76a443deb095}" enabled="0" method="" siteId="{7c14dfa4-c0fc-4725-9f04-76a443deb0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109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Luke2024</vt:lpstr>
      <vt:lpstr>FDI data call update 2025</vt:lpstr>
      <vt:lpstr>Issue 1</vt:lpstr>
      <vt:lpstr>Issue 2</vt:lpstr>
      <vt:lpstr>Issue 3</vt:lpstr>
      <vt:lpstr>Issue 3</vt:lpstr>
      <vt:lpstr>Issue 3</vt:lpstr>
      <vt:lpstr>Issue 3</vt:lpstr>
      <vt:lpstr>Issue 3</vt:lpstr>
      <vt:lpstr>Issue 3</vt:lpstr>
      <vt:lpstr>Issue 4</vt:lpstr>
      <vt:lpstr>Issue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Ruuskanen Sini (LUKE)</dc:creator>
  <cp:lastModifiedBy>Demmler Joanne (LUKE)</cp:lastModifiedBy>
  <cp:revision>10</cp:revision>
  <dcterms:created xsi:type="dcterms:W3CDTF">2023-12-19T05:53:40Z</dcterms:created>
  <dcterms:modified xsi:type="dcterms:W3CDTF">2025-05-28T07:58:06Z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0x010100CD92115659976E468CF8AFBE5938FBC5</vt:lpwstr>
  </property>
</Properties>
</file>