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14"/>
  </p:notesMasterIdLst>
  <p:sldIdLst>
    <p:sldId id="257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F3E14B8-863D-65D8-CB70-AE9AD76DDAA6}" name="Ruuskanen Sini (LUKE)" initials="SR" userId="S::sini.ruuskanen@luke.fi::16e13e14-9861-4a05-b65d-4356ee868876" providerId="AD"/>
  <p188:author id="{F8037CE6-7895-8403-E59B-ED32F575E5DA}" name="Puranen Essi (LUKE)" initials="P(" userId="S::essi.puranen@luke.fi::ce588cdf-59e7-4ede-a4c9-b69ca9bafe4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8D52E6-741B-4D64-A110-EBB986BF53CE}" v="2" dt="2025-05-26T12:40:30.143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94" autoAdjust="0"/>
  </p:normalViewPr>
  <p:slideViewPr>
    <p:cSldViewPr snapToGrid="0">
      <p:cViewPr varScale="1">
        <p:scale>
          <a:sx n="89" d="100"/>
          <a:sy n="89" d="100"/>
        </p:scale>
        <p:origin x="53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mmler Joanne (LUKE)" userId="0ab524ed-dfbe-49c6-9b18-9482d10d55f9" providerId="ADAL" clId="{6B8D52E6-741B-4D64-A110-EBB986BF53CE}"/>
    <pc:docChg chg="custSel addSld delSld modSld">
      <pc:chgData name="Demmler Joanne (LUKE)" userId="0ab524ed-dfbe-49c6-9b18-9482d10d55f9" providerId="ADAL" clId="{6B8D52E6-741B-4D64-A110-EBB986BF53CE}" dt="2025-05-26T12:40:35.542" v="180" actId="20577"/>
      <pc:docMkLst>
        <pc:docMk/>
      </pc:docMkLst>
      <pc:sldChg chg="del">
        <pc:chgData name="Demmler Joanne (LUKE)" userId="0ab524ed-dfbe-49c6-9b18-9482d10d55f9" providerId="ADAL" clId="{6B8D52E6-741B-4D64-A110-EBB986BF53CE}" dt="2025-05-26T12:16:24.848" v="0" actId="47"/>
        <pc:sldMkLst>
          <pc:docMk/>
          <pc:sldMk cId="3787862920" sldId="256"/>
        </pc:sldMkLst>
      </pc:sldChg>
      <pc:sldChg chg="modSp mod">
        <pc:chgData name="Demmler Joanne (LUKE)" userId="0ab524ed-dfbe-49c6-9b18-9482d10d55f9" providerId="ADAL" clId="{6B8D52E6-741B-4D64-A110-EBB986BF53CE}" dt="2025-05-26T12:17:30.512" v="77" actId="20577"/>
        <pc:sldMkLst>
          <pc:docMk/>
          <pc:sldMk cId="660200685" sldId="257"/>
        </pc:sldMkLst>
        <pc:spChg chg="mod">
          <ac:chgData name="Demmler Joanne (LUKE)" userId="0ab524ed-dfbe-49c6-9b18-9482d10d55f9" providerId="ADAL" clId="{6B8D52E6-741B-4D64-A110-EBB986BF53CE}" dt="2025-05-26T12:17:11.614" v="52" actId="255"/>
          <ac:spMkLst>
            <pc:docMk/>
            <pc:sldMk cId="660200685" sldId="257"/>
            <ac:spMk id="2" creationId="{5C727A86-1207-076D-7CF4-3805886C95FE}"/>
          </ac:spMkLst>
        </pc:spChg>
        <pc:spChg chg="mod">
          <ac:chgData name="Demmler Joanne (LUKE)" userId="0ab524ed-dfbe-49c6-9b18-9482d10d55f9" providerId="ADAL" clId="{6B8D52E6-741B-4D64-A110-EBB986BF53CE}" dt="2025-05-26T12:17:30.512" v="77" actId="20577"/>
          <ac:spMkLst>
            <pc:docMk/>
            <pc:sldMk cId="660200685" sldId="257"/>
            <ac:spMk id="3" creationId="{6B456099-F138-B4F4-58CB-637F2A946D7C}"/>
          </ac:spMkLst>
        </pc:spChg>
      </pc:sldChg>
      <pc:sldChg chg="del">
        <pc:chgData name="Demmler Joanne (LUKE)" userId="0ab524ed-dfbe-49c6-9b18-9482d10d55f9" providerId="ADAL" clId="{6B8D52E6-741B-4D64-A110-EBB986BF53CE}" dt="2025-05-26T12:16:26.945" v="1" actId="47"/>
        <pc:sldMkLst>
          <pc:docMk/>
          <pc:sldMk cId="2047659382" sldId="258"/>
        </pc:sldMkLst>
      </pc:sldChg>
      <pc:sldChg chg="del">
        <pc:chgData name="Demmler Joanne (LUKE)" userId="0ab524ed-dfbe-49c6-9b18-9482d10d55f9" providerId="ADAL" clId="{6B8D52E6-741B-4D64-A110-EBB986BF53CE}" dt="2025-05-26T12:16:27.310" v="2" actId="47"/>
        <pc:sldMkLst>
          <pc:docMk/>
          <pc:sldMk cId="3956929036" sldId="259"/>
        </pc:sldMkLst>
      </pc:sldChg>
      <pc:sldChg chg="del">
        <pc:chgData name="Demmler Joanne (LUKE)" userId="0ab524ed-dfbe-49c6-9b18-9482d10d55f9" providerId="ADAL" clId="{6B8D52E6-741B-4D64-A110-EBB986BF53CE}" dt="2025-05-26T12:16:27.769" v="3" actId="47"/>
        <pc:sldMkLst>
          <pc:docMk/>
          <pc:sldMk cId="1296774682" sldId="260"/>
        </pc:sldMkLst>
      </pc:sldChg>
      <pc:sldChg chg="del">
        <pc:chgData name="Demmler Joanne (LUKE)" userId="0ab524ed-dfbe-49c6-9b18-9482d10d55f9" providerId="ADAL" clId="{6B8D52E6-741B-4D64-A110-EBB986BF53CE}" dt="2025-05-26T12:16:28.053" v="4" actId="47"/>
        <pc:sldMkLst>
          <pc:docMk/>
          <pc:sldMk cId="3272585175" sldId="261"/>
        </pc:sldMkLst>
      </pc:sldChg>
      <pc:sldChg chg="del">
        <pc:chgData name="Demmler Joanne (LUKE)" userId="0ab524ed-dfbe-49c6-9b18-9482d10d55f9" providerId="ADAL" clId="{6B8D52E6-741B-4D64-A110-EBB986BF53CE}" dt="2025-05-26T12:16:28.160" v="5" actId="47"/>
        <pc:sldMkLst>
          <pc:docMk/>
          <pc:sldMk cId="2789871908" sldId="262"/>
        </pc:sldMkLst>
      </pc:sldChg>
      <pc:sldChg chg="del">
        <pc:chgData name="Demmler Joanne (LUKE)" userId="0ab524ed-dfbe-49c6-9b18-9482d10d55f9" providerId="ADAL" clId="{6B8D52E6-741B-4D64-A110-EBB986BF53CE}" dt="2025-05-26T12:16:28.330" v="6" actId="47"/>
        <pc:sldMkLst>
          <pc:docMk/>
          <pc:sldMk cId="3138245778" sldId="263"/>
        </pc:sldMkLst>
      </pc:sldChg>
      <pc:sldChg chg="del">
        <pc:chgData name="Demmler Joanne (LUKE)" userId="0ab524ed-dfbe-49c6-9b18-9482d10d55f9" providerId="ADAL" clId="{6B8D52E6-741B-4D64-A110-EBB986BF53CE}" dt="2025-05-26T12:16:28.497" v="7" actId="47"/>
        <pc:sldMkLst>
          <pc:docMk/>
          <pc:sldMk cId="2046151397" sldId="264"/>
        </pc:sldMkLst>
      </pc:sldChg>
      <pc:sldChg chg="del">
        <pc:chgData name="Demmler Joanne (LUKE)" userId="0ab524ed-dfbe-49c6-9b18-9482d10d55f9" providerId="ADAL" clId="{6B8D52E6-741B-4D64-A110-EBB986BF53CE}" dt="2025-05-26T12:16:29.340" v="10" actId="47"/>
        <pc:sldMkLst>
          <pc:docMk/>
          <pc:sldMk cId="2308193709" sldId="265"/>
        </pc:sldMkLst>
      </pc:sldChg>
      <pc:sldChg chg="del">
        <pc:chgData name="Demmler Joanne (LUKE)" userId="0ab524ed-dfbe-49c6-9b18-9482d10d55f9" providerId="ADAL" clId="{6B8D52E6-741B-4D64-A110-EBB986BF53CE}" dt="2025-05-26T12:16:28.684" v="8" actId="47"/>
        <pc:sldMkLst>
          <pc:docMk/>
          <pc:sldMk cId="817511257" sldId="267"/>
        </pc:sldMkLst>
      </pc:sldChg>
      <pc:sldChg chg="del">
        <pc:chgData name="Demmler Joanne (LUKE)" userId="0ab524ed-dfbe-49c6-9b18-9482d10d55f9" providerId="ADAL" clId="{6B8D52E6-741B-4D64-A110-EBB986BF53CE}" dt="2025-05-26T12:16:29.128" v="9" actId="47"/>
        <pc:sldMkLst>
          <pc:docMk/>
          <pc:sldMk cId="1198444486" sldId="268"/>
        </pc:sldMkLst>
      </pc:sldChg>
      <pc:sldChg chg="addSp delSp modSp mod">
        <pc:chgData name="Demmler Joanne (LUKE)" userId="0ab524ed-dfbe-49c6-9b18-9482d10d55f9" providerId="ADAL" clId="{6B8D52E6-741B-4D64-A110-EBB986BF53CE}" dt="2025-05-26T12:40:35.542" v="180" actId="20577"/>
        <pc:sldMkLst>
          <pc:docMk/>
          <pc:sldMk cId="2953178986" sldId="271"/>
        </pc:sldMkLst>
        <pc:spChg chg="del mod">
          <ac:chgData name="Demmler Joanne (LUKE)" userId="0ab524ed-dfbe-49c6-9b18-9482d10d55f9" providerId="ADAL" clId="{6B8D52E6-741B-4D64-A110-EBB986BF53CE}" dt="2025-05-26T12:17:59.076" v="89" actId="478"/>
          <ac:spMkLst>
            <pc:docMk/>
            <pc:sldMk cId="2953178986" sldId="271"/>
            <ac:spMk id="3" creationId="{C8385931-3338-6C87-52BB-E94C1432C385}"/>
          </ac:spMkLst>
        </pc:spChg>
        <pc:spChg chg="add del mod">
          <ac:chgData name="Demmler Joanne (LUKE)" userId="0ab524ed-dfbe-49c6-9b18-9482d10d55f9" providerId="ADAL" clId="{6B8D52E6-741B-4D64-A110-EBB986BF53CE}" dt="2025-05-26T12:17:47.453" v="84" actId="478"/>
          <ac:spMkLst>
            <pc:docMk/>
            <pc:sldMk cId="2953178986" sldId="271"/>
            <ac:spMk id="4" creationId="{96D2E877-BEC4-EAAF-56B5-C255AF358715}"/>
          </ac:spMkLst>
        </pc:spChg>
        <pc:spChg chg="del">
          <ac:chgData name="Demmler Joanne (LUKE)" userId="0ab524ed-dfbe-49c6-9b18-9482d10d55f9" providerId="ADAL" clId="{6B8D52E6-741B-4D64-A110-EBB986BF53CE}" dt="2025-05-26T12:17:40.117" v="81" actId="478"/>
          <ac:spMkLst>
            <pc:docMk/>
            <pc:sldMk cId="2953178986" sldId="271"/>
            <ac:spMk id="6" creationId="{524181CE-DEFB-87A5-A146-6418AD72C1EE}"/>
          </ac:spMkLst>
        </pc:spChg>
        <pc:spChg chg="del">
          <ac:chgData name="Demmler Joanne (LUKE)" userId="0ab524ed-dfbe-49c6-9b18-9482d10d55f9" providerId="ADAL" clId="{6B8D52E6-741B-4D64-A110-EBB986BF53CE}" dt="2025-05-26T12:17:42.530" v="82" actId="478"/>
          <ac:spMkLst>
            <pc:docMk/>
            <pc:sldMk cId="2953178986" sldId="271"/>
            <ac:spMk id="7" creationId="{C8994842-5392-3F03-7032-5E14310D6932}"/>
          </ac:spMkLst>
        </pc:spChg>
        <pc:spChg chg="del">
          <ac:chgData name="Demmler Joanne (LUKE)" userId="0ab524ed-dfbe-49c6-9b18-9482d10d55f9" providerId="ADAL" clId="{6B8D52E6-741B-4D64-A110-EBB986BF53CE}" dt="2025-05-26T12:17:54.048" v="87" actId="478"/>
          <ac:spMkLst>
            <pc:docMk/>
            <pc:sldMk cId="2953178986" sldId="271"/>
            <ac:spMk id="8" creationId="{BC29E8A0-0149-409B-6333-934088EB8108}"/>
          </ac:spMkLst>
        </pc:spChg>
        <pc:spChg chg="del">
          <ac:chgData name="Demmler Joanne (LUKE)" userId="0ab524ed-dfbe-49c6-9b18-9482d10d55f9" providerId="ADAL" clId="{6B8D52E6-741B-4D64-A110-EBB986BF53CE}" dt="2025-05-26T12:17:49.646" v="85" actId="478"/>
          <ac:spMkLst>
            <pc:docMk/>
            <pc:sldMk cId="2953178986" sldId="271"/>
            <ac:spMk id="9" creationId="{D1813A2F-66A6-1EF8-452C-7853896273C6}"/>
          </ac:spMkLst>
        </pc:spChg>
        <pc:spChg chg="add del mod">
          <ac:chgData name="Demmler Joanne (LUKE)" userId="0ab524ed-dfbe-49c6-9b18-9482d10d55f9" providerId="ADAL" clId="{6B8D52E6-741B-4D64-A110-EBB986BF53CE}" dt="2025-05-26T12:17:45.131" v="83" actId="478"/>
          <ac:spMkLst>
            <pc:docMk/>
            <pc:sldMk cId="2953178986" sldId="271"/>
            <ac:spMk id="10" creationId="{772D0824-8533-009E-367E-99366E11C97C}"/>
          </ac:spMkLst>
        </pc:spChg>
        <pc:spChg chg="add del mod">
          <ac:chgData name="Demmler Joanne (LUKE)" userId="0ab524ed-dfbe-49c6-9b18-9482d10d55f9" providerId="ADAL" clId="{6B8D52E6-741B-4D64-A110-EBB986BF53CE}" dt="2025-05-26T12:17:51.694" v="86" actId="478"/>
          <ac:spMkLst>
            <pc:docMk/>
            <pc:sldMk cId="2953178986" sldId="271"/>
            <ac:spMk id="12" creationId="{CADE859C-92D9-3C82-C225-925DFE2E9A4F}"/>
          </ac:spMkLst>
        </pc:spChg>
        <pc:spChg chg="add del mod">
          <ac:chgData name="Demmler Joanne (LUKE)" userId="0ab524ed-dfbe-49c6-9b18-9482d10d55f9" providerId="ADAL" clId="{6B8D52E6-741B-4D64-A110-EBB986BF53CE}" dt="2025-05-26T12:17:55.661" v="88" actId="478"/>
          <ac:spMkLst>
            <pc:docMk/>
            <pc:sldMk cId="2953178986" sldId="271"/>
            <ac:spMk id="14" creationId="{7D69156E-CE0C-6E0F-D066-6DF6C3343C2A}"/>
          </ac:spMkLst>
        </pc:spChg>
        <pc:spChg chg="add mod">
          <ac:chgData name="Demmler Joanne (LUKE)" userId="0ab524ed-dfbe-49c6-9b18-9482d10d55f9" providerId="ADAL" clId="{6B8D52E6-741B-4D64-A110-EBB986BF53CE}" dt="2025-05-26T12:19:27.116" v="113" actId="114"/>
          <ac:spMkLst>
            <pc:docMk/>
            <pc:sldMk cId="2953178986" sldId="271"/>
            <ac:spMk id="16" creationId="{63998A68-9B07-3AED-7251-D99C93E153E9}"/>
          </ac:spMkLst>
        </pc:spChg>
        <pc:spChg chg="add mod">
          <ac:chgData name="Demmler Joanne (LUKE)" userId="0ab524ed-dfbe-49c6-9b18-9482d10d55f9" providerId="ADAL" clId="{6B8D52E6-741B-4D64-A110-EBB986BF53CE}" dt="2025-05-26T12:19:20.310" v="111" actId="1076"/>
          <ac:spMkLst>
            <pc:docMk/>
            <pc:sldMk cId="2953178986" sldId="271"/>
            <ac:spMk id="19" creationId="{7246EAB9-7350-DD37-23B0-6136B7EF48C2}"/>
          </ac:spMkLst>
        </pc:spChg>
        <pc:spChg chg="add mod">
          <ac:chgData name="Demmler Joanne (LUKE)" userId="0ab524ed-dfbe-49c6-9b18-9482d10d55f9" providerId="ADAL" clId="{6B8D52E6-741B-4D64-A110-EBB986BF53CE}" dt="2025-05-26T12:40:35.542" v="180" actId="20577"/>
          <ac:spMkLst>
            <pc:docMk/>
            <pc:sldMk cId="2953178986" sldId="271"/>
            <ac:spMk id="20" creationId="{F93CDC29-9AB9-2BFB-E964-0CFE306FEC40}"/>
          </ac:spMkLst>
        </pc:spChg>
        <pc:picChg chg="add">
          <ac:chgData name="Demmler Joanne (LUKE)" userId="0ab524ed-dfbe-49c6-9b18-9482d10d55f9" providerId="ADAL" clId="{6B8D52E6-741B-4D64-A110-EBB986BF53CE}" dt="2025-05-26T12:18:37.099" v="90" actId="22"/>
          <ac:picMkLst>
            <pc:docMk/>
            <pc:sldMk cId="2953178986" sldId="271"/>
            <ac:picMk id="18" creationId="{8123E907-8ECD-A6F8-EDFE-1A7D722F7657}"/>
          </ac:picMkLst>
        </pc:picChg>
      </pc:sldChg>
      <pc:sldChg chg="del">
        <pc:chgData name="Demmler Joanne (LUKE)" userId="0ab524ed-dfbe-49c6-9b18-9482d10d55f9" providerId="ADAL" clId="{6B8D52E6-741B-4D64-A110-EBB986BF53CE}" dt="2025-05-26T12:16:36.781" v="15" actId="47"/>
        <pc:sldMkLst>
          <pc:docMk/>
          <pc:sldMk cId="1144859929" sldId="272"/>
        </pc:sldMkLst>
      </pc:sldChg>
      <pc:sldChg chg="addSp delSp add mod">
        <pc:chgData name="Demmler Joanne (LUKE)" userId="0ab524ed-dfbe-49c6-9b18-9482d10d55f9" providerId="ADAL" clId="{6B8D52E6-741B-4D64-A110-EBB986BF53CE}" dt="2025-05-26T12:20:42.657" v="116" actId="22"/>
        <pc:sldMkLst>
          <pc:docMk/>
          <pc:sldMk cId="1577597596" sldId="272"/>
        </pc:sldMkLst>
        <pc:picChg chg="add">
          <ac:chgData name="Demmler Joanne (LUKE)" userId="0ab524ed-dfbe-49c6-9b18-9482d10d55f9" providerId="ADAL" clId="{6B8D52E6-741B-4D64-A110-EBB986BF53CE}" dt="2025-05-26T12:20:42.657" v="116" actId="22"/>
          <ac:picMkLst>
            <pc:docMk/>
            <pc:sldMk cId="1577597596" sldId="272"/>
            <ac:picMk id="3" creationId="{CD3B1D79-E01D-C59B-3A21-60ED7A6C0D3B}"/>
          </ac:picMkLst>
        </pc:picChg>
        <pc:picChg chg="del">
          <ac:chgData name="Demmler Joanne (LUKE)" userId="0ab524ed-dfbe-49c6-9b18-9482d10d55f9" providerId="ADAL" clId="{6B8D52E6-741B-4D64-A110-EBB986BF53CE}" dt="2025-05-26T12:19:47.692" v="115" actId="478"/>
          <ac:picMkLst>
            <pc:docMk/>
            <pc:sldMk cId="1577597596" sldId="272"/>
            <ac:picMk id="18" creationId="{8123E907-8ECD-A6F8-EDFE-1A7D722F7657}"/>
          </ac:picMkLst>
        </pc:picChg>
      </pc:sldChg>
      <pc:sldChg chg="del">
        <pc:chgData name="Demmler Joanne (LUKE)" userId="0ab524ed-dfbe-49c6-9b18-9482d10d55f9" providerId="ADAL" clId="{6B8D52E6-741B-4D64-A110-EBB986BF53CE}" dt="2025-05-26T12:16:37.004" v="16" actId="47"/>
        <pc:sldMkLst>
          <pc:docMk/>
          <pc:sldMk cId="1955421704" sldId="273"/>
        </pc:sldMkLst>
      </pc:sldChg>
      <pc:sldChg chg="addSp delSp modSp add mod">
        <pc:chgData name="Demmler Joanne (LUKE)" userId="0ab524ed-dfbe-49c6-9b18-9482d10d55f9" providerId="ADAL" clId="{6B8D52E6-741B-4D64-A110-EBB986BF53CE}" dt="2025-05-26T12:21:48.662" v="120" actId="1076"/>
        <pc:sldMkLst>
          <pc:docMk/>
          <pc:sldMk cId="3030192991" sldId="273"/>
        </pc:sldMkLst>
        <pc:picChg chg="del">
          <ac:chgData name="Demmler Joanne (LUKE)" userId="0ab524ed-dfbe-49c6-9b18-9482d10d55f9" providerId="ADAL" clId="{6B8D52E6-741B-4D64-A110-EBB986BF53CE}" dt="2025-05-26T12:20:51.879" v="118" actId="478"/>
          <ac:picMkLst>
            <pc:docMk/>
            <pc:sldMk cId="3030192991" sldId="273"/>
            <ac:picMk id="3" creationId="{CD3B1D79-E01D-C59B-3A21-60ED7A6C0D3B}"/>
          </ac:picMkLst>
        </pc:picChg>
        <pc:picChg chg="add mod">
          <ac:chgData name="Demmler Joanne (LUKE)" userId="0ab524ed-dfbe-49c6-9b18-9482d10d55f9" providerId="ADAL" clId="{6B8D52E6-741B-4D64-A110-EBB986BF53CE}" dt="2025-05-26T12:21:48.662" v="120" actId="1076"/>
          <ac:picMkLst>
            <pc:docMk/>
            <pc:sldMk cId="3030192991" sldId="273"/>
            <ac:picMk id="4" creationId="{125248DE-A668-24F9-402B-FFDB8268A4A1}"/>
          </ac:picMkLst>
        </pc:picChg>
      </pc:sldChg>
      <pc:sldChg chg="addSp delSp modSp add mod">
        <pc:chgData name="Demmler Joanne (LUKE)" userId="0ab524ed-dfbe-49c6-9b18-9482d10d55f9" providerId="ADAL" clId="{6B8D52E6-741B-4D64-A110-EBB986BF53CE}" dt="2025-05-26T12:25:21.300" v="131" actId="1076"/>
        <pc:sldMkLst>
          <pc:docMk/>
          <pc:sldMk cId="116880061" sldId="274"/>
        </pc:sldMkLst>
        <pc:spChg chg="add mod">
          <ac:chgData name="Demmler Joanne (LUKE)" userId="0ab524ed-dfbe-49c6-9b18-9482d10d55f9" providerId="ADAL" clId="{6B8D52E6-741B-4D64-A110-EBB986BF53CE}" dt="2025-05-26T12:23:23.826" v="127" actId="208"/>
          <ac:spMkLst>
            <pc:docMk/>
            <pc:sldMk cId="116880061" sldId="274"/>
            <ac:spMk id="5" creationId="{6CC985F8-5678-89BA-BE98-499577FFDEF3}"/>
          </ac:spMkLst>
        </pc:spChg>
        <pc:picChg chg="add mod">
          <ac:chgData name="Demmler Joanne (LUKE)" userId="0ab524ed-dfbe-49c6-9b18-9482d10d55f9" providerId="ADAL" clId="{6B8D52E6-741B-4D64-A110-EBB986BF53CE}" dt="2025-05-26T12:22:32.580" v="124" actId="1076"/>
          <ac:picMkLst>
            <pc:docMk/>
            <pc:sldMk cId="116880061" sldId="274"/>
            <ac:picMk id="3" creationId="{B8D655F1-C937-F960-A7AF-C91EE83224EF}"/>
          </ac:picMkLst>
        </pc:picChg>
        <pc:picChg chg="del">
          <ac:chgData name="Demmler Joanne (LUKE)" userId="0ab524ed-dfbe-49c6-9b18-9482d10d55f9" providerId="ADAL" clId="{6B8D52E6-741B-4D64-A110-EBB986BF53CE}" dt="2025-05-26T12:21:54.197" v="122" actId="478"/>
          <ac:picMkLst>
            <pc:docMk/>
            <pc:sldMk cId="116880061" sldId="274"/>
            <ac:picMk id="4" creationId="{125248DE-A668-24F9-402B-FFDB8268A4A1}"/>
          </ac:picMkLst>
        </pc:picChg>
        <pc:picChg chg="add del">
          <ac:chgData name="Demmler Joanne (LUKE)" userId="0ab524ed-dfbe-49c6-9b18-9482d10d55f9" providerId="ADAL" clId="{6B8D52E6-741B-4D64-A110-EBB986BF53CE}" dt="2025-05-26T12:25:17.085" v="129" actId="478"/>
          <ac:picMkLst>
            <pc:docMk/>
            <pc:sldMk cId="116880061" sldId="274"/>
            <ac:picMk id="7" creationId="{BDE8B011-9CAB-6D3B-D458-88359B544583}"/>
          </ac:picMkLst>
        </pc:picChg>
        <pc:picChg chg="add mod">
          <ac:chgData name="Demmler Joanne (LUKE)" userId="0ab524ed-dfbe-49c6-9b18-9482d10d55f9" providerId="ADAL" clId="{6B8D52E6-741B-4D64-A110-EBB986BF53CE}" dt="2025-05-26T12:25:21.300" v="131" actId="1076"/>
          <ac:picMkLst>
            <pc:docMk/>
            <pc:sldMk cId="116880061" sldId="274"/>
            <ac:picMk id="9" creationId="{73810E21-F934-C80A-59B4-2D7B9A93B89A}"/>
          </ac:picMkLst>
        </pc:picChg>
      </pc:sldChg>
      <pc:sldChg chg="del">
        <pc:chgData name="Demmler Joanne (LUKE)" userId="0ab524ed-dfbe-49c6-9b18-9482d10d55f9" providerId="ADAL" clId="{6B8D52E6-741B-4D64-A110-EBB986BF53CE}" dt="2025-05-26T12:16:37.203" v="17" actId="47"/>
        <pc:sldMkLst>
          <pc:docMk/>
          <pc:sldMk cId="3457492708" sldId="274"/>
        </pc:sldMkLst>
      </pc:sldChg>
      <pc:sldChg chg="addSp delSp modSp add mod">
        <pc:chgData name="Demmler Joanne (LUKE)" userId="0ab524ed-dfbe-49c6-9b18-9482d10d55f9" providerId="ADAL" clId="{6B8D52E6-741B-4D64-A110-EBB986BF53CE}" dt="2025-05-26T12:30:41.969" v="158" actId="478"/>
        <pc:sldMkLst>
          <pc:docMk/>
          <pc:sldMk cId="3262912428" sldId="275"/>
        </pc:sldMkLst>
        <pc:spChg chg="del">
          <ac:chgData name="Demmler Joanne (LUKE)" userId="0ab524ed-dfbe-49c6-9b18-9482d10d55f9" providerId="ADAL" clId="{6B8D52E6-741B-4D64-A110-EBB986BF53CE}" dt="2025-05-26T12:30:41.969" v="158" actId="478"/>
          <ac:spMkLst>
            <pc:docMk/>
            <pc:sldMk cId="3262912428" sldId="275"/>
            <ac:spMk id="5" creationId="{6CC985F8-5678-89BA-BE98-499577FFDEF3}"/>
          </ac:spMkLst>
        </pc:spChg>
        <pc:spChg chg="mod">
          <ac:chgData name="Demmler Joanne (LUKE)" userId="0ab524ed-dfbe-49c6-9b18-9482d10d55f9" providerId="ADAL" clId="{6B8D52E6-741B-4D64-A110-EBB986BF53CE}" dt="2025-05-26T12:28:05.342" v="147" actId="20577"/>
          <ac:spMkLst>
            <pc:docMk/>
            <pc:sldMk cId="3262912428" sldId="275"/>
            <ac:spMk id="16" creationId="{63998A68-9B07-3AED-7251-D99C93E153E9}"/>
          </ac:spMkLst>
        </pc:spChg>
        <pc:picChg chg="del">
          <ac:chgData name="Demmler Joanne (LUKE)" userId="0ab524ed-dfbe-49c6-9b18-9482d10d55f9" providerId="ADAL" clId="{6B8D52E6-741B-4D64-A110-EBB986BF53CE}" dt="2025-05-26T12:27:52.181" v="134" actId="478"/>
          <ac:picMkLst>
            <pc:docMk/>
            <pc:sldMk cId="3262912428" sldId="275"/>
            <ac:picMk id="3" creationId="{B8D655F1-C937-F960-A7AF-C91EE83224EF}"/>
          </ac:picMkLst>
        </pc:picChg>
        <pc:picChg chg="add mod">
          <ac:chgData name="Demmler Joanne (LUKE)" userId="0ab524ed-dfbe-49c6-9b18-9482d10d55f9" providerId="ADAL" clId="{6B8D52E6-741B-4D64-A110-EBB986BF53CE}" dt="2025-05-26T12:27:55.758" v="136" actId="1076"/>
          <ac:picMkLst>
            <pc:docMk/>
            <pc:sldMk cId="3262912428" sldId="275"/>
            <ac:picMk id="4" creationId="{1154E79C-BA0A-E463-31D2-B464DE9CED76}"/>
          </ac:picMkLst>
        </pc:picChg>
        <pc:picChg chg="add mod">
          <ac:chgData name="Demmler Joanne (LUKE)" userId="0ab524ed-dfbe-49c6-9b18-9482d10d55f9" providerId="ADAL" clId="{6B8D52E6-741B-4D64-A110-EBB986BF53CE}" dt="2025-05-26T12:28:54.110" v="149" actId="1076"/>
          <ac:picMkLst>
            <pc:docMk/>
            <pc:sldMk cId="3262912428" sldId="275"/>
            <ac:picMk id="7" creationId="{C5FFD2EB-2432-88DF-CFD1-E3DAB373A0EE}"/>
          </ac:picMkLst>
        </pc:picChg>
        <pc:picChg chg="del">
          <ac:chgData name="Demmler Joanne (LUKE)" userId="0ab524ed-dfbe-49c6-9b18-9482d10d55f9" providerId="ADAL" clId="{6B8D52E6-741B-4D64-A110-EBB986BF53CE}" dt="2025-05-26T12:27:50.570" v="133" actId="478"/>
          <ac:picMkLst>
            <pc:docMk/>
            <pc:sldMk cId="3262912428" sldId="275"/>
            <ac:picMk id="9" creationId="{73810E21-F934-C80A-59B4-2D7B9A93B89A}"/>
          </ac:picMkLst>
        </pc:picChg>
      </pc:sldChg>
      <pc:sldChg chg="del">
        <pc:chgData name="Demmler Joanne (LUKE)" userId="0ab524ed-dfbe-49c6-9b18-9482d10d55f9" providerId="ADAL" clId="{6B8D52E6-741B-4D64-A110-EBB986BF53CE}" dt="2025-05-26T12:16:37.586" v="19" actId="47"/>
        <pc:sldMkLst>
          <pc:docMk/>
          <pc:sldMk cId="1445722941" sldId="276"/>
        </pc:sldMkLst>
      </pc:sldChg>
      <pc:sldChg chg="addSp delSp modSp add mod">
        <pc:chgData name="Demmler Joanne (LUKE)" userId="0ab524ed-dfbe-49c6-9b18-9482d10d55f9" providerId="ADAL" clId="{6B8D52E6-741B-4D64-A110-EBB986BF53CE}" dt="2025-05-26T12:30:46.113" v="159" actId="478"/>
        <pc:sldMkLst>
          <pc:docMk/>
          <pc:sldMk cId="3487204550" sldId="276"/>
        </pc:sldMkLst>
        <pc:spChg chg="del">
          <ac:chgData name="Demmler Joanne (LUKE)" userId="0ab524ed-dfbe-49c6-9b18-9482d10d55f9" providerId="ADAL" clId="{6B8D52E6-741B-4D64-A110-EBB986BF53CE}" dt="2025-05-26T12:30:46.113" v="159" actId="478"/>
          <ac:spMkLst>
            <pc:docMk/>
            <pc:sldMk cId="3487204550" sldId="276"/>
            <ac:spMk id="5" creationId="{6CC985F8-5678-89BA-BE98-499577FFDEF3}"/>
          </ac:spMkLst>
        </pc:spChg>
        <pc:picChg chg="add mod">
          <ac:chgData name="Demmler Joanne (LUKE)" userId="0ab524ed-dfbe-49c6-9b18-9482d10d55f9" providerId="ADAL" clId="{6B8D52E6-741B-4D64-A110-EBB986BF53CE}" dt="2025-05-26T12:29:46.875" v="154" actId="1076"/>
          <ac:picMkLst>
            <pc:docMk/>
            <pc:sldMk cId="3487204550" sldId="276"/>
            <ac:picMk id="3" creationId="{A62FA5C6-8BF5-51AE-4962-EE04CF9CAD59}"/>
          </ac:picMkLst>
        </pc:picChg>
        <pc:picChg chg="del">
          <ac:chgData name="Demmler Joanne (LUKE)" userId="0ab524ed-dfbe-49c6-9b18-9482d10d55f9" providerId="ADAL" clId="{6B8D52E6-741B-4D64-A110-EBB986BF53CE}" dt="2025-05-26T12:29:44.602" v="152" actId="478"/>
          <ac:picMkLst>
            <pc:docMk/>
            <pc:sldMk cId="3487204550" sldId="276"/>
            <ac:picMk id="4" creationId="{1154E79C-BA0A-E463-31D2-B464DE9CED76}"/>
          </ac:picMkLst>
        </pc:picChg>
        <pc:picChg chg="del">
          <ac:chgData name="Demmler Joanne (LUKE)" userId="0ab524ed-dfbe-49c6-9b18-9482d10d55f9" providerId="ADAL" clId="{6B8D52E6-741B-4D64-A110-EBB986BF53CE}" dt="2025-05-26T12:29:43.151" v="151" actId="478"/>
          <ac:picMkLst>
            <pc:docMk/>
            <pc:sldMk cId="3487204550" sldId="276"/>
            <ac:picMk id="7" creationId="{C5FFD2EB-2432-88DF-CFD1-E3DAB373A0EE}"/>
          </ac:picMkLst>
        </pc:picChg>
      </pc:sldChg>
      <pc:sldChg chg="del">
        <pc:chgData name="Demmler Joanne (LUKE)" userId="0ab524ed-dfbe-49c6-9b18-9482d10d55f9" providerId="ADAL" clId="{6B8D52E6-741B-4D64-A110-EBB986BF53CE}" dt="2025-05-26T12:16:37.394" v="18" actId="47"/>
        <pc:sldMkLst>
          <pc:docMk/>
          <pc:sldMk cId="134759252" sldId="277"/>
        </pc:sldMkLst>
      </pc:sldChg>
      <pc:sldChg chg="addSp delSp add mod">
        <pc:chgData name="Demmler Joanne (LUKE)" userId="0ab524ed-dfbe-49c6-9b18-9482d10d55f9" providerId="ADAL" clId="{6B8D52E6-741B-4D64-A110-EBB986BF53CE}" dt="2025-05-26T12:30:49.321" v="160" actId="478"/>
        <pc:sldMkLst>
          <pc:docMk/>
          <pc:sldMk cId="1166753118" sldId="277"/>
        </pc:sldMkLst>
        <pc:spChg chg="del">
          <ac:chgData name="Demmler Joanne (LUKE)" userId="0ab524ed-dfbe-49c6-9b18-9482d10d55f9" providerId="ADAL" clId="{6B8D52E6-741B-4D64-A110-EBB986BF53CE}" dt="2025-05-26T12:30:49.321" v="160" actId="478"/>
          <ac:spMkLst>
            <pc:docMk/>
            <pc:sldMk cId="1166753118" sldId="277"/>
            <ac:spMk id="5" creationId="{6CC985F8-5678-89BA-BE98-499577FFDEF3}"/>
          </ac:spMkLst>
        </pc:spChg>
        <pc:picChg chg="del">
          <ac:chgData name="Demmler Joanne (LUKE)" userId="0ab524ed-dfbe-49c6-9b18-9482d10d55f9" providerId="ADAL" clId="{6B8D52E6-741B-4D64-A110-EBB986BF53CE}" dt="2025-05-26T12:30:36.142" v="156" actId="478"/>
          <ac:picMkLst>
            <pc:docMk/>
            <pc:sldMk cId="1166753118" sldId="277"/>
            <ac:picMk id="3" creationId="{A62FA5C6-8BF5-51AE-4962-EE04CF9CAD59}"/>
          </ac:picMkLst>
        </pc:picChg>
        <pc:picChg chg="add">
          <ac:chgData name="Demmler Joanne (LUKE)" userId="0ab524ed-dfbe-49c6-9b18-9482d10d55f9" providerId="ADAL" clId="{6B8D52E6-741B-4D64-A110-EBB986BF53CE}" dt="2025-05-26T12:30:36.481" v="157" actId="22"/>
          <ac:picMkLst>
            <pc:docMk/>
            <pc:sldMk cId="1166753118" sldId="277"/>
            <ac:picMk id="4" creationId="{34523962-2957-1FE2-921D-492E5D59C504}"/>
          </ac:picMkLst>
        </pc:picChg>
      </pc:sldChg>
      <pc:sldChg chg="addSp delSp modSp add mod">
        <pc:chgData name="Demmler Joanne (LUKE)" userId="0ab524ed-dfbe-49c6-9b18-9482d10d55f9" providerId="ADAL" clId="{6B8D52E6-741B-4D64-A110-EBB986BF53CE}" dt="2025-05-26T12:40:08.539" v="177" actId="20577"/>
        <pc:sldMkLst>
          <pc:docMk/>
          <pc:sldMk cId="3672385264" sldId="278"/>
        </pc:sldMkLst>
        <pc:spChg chg="add mod">
          <ac:chgData name="Demmler Joanne (LUKE)" userId="0ab524ed-dfbe-49c6-9b18-9482d10d55f9" providerId="ADAL" clId="{6B8D52E6-741B-4D64-A110-EBB986BF53CE}" dt="2025-05-26T12:40:08.539" v="177" actId="20577"/>
          <ac:spMkLst>
            <pc:docMk/>
            <pc:sldMk cId="3672385264" sldId="278"/>
            <ac:spMk id="3" creationId="{9E145EEE-D29D-C0AC-5A2E-5CF13D1FB50C}"/>
          </ac:spMkLst>
        </pc:spChg>
        <pc:spChg chg="del">
          <ac:chgData name="Demmler Joanne (LUKE)" userId="0ab524ed-dfbe-49c6-9b18-9482d10d55f9" providerId="ADAL" clId="{6B8D52E6-741B-4D64-A110-EBB986BF53CE}" dt="2025-05-26T12:39:54.119" v="163" actId="478"/>
          <ac:spMkLst>
            <pc:docMk/>
            <pc:sldMk cId="3672385264" sldId="278"/>
            <ac:spMk id="16" creationId="{63998A68-9B07-3AED-7251-D99C93E153E9}"/>
          </ac:spMkLst>
        </pc:spChg>
        <pc:spChg chg="del">
          <ac:chgData name="Demmler Joanne (LUKE)" userId="0ab524ed-dfbe-49c6-9b18-9482d10d55f9" providerId="ADAL" clId="{6B8D52E6-741B-4D64-A110-EBB986BF53CE}" dt="2025-05-26T12:40:00.284" v="165" actId="478"/>
          <ac:spMkLst>
            <pc:docMk/>
            <pc:sldMk cId="3672385264" sldId="278"/>
            <ac:spMk id="19" creationId="{7246EAB9-7350-DD37-23B0-6136B7EF48C2}"/>
          </ac:spMkLst>
        </pc:spChg>
        <pc:picChg chg="del">
          <ac:chgData name="Demmler Joanne (LUKE)" userId="0ab524ed-dfbe-49c6-9b18-9482d10d55f9" providerId="ADAL" clId="{6B8D52E6-741B-4D64-A110-EBB986BF53CE}" dt="2025-05-26T12:39:47.859" v="162" actId="478"/>
          <ac:picMkLst>
            <pc:docMk/>
            <pc:sldMk cId="3672385264" sldId="278"/>
            <ac:picMk id="4" creationId="{34523962-2957-1FE2-921D-492E5D59C504}"/>
          </ac:picMkLst>
        </pc:picChg>
      </pc:sldChg>
      <pc:sldChg chg="del">
        <pc:chgData name="Demmler Joanne (LUKE)" userId="0ab524ed-dfbe-49c6-9b18-9482d10d55f9" providerId="ADAL" clId="{6B8D52E6-741B-4D64-A110-EBB986BF53CE}" dt="2025-05-26T12:16:30.131" v="11" actId="47"/>
        <pc:sldMkLst>
          <pc:docMk/>
          <pc:sldMk cId="4171721585" sldId="278"/>
        </pc:sldMkLst>
      </pc:sldChg>
      <pc:sldChg chg="del">
        <pc:chgData name="Demmler Joanne (LUKE)" userId="0ab524ed-dfbe-49c6-9b18-9482d10d55f9" providerId="ADAL" clId="{6B8D52E6-741B-4D64-A110-EBB986BF53CE}" dt="2025-05-26T12:16:31.982" v="12" actId="47"/>
        <pc:sldMkLst>
          <pc:docMk/>
          <pc:sldMk cId="2928161557" sldId="281"/>
        </pc:sldMkLst>
      </pc:sldChg>
      <pc:sldChg chg="del">
        <pc:chgData name="Demmler Joanne (LUKE)" userId="0ab524ed-dfbe-49c6-9b18-9482d10d55f9" providerId="ADAL" clId="{6B8D52E6-741B-4D64-A110-EBB986BF53CE}" dt="2025-05-26T12:16:37.764" v="20" actId="47"/>
        <pc:sldMkLst>
          <pc:docMk/>
          <pc:sldMk cId="3756899014" sldId="284"/>
        </pc:sldMkLst>
      </pc:sldChg>
      <pc:sldChg chg="del">
        <pc:chgData name="Demmler Joanne (LUKE)" userId="0ab524ed-dfbe-49c6-9b18-9482d10d55f9" providerId="ADAL" clId="{6B8D52E6-741B-4D64-A110-EBB986BF53CE}" dt="2025-05-26T12:16:32.303" v="13" actId="47"/>
        <pc:sldMkLst>
          <pc:docMk/>
          <pc:sldMk cId="4232809041" sldId="285"/>
        </pc:sldMkLst>
      </pc:sldChg>
      <pc:sldChg chg="del">
        <pc:chgData name="Demmler Joanne (LUKE)" userId="0ab524ed-dfbe-49c6-9b18-9482d10d55f9" providerId="ADAL" clId="{6B8D52E6-741B-4D64-A110-EBB986BF53CE}" dt="2025-05-26T12:16:32.787" v="14" actId="47"/>
        <pc:sldMkLst>
          <pc:docMk/>
          <pc:sldMk cId="3172032376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91F95-897A-431E-9F8C-8CF6BFAE769A}" type="datetimeFigureOut">
              <a:rPr lang="fi-FI" smtClean="0"/>
              <a:t>26.5.2025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25C2A-4C3A-4305-921E-1B61B72147D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0553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highlight>
                  <a:srgbClr val="FFFF00"/>
                </a:highlight>
              </a:rPr>
              <a:t>Note: If the image placeholder rotates when placing an image, do this: </a:t>
            </a:r>
          </a:p>
          <a:p>
            <a:r>
              <a:rPr lang="en-US"/>
              <a:t>1) Undo</a:t>
            </a:r>
          </a:p>
          <a:p>
            <a:r>
              <a:rPr lang="en-US"/>
              <a:t>2) Open the image in any image processing program (Paint etc.)</a:t>
            </a:r>
          </a:p>
          <a:p>
            <a:r>
              <a:rPr lang="en-US"/>
              <a:t>3) Save the image</a:t>
            </a:r>
          </a:p>
          <a:p>
            <a:r>
              <a:rPr lang="en-US"/>
              <a:t>3) Place the image again to your presentation</a:t>
            </a:r>
          </a:p>
          <a:p>
            <a:endParaRPr lang="en-US"/>
          </a:p>
          <a:p>
            <a:r>
              <a:rPr lang="en-US"/>
              <a:t>This problem occasionally happened when inserting a vertical image</a:t>
            </a:r>
            <a:endParaRPr lang="en-US">
              <a:cs typeface="Calibri"/>
            </a:endParaRP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25C2A-4C3A-4305-921E-1B61B72147D8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4500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s://twitter.com/LukeFinland" TargetMode="External"/><Relationship Id="rId18" Type="http://schemas.openxmlformats.org/officeDocument/2006/relationships/image" Target="../media/image23.svg"/><Relationship Id="rId3" Type="http://schemas.openxmlformats.org/officeDocument/2006/relationships/image" Target="../media/image2.svg"/><Relationship Id="rId7" Type="http://schemas.openxmlformats.org/officeDocument/2006/relationships/hyperlink" Target="https://www.instagram.com/luonnonvarakeskus" TargetMode="External"/><Relationship Id="rId12" Type="http://schemas.openxmlformats.org/officeDocument/2006/relationships/image" Target="../media/image19.svg"/><Relationship Id="rId17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hyperlink" Target="https://www.youtube.com/channel/UC7xHn3uDhLTQc-RwLVqDPuA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5" Type="http://schemas.openxmlformats.org/officeDocument/2006/relationships/image" Target="../media/image21.svg"/><Relationship Id="rId10" Type="http://schemas.openxmlformats.org/officeDocument/2006/relationships/hyperlink" Target="https://www.linkedin.com/company/lukefinland" TargetMode="External"/><Relationship Id="rId4" Type="http://schemas.openxmlformats.org/officeDocument/2006/relationships/hyperlink" Target="https://www.facebook.com/Luonnonvarakeskus" TargetMode="External"/><Relationship Id="rId9" Type="http://schemas.openxmlformats.org/officeDocument/2006/relationships/image" Target="../media/image17.svg"/><Relationship Id="rId14" Type="http://schemas.openxmlformats.org/officeDocument/2006/relationships/image" Target="../media/image2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i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uvan paikkamerkki 19">
            <a:extLst>
              <a:ext uri="{FF2B5EF4-FFF2-40B4-BE49-F238E27FC236}">
                <a16:creationId xmlns:a16="http://schemas.microsoft.com/office/drawing/2014/main" id="{64FABF65-AE4E-3473-F585-FF8B78E6F68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50366" y="-4380"/>
            <a:ext cx="6452160" cy="6877396"/>
          </a:xfrm>
          <a:custGeom>
            <a:avLst/>
            <a:gdLst>
              <a:gd name="connsiteX0" fmla="*/ 0 w 3431705"/>
              <a:gd name="connsiteY0" fmla="*/ 0 h 6858000"/>
              <a:gd name="connsiteX1" fmla="*/ 3431705 w 3431705"/>
              <a:gd name="connsiteY1" fmla="*/ 0 h 6858000"/>
              <a:gd name="connsiteX2" fmla="*/ 3431705 w 3431705"/>
              <a:gd name="connsiteY2" fmla="*/ 6858000 h 6858000"/>
              <a:gd name="connsiteX3" fmla="*/ 0 w 3431705"/>
              <a:gd name="connsiteY3" fmla="*/ 6858000 h 6858000"/>
              <a:gd name="connsiteX4" fmla="*/ 0 w 3431705"/>
              <a:gd name="connsiteY4" fmla="*/ 0 h 6858000"/>
              <a:gd name="connsiteX0" fmla="*/ 3157 w 3434862"/>
              <a:gd name="connsiteY0" fmla="*/ 0 h 6858000"/>
              <a:gd name="connsiteX1" fmla="*/ 3434862 w 3434862"/>
              <a:gd name="connsiteY1" fmla="*/ 0 h 6858000"/>
              <a:gd name="connsiteX2" fmla="*/ 3434862 w 3434862"/>
              <a:gd name="connsiteY2" fmla="*/ 6858000 h 6858000"/>
              <a:gd name="connsiteX3" fmla="*/ 3157 w 3434862"/>
              <a:gd name="connsiteY3" fmla="*/ 6858000 h 6858000"/>
              <a:gd name="connsiteX4" fmla="*/ 0 w 3434862"/>
              <a:gd name="connsiteY4" fmla="*/ 3124200 h 6858000"/>
              <a:gd name="connsiteX5" fmla="*/ 3157 w 3434862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758837 w 4190542"/>
              <a:gd name="connsiteY0" fmla="*/ 0 h 6858000"/>
              <a:gd name="connsiteX1" fmla="*/ 4190542 w 4190542"/>
              <a:gd name="connsiteY1" fmla="*/ 0 h 6858000"/>
              <a:gd name="connsiteX2" fmla="*/ 4190542 w 4190542"/>
              <a:gd name="connsiteY2" fmla="*/ 6858000 h 6858000"/>
              <a:gd name="connsiteX3" fmla="*/ 758837 w 4190542"/>
              <a:gd name="connsiteY3" fmla="*/ 6858000 h 6858000"/>
              <a:gd name="connsiteX4" fmla="*/ 0 w 4190542"/>
              <a:gd name="connsiteY4" fmla="*/ 3548525 h 6858000"/>
              <a:gd name="connsiteX5" fmla="*/ 758837 w 4190542"/>
              <a:gd name="connsiteY5" fmla="*/ 0 h 6858000"/>
              <a:gd name="connsiteX0" fmla="*/ 647519 w 4079224"/>
              <a:gd name="connsiteY0" fmla="*/ 0 h 6858000"/>
              <a:gd name="connsiteX1" fmla="*/ 4079224 w 4079224"/>
              <a:gd name="connsiteY1" fmla="*/ 0 h 6858000"/>
              <a:gd name="connsiteX2" fmla="*/ 4079224 w 4079224"/>
              <a:gd name="connsiteY2" fmla="*/ 6858000 h 6858000"/>
              <a:gd name="connsiteX3" fmla="*/ 647519 w 4079224"/>
              <a:gd name="connsiteY3" fmla="*/ 6858000 h 6858000"/>
              <a:gd name="connsiteX4" fmla="*/ 0 w 4079224"/>
              <a:gd name="connsiteY4" fmla="*/ 3528647 h 6858000"/>
              <a:gd name="connsiteX5" fmla="*/ 647519 w 4079224"/>
              <a:gd name="connsiteY5" fmla="*/ 0 h 6858000"/>
              <a:gd name="connsiteX0" fmla="*/ 648002 w 4079707"/>
              <a:gd name="connsiteY0" fmla="*/ 0 h 6858000"/>
              <a:gd name="connsiteX1" fmla="*/ 4079707 w 4079707"/>
              <a:gd name="connsiteY1" fmla="*/ 0 h 6858000"/>
              <a:gd name="connsiteX2" fmla="*/ 4079707 w 4079707"/>
              <a:gd name="connsiteY2" fmla="*/ 6858000 h 6858000"/>
              <a:gd name="connsiteX3" fmla="*/ 648002 w 4079707"/>
              <a:gd name="connsiteY3" fmla="*/ 6858000 h 6858000"/>
              <a:gd name="connsiteX4" fmla="*/ 483 w 4079707"/>
              <a:gd name="connsiteY4" fmla="*/ 3528647 h 6858000"/>
              <a:gd name="connsiteX5" fmla="*/ 648002 w 4079707"/>
              <a:gd name="connsiteY5" fmla="*/ 0 h 6858000"/>
              <a:gd name="connsiteX0" fmla="*/ 647524 w 4079229"/>
              <a:gd name="connsiteY0" fmla="*/ 0 h 6858000"/>
              <a:gd name="connsiteX1" fmla="*/ 4079229 w 4079229"/>
              <a:gd name="connsiteY1" fmla="*/ 0 h 6858000"/>
              <a:gd name="connsiteX2" fmla="*/ 4079229 w 4079229"/>
              <a:gd name="connsiteY2" fmla="*/ 6858000 h 6858000"/>
              <a:gd name="connsiteX3" fmla="*/ 647524 w 4079229"/>
              <a:gd name="connsiteY3" fmla="*/ 6858000 h 6858000"/>
              <a:gd name="connsiteX4" fmla="*/ 5 w 4079229"/>
              <a:gd name="connsiteY4" fmla="*/ 3528647 h 6858000"/>
              <a:gd name="connsiteX5" fmla="*/ 647524 w 4079229"/>
              <a:gd name="connsiteY5" fmla="*/ 0 h 6858000"/>
              <a:gd name="connsiteX0" fmla="*/ 655474 w 4087179"/>
              <a:gd name="connsiteY0" fmla="*/ 0 h 6858000"/>
              <a:gd name="connsiteX1" fmla="*/ 4087179 w 4087179"/>
              <a:gd name="connsiteY1" fmla="*/ 0 h 6858000"/>
              <a:gd name="connsiteX2" fmla="*/ 4087179 w 4087179"/>
              <a:gd name="connsiteY2" fmla="*/ 6858000 h 6858000"/>
              <a:gd name="connsiteX3" fmla="*/ 655474 w 4087179"/>
              <a:gd name="connsiteY3" fmla="*/ 6858000 h 6858000"/>
              <a:gd name="connsiteX4" fmla="*/ 4 w 4087179"/>
              <a:gd name="connsiteY4" fmla="*/ 3405402 h 6858000"/>
              <a:gd name="connsiteX5" fmla="*/ 655474 w 4087179"/>
              <a:gd name="connsiteY5" fmla="*/ 0 h 6858000"/>
              <a:gd name="connsiteX0" fmla="*/ 655836 w 4087541"/>
              <a:gd name="connsiteY0" fmla="*/ 0 h 6858000"/>
              <a:gd name="connsiteX1" fmla="*/ 4087541 w 4087541"/>
              <a:gd name="connsiteY1" fmla="*/ 0 h 6858000"/>
              <a:gd name="connsiteX2" fmla="*/ 4087541 w 4087541"/>
              <a:gd name="connsiteY2" fmla="*/ 6858000 h 6858000"/>
              <a:gd name="connsiteX3" fmla="*/ 655836 w 4087541"/>
              <a:gd name="connsiteY3" fmla="*/ 6858000 h 6858000"/>
              <a:gd name="connsiteX4" fmla="*/ 366 w 4087541"/>
              <a:gd name="connsiteY4" fmla="*/ 3405402 h 6858000"/>
              <a:gd name="connsiteX5" fmla="*/ 655836 w 4087541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6086309"/>
              <a:gd name="connsiteY0" fmla="*/ 4483 h 6862483"/>
              <a:gd name="connsiteX1" fmla="*/ 6086309 w 6086309"/>
              <a:gd name="connsiteY1" fmla="*/ 0 h 6862483"/>
              <a:gd name="connsiteX2" fmla="*/ 4087180 w 6086309"/>
              <a:gd name="connsiteY2" fmla="*/ 6862483 h 6862483"/>
              <a:gd name="connsiteX3" fmla="*/ 655475 w 6086309"/>
              <a:gd name="connsiteY3" fmla="*/ 6862483 h 6862483"/>
              <a:gd name="connsiteX4" fmla="*/ 5 w 6086309"/>
              <a:gd name="connsiteY4" fmla="*/ 3409885 h 6862483"/>
              <a:gd name="connsiteX5" fmla="*/ 655475 w 6086309"/>
              <a:gd name="connsiteY5" fmla="*/ 4483 h 6862483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0 w 6086305"/>
              <a:gd name="connsiteY0" fmla="*/ 4483 h 6866965"/>
              <a:gd name="connsiteX1" fmla="*/ 6086304 w 6086305"/>
              <a:gd name="connsiteY1" fmla="*/ 0 h 6866965"/>
              <a:gd name="connsiteX2" fmla="*/ 6086305 w 6086305"/>
              <a:gd name="connsiteY2" fmla="*/ 6866965 h 6866965"/>
              <a:gd name="connsiteX3" fmla="*/ 655470 w 6086305"/>
              <a:gd name="connsiteY3" fmla="*/ 6862483 h 6866965"/>
              <a:gd name="connsiteX4" fmla="*/ 0 w 6086305"/>
              <a:gd name="connsiteY4" fmla="*/ 3409885 h 6866965"/>
              <a:gd name="connsiteX5" fmla="*/ 655470 w 6086305"/>
              <a:gd name="connsiteY5" fmla="*/ 4483 h 6866965"/>
              <a:gd name="connsiteX0" fmla="*/ 655470 w 6086305"/>
              <a:gd name="connsiteY0" fmla="*/ 0 h 6862482"/>
              <a:gd name="connsiteX1" fmla="*/ 3836880 w 6086305"/>
              <a:gd name="connsiteY1" fmla="*/ 13744 h 6862482"/>
              <a:gd name="connsiteX2" fmla="*/ 6086305 w 6086305"/>
              <a:gd name="connsiteY2" fmla="*/ 6862482 h 6862482"/>
              <a:gd name="connsiteX3" fmla="*/ 655470 w 6086305"/>
              <a:gd name="connsiteY3" fmla="*/ 6858000 h 6862482"/>
              <a:gd name="connsiteX4" fmla="*/ 0 w 6086305"/>
              <a:gd name="connsiteY4" fmla="*/ 3405402 h 6862482"/>
              <a:gd name="connsiteX5" fmla="*/ 655470 w 6086305"/>
              <a:gd name="connsiteY5" fmla="*/ 0 h 6862482"/>
              <a:gd name="connsiteX0" fmla="*/ 655470 w 3864313"/>
              <a:gd name="connsiteY0" fmla="*/ 0 h 6862482"/>
              <a:gd name="connsiteX1" fmla="*/ 3836880 w 3864313"/>
              <a:gd name="connsiteY1" fmla="*/ 13744 h 6862482"/>
              <a:gd name="connsiteX2" fmla="*/ 3864313 w 3864313"/>
              <a:gd name="connsiteY2" fmla="*/ 6862482 h 6862482"/>
              <a:gd name="connsiteX3" fmla="*/ 655470 w 3864313"/>
              <a:gd name="connsiteY3" fmla="*/ 6858000 h 6862482"/>
              <a:gd name="connsiteX4" fmla="*/ 0 w 3864313"/>
              <a:gd name="connsiteY4" fmla="*/ 3405402 h 6862482"/>
              <a:gd name="connsiteX5" fmla="*/ 655470 w 3864313"/>
              <a:gd name="connsiteY5" fmla="*/ 0 h 6862482"/>
              <a:gd name="connsiteX0" fmla="*/ 72639 w 5518655"/>
              <a:gd name="connsiteY0" fmla="*/ 12800 h 6848738"/>
              <a:gd name="connsiteX1" fmla="*/ 5491222 w 5518655"/>
              <a:gd name="connsiteY1" fmla="*/ 0 h 6848738"/>
              <a:gd name="connsiteX2" fmla="*/ 5518655 w 5518655"/>
              <a:gd name="connsiteY2" fmla="*/ 6848738 h 6848738"/>
              <a:gd name="connsiteX3" fmla="*/ 2309812 w 5518655"/>
              <a:gd name="connsiteY3" fmla="*/ 6844256 h 6848738"/>
              <a:gd name="connsiteX4" fmla="*/ 1654342 w 5518655"/>
              <a:gd name="connsiteY4" fmla="*/ 3391658 h 6848738"/>
              <a:gd name="connsiteX5" fmla="*/ 72639 w 5518655"/>
              <a:gd name="connsiteY5" fmla="*/ 12800 h 6848738"/>
              <a:gd name="connsiteX0" fmla="*/ 66096 w 5512112"/>
              <a:gd name="connsiteY0" fmla="*/ 12800 h 6853104"/>
              <a:gd name="connsiteX1" fmla="*/ 5484679 w 5512112"/>
              <a:gd name="connsiteY1" fmla="*/ 0 h 6853104"/>
              <a:gd name="connsiteX2" fmla="*/ 5512112 w 5512112"/>
              <a:gd name="connsiteY2" fmla="*/ 6848738 h 6853104"/>
              <a:gd name="connsiteX3" fmla="*/ 1087028 w 5512112"/>
              <a:gd name="connsiteY3" fmla="*/ 6853104 h 6853104"/>
              <a:gd name="connsiteX4" fmla="*/ 1647799 w 5512112"/>
              <a:gd name="connsiteY4" fmla="*/ 3391658 h 6853104"/>
              <a:gd name="connsiteX5" fmla="*/ 66096 w 5512112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40792 w 6486808"/>
              <a:gd name="connsiteY0" fmla="*/ 12800 h 6853104"/>
              <a:gd name="connsiteX1" fmla="*/ 6459375 w 6486808"/>
              <a:gd name="connsiteY1" fmla="*/ 0 h 6853104"/>
              <a:gd name="connsiteX2" fmla="*/ 6486808 w 6486808"/>
              <a:gd name="connsiteY2" fmla="*/ 6848738 h 6853104"/>
              <a:gd name="connsiteX3" fmla="*/ 2061724 w 6486808"/>
              <a:gd name="connsiteY3" fmla="*/ 6853104 h 6853104"/>
              <a:gd name="connsiteX4" fmla="*/ 30215 w 6486808"/>
              <a:gd name="connsiteY4" fmla="*/ 3099669 h 6853104"/>
              <a:gd name="connsiteX5" fmla="*/ 1040792 w 6486808"/>
              <a:gd name="connsiteY5" fmla="*/ 12800 h 6853104"/>
              <a:gd name="connsiteX0" fmla="*/ 1011865 w 6457881"/>
              <a:gd name="connsiteY0" fmla="*/ 12800 h 6853104"/>
              <a:gd name="connsiteX1" fmla="*/ 6430448 w 6457881"/>
              <a:gd name="connsiteY1" fmla="*/ 0 h 6853104"/>
              <a:gd name="connsiteX2" fmla="*/ 6457881 w 6457881"/>
              <a:gd name="connsiteY2" fmla="*/ 6848738 h 6853104"/>
              <a:gd name="connsiteX3" fmla="*/ 2032797 w 6457881"/>
              <a:gd name="connsiteY3" fmla="*/ 6853104 h 6853104"/>
              <a:gd name="connsiteX4" fmla="*/ 1288 w 6457881"/>
              <a:gd name="connsiteY4" fmla="*/ 3099669 h 6853104"/>
              <a:gd name="connsiteX5" fmla="*/ 1011865 w 6457881"/>
              <a:gd name="connsiteY5" fmla="*/ 12800 h 6853104"/>
              <a:gd name="connsiteX0" fmla="*/ 1020718 w 6466734"/>
              <a:gd name="connsiteY0" fmla="*/ 12800 h 6853104"/>
              <a:gd name="connsiteX1" fmla="*/ 6439301 w 6466734"/>
              <a:gd name="connsiteY1" fmla="*/ 0 h 6853104"/>
              <a:gd name="connsiteX2" fmla="*/ 6466734 w 6466734"/>
              <a:gd name="connsiteY2" fmla="*/ 6848738 h 6853104"/>
              <a:gd name="connsiteX3" fmla="*/ 2041650 w 6466734"/>
              <a:gd name="connsiteY3" fmla="*/ 6853104 h 6853104"/>
              <a:gd name="connsiteX4" fmla="*/ 1263 w 6466734"/>
              <a:gd name="connsiteY4" fmla="*/ 2975795 h 6853104"/>
              <a:gd name="connsiteX5" fmla="*/ 1020718 w 6466734"/>
              <a:gd name="connsiteY5" fmla="*/ 12800 h 6853104"/>
              <a:gd name="connsiteX0" fmla="*/ 1019459 w 6465475"/>
              <a:gd name="connsiteY0" fmla="*/ 12800 h 6853104"/>
              <a:gd name="connsiteX1" fmla="*/ 6438042 w 6465475"/>
              <a:gd name="connsiteY1" fmla="*/ 0 h 6853104"/>
              <a:gd name="connsiteX2" fmla="*/ 6465475 w 6465475"/>
              <a:gd name="connsiteY2" fmla="*/ 6848738 h 6853104"/>
              <a:gd name="connsiteX3" fmla="*/ 2040391 w 6465475"/>
              <a:gd name="connsiteY3" fmla="*/ 6853104 h 6853104"/>
              <a:gd name="connsiteX4" fmla="*/ 4 w 6465475"/>
              <a:gd name="connsiteY4" fmla="*/ 2975795 h 6853104"/>
              <a:gd name="connsiteX5" fmla="*/ 1019459 w 6465475"/>
              <a:gd name="connsiteY5" fmla="*/ 12800 h 6853104"/>
              <a:gd name="connsiteX0" fmla="*/ 1021568 w 6467584"/>
              <a:gd name="connsiteY0" fmla="*/ 12800 h 6853104"/>
              <a:gd name="connsiteX1" fmla="*/ 6440151 w 6467584"/>
              <a:gd name="connsiteY1" fmla="*/ 0 h 6853104"/>
              <a:gd name="connsiteX2" fmla="*/ 6467584 w 6467584"/>
              <a:gd name="connsiteY2" fmla="*/ 6848738 h 6853104"/>
              <a:gd name="connsiteX3" fmla="*/ 2042500 w 6467584"/>
              <a:gd name="connsiteY3" fmla="*/ 6853104 h 6853104"/>
              <a:gd name="connsiteX4" fmla="*/ 2113 w 6467584"/>
              <a:gd name="connsiteY4" fmla="*/ 2975795 h 6853104"/>
              <a:gd name="connsiteX5" fmla="*/ 1021568 w 646758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12486 w 6458502"/>
              <a:gd name="connsiteY0" fmla="*/ 12800 h 6853104"/>
              <a:gd name="connsiteX1" fmla="*/ 6431069 w 6458502"/>
              <a:gd name="connsiteY1" fmla="*/ 0 h 6853104"/>
              <a:gd name="connsiteX2" fmla="*/ 6458502 w 6458502"/>
              <a:gd name="connsiteY2" fmla="*/ 6848738 h 6853104"/>
              <a:gd name="connsiteX3" fmla="*/ 2148828 w 6458502"/>
              <a:gd name="connsiteY3" fmla="*/ 6853104 h 6853104"/>
              <a:gd name="connsiteX4" fmla="*/ 37419 w 6458502"/>
              <a:gd name="connsiteY4" fmla="*/ 3515530 h 6853104"/>
              <a:gd name="connsiteX5" fmla="*/ 1012486 w 6458502"/>
              <a:gd name="connsiteY5" fmla="*/ 12800 h 6853104"/>
              <a:gd name="connsiteX0" fmla="*/ 990687 w 6436703"/>
              <a:gd name="connsiteY0" fmla="*/ 12800 h 6853104"/>
              <a:gd name="connsiteX1" fmla="*/ 6409270 w 6436703"/>
              <a:gd name="connsiteY1" fmla="*/ 0 h 6853104"/>
              <a:gd name="connsiteX2" fmla="*/ 6436703 w 6436703"/>
              <a:gd name="connsiteY2" fmla="*/ 6848738 h 6853104"/>
              <a:gd name="connsiteX3" fmla="*/ 2127029 w 6436703"/>
              <a:gd name="connsiteY3" fmla="*/ 6853104 h 6853104"/>
              <a:gd name="connsiteX4" fmla="*/ 15620 w 6436703"/>
              <a:gd name="connsiteY4" fmla="*/ 3515530 h 6853104"/>
              <a:gd name="connsiteX5" fmla="*/ 990687 w 6436703"/>
              <a:gd name="connsiteY5" fmla="*/ 12800 h 6853104"/>
              <a:gd name="connsiteX0" fmla="*/ 1016653 w 6462669"/>
              <a:gd name="connsiteY0" fmla="*/ 12800 h 6853104"/>
              <a:gd name="connsiteX1" fmla="*/ 6435236 w 6462669"/>
              <a:gd name="connsiteY1" fmla="*/ 0 h 6853104"/>
              <a:gd name="connsiteX2" fmla="*/ 6462669 w 6462669"/>
              <a:gd name="connsiteY2" fmla="*/ 6848738 h 6853104"/>
              <a:gd name="connsiteX3" fmla="*/ 2152995 w 6462669"/>
              <a:gd name="connsiteY3" fmla="*/ 6853104 h 6853104"/>
              <a:gd name="connsiteX4" fmla="*/ 14953 w 6462669"/>
              <a:gd name="connsiteY4" fmla="*/ 3108517 h 6853104"/>
              <a:gd name="connsiteX5" fmla="*/ 1016653 w 6462669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9349 w 6455365"/>
              <a:gd name="connsiteY0" fmla="*/ 12800 h 6853104"/>
              <a:gd name="connsiteX1" fmla="*/ 6427932 w 6455365"/>
              <a:gd name="connsiteY1" fmla="*/ 0 h 6853104"/>
              <a:gd name="connsiteX2" fmla="*/ 6455365 w 6455365"/>
              <a:gd name="connsiteY2" fmla="*/ 6848738 h 6853104"/>
              <a:gd name="connsiteX3" fmla="*/ 2145691 w 6455365"/>
              <a:gd name="connsiteY3" fmla="*/ 6853104 h 6853104"/>
              <a:gd name="connsiteX4" fmla="*/ 7649 w 6455365"/>
              <a:gd name="connsiteY4" fmla="*/ 3108517 h 6853104"/>
              <a:gd name="connsiteX5" fmla="*/ 1009349 w 6455365"/>
              <a:gd name="connsiteY5" fmla="*/ 12800 h 6853104"/>
              <a:gd name="connsiteX0" fmla="*/ 1010436 w 6456452"/>
              <a:gd name="connsiteY0" fmla="*/ 12800 h 6853104"/>
              <a:gd name="connsiteX1" fmla="*/ 6429019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10436 w 6456452"/>
              <a:gd name="connsiteY0" fmla="*/ 12800 h 6853104"/>
              <a:gd name="connsiteX1" fmla="*/ 6446774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03404 w 6449420"/>
              <a:gd name="connsiteY0" fmla="*/ 12800 h 6853104"/>
              <a:gd name="connsiteX1" fmla="*/ 6439742 w 6449420"/>
              <a:gd name="connsiteY1" fmla="*/ 0 h 6853104"/>
              <a:gd name="connsiteX2" fmla="*/ 6449420 w 6449420"/>
              <a:gd name="connsiteY2" fmla="*/ 6848738 h 6853104"/>
              <a:gd name="connsiteX3" fmla="*/ 2139746 w 6449420"/>
              <a:gd name="connsiteY3" fmla="*/ 6853104 h 6853104"/>
              <a:gd name="connsiteX4" fmla="*/ 1704 w 6449420"/>
              <a:gd name="connsiteY4" fmla="*/ 3108517 h 6853104"/>
              <a:gd name="connsiteX5" fmla="*/ 1003404 w 6449420"/>
              <a:gd name="connsiteY5" fmla="*/ 12800 h 6853104"/>
              <a:gd name="connsiteX0" fmla="*/ 252471 w 5698487"/>
              <a:gd name="connsiteY0" fmla="*/ 12800 h 6853104"/>
              <a:gd name="connsiteX1" fmla="*/ 5688809 w 5698487"/>
              <a:gd name="connsiteY1" fmla="*/ 0 h 6853104"/>
              <a:gd name="connsiteX2" fmla="*/ 5698487 w 5698487"/>
              <a:gd name="connsiteY2" fmla="*/ 6848738 h 6853104"/>
              <a:gd name="connsiteX3" fmla="*/ 1388813 w 5698487"/>
              <a:gd name="connsiteY3" fmla="*/ 6853104 h 6853104"/>
              <a:gd name="connsiteX4" fmla="*/ 252471 w 5698487"/>
              <a:gd name="connsiteY4" fmla="*/ 12800 h 6853104"/>
              <a:gd name="connsiteX0" fmla="*/ 976752 w 6422768"/>
              <a:gd name="connsiteY0" fmla="*/ 12800 h 6853104"/>
              <a:gd name="connsiteX1" fmla="*/ 6413090 w 6422768"/>
              <a:gd name="connsiteY1" fmla="*/ 0 h 6853104"/>
              <a:gd name="connsiteX2" fmla="*/ 6422768 w 6422768"/>
              <a:gd name="connsiteY2" fmla="*/ 6848738 h 6853104"/>
              <a:gd name="connsiteX3" fmla="*/ 2113094 w 6422768"/>
              <a:gd name="connsiteY3" fmla="*/ 6853104 h 6853104"/>
              <a:gd name="connsiteX4" fmla="*/ 976752 w 6422768"/>
              <a:gd name="connsiteY4" fmla="*/ 12800 h 6853104"/>
              <a:gd name="connsiteX0" fmla="*/ 1037564 w 6483580"/>
              <a:gd name="connsiteY0" fmla="*/ 12800 h 6853104"/>
              <a:gd name="connsiteX1" fmla="*/ 6473902 w 6483580"/>
              <a:gd name="connsiteY1" fmla="*/ 0 h 6853104"/>
              <a:gd name="connsiteX2" fmla="*/ 6483580 w 6483580"/>
              <a:gd name="connsiteY2" fmla="*/ 6848738 h 6853104"/>
              <a:gd name="connsiteX3" fmla="*/ 2173906 w 6483580"/>
              <a:gd name="connsiteY3" fmla="*/ 6853104 h 6853104"/>
              <a:gd name="connsiteX4" fmla="*/ 1037564 w 6483580"/>
              <a:gd name="connsiteY4" fmla="*/ 12800 h 6853104"/>
              <a:gd name="connsiteX0" fmla="*/ 1010329 w 6456345"/>
              <a:gd name="connsiteY0" fmla="*/ 12800 h 6853104"/>
              <a:gd name="connsiteX1" fmla="*/ 6446667 w 6456345"/>
              <a:gd name="connsiteY1" fmla="*/ 0 h 6853104"/>
              <a:gd name="connsiteX2" fmla="*/ 6456345 w 6456345"/>
              <a:gd name="connsiteY2" fmla="*/ 6848738 h 6853104"/>
              <a:gd name="connsiteX3" fmla="*/ 2146671 w 6456345"/>
              <a:gd name="connsiteY3" fmla="*/ 6853104 h 6853104"/>
              <a:gd name="connsiteX4" fmla="*/ 1010329 w 6456345"/>
              <a:gd name="connsiteY4" fmla="*/ 12800 h 6853104"/>
              <a:gd name="connsiteX0" fmla="*/ 1042634 w 6426506"/>
              <a:gd name="connsiteY0" fmla="*/ 12800 h 6853104"/>
              <a:gd name="connsiteX1" fmla="*/ 6416828 w 6426506"/>
              <a:gd name="connsiteY1" fmla="*/ 0 h 6853104"/>
              <a:gd name="connsiteX2" fmla="*/ 6426506 w 6426506"/>
              <a:gd name="connsiteY2" fmla="*/ 6848738 h 6853104"/>
              <a:gd name="connsiteX3" fmla="*/ 2116832 w 6426506"/>
              <a:gd name="connsiteY3" fmla="*/ 6853104 h 6853104"/>
              <a:gd name="connsiteX4" fmla="*/ 1042634 w 6426506"/>
              <a:gd name="connsiteY4" fmla="*/ 12800 h 6853104"/>
              <a:gd name="connsiteX0" fmla="*/ 1074957 w 6458829"/>
              <a:gd name="connsiteY0" fmla="*/ 12800 h 6853104"/>
              <a:gd name="connsiteX1" fmla="*/ 6449151 w 6458829"/>
              <a:gd name="connsiteY1" fmla="*/ 0 h 6853104"/>
              <a:gd name="connsiteX2" fmla="*/ 6458829 w 6458829"/>
              <a:gd name="connsiteY2" fmla="*/ 6848738 h 6853104"/>
              <a:gd name="connsiteX3" fmla="*/ 2149155 w 6458829"/>
              <a:gd name="connsiteY3" fmla="*/ 6853104 h 6853104"/>
              <a:gd name="connsiteX4" fmla="*/ 1074957 w 6458829"/>
              <a:gd name="connsiteY4" fmla="*/ 12800 h 6853104"/>
              <a:gd name="connsiteX0" fmla="*/ 1088793 w 6472665"/>
              <a:gd name="connsiteY0" fmla="*/ 12800 h 6853104"/>
              <a:gd name="connsiteX1" fmla="*/ 6462987 w 6472665"/>
              <a:gd name="connsiteY1" fmla="*/ 0 h 6853104"/>
              <a:gd name="connsiteX2" fmla="*/ 6472665 w 6472665"/>
              <a:gd name="connsiteY2" fmla="*/ 6848738 h 6853104"/>
              <a:gd name="connsiteX3" fmla="*/ 2136358 w 6472665"/>
              <a:gd name="connsiteY3" fmla="*/ 6853104 h 6853104"/>
              <a:gd name="connsiteX4" fmla="*/ 1088793 w 6472665"/>
              <a:gd name="connsiteY4" fmla="*/ 12800 h 6853104"/>
              <a:gd name="connsiteX0" fmla="*/ 1078539 w 6462411"/>
              <a:gd name="connsiteY0" fmla="*/ 12800 h 6853104"/>
              <a:gd name="connsiteX1" fmla="*/ 6452733 w 6462411"/>
              <a:gd name="connsiteY1" fmla="*/ 0 h 6853104"/>
              <a:gd name="connsiteX2" fmla="*/ 6462411 w 6462411"/>
              <a:gd name="connsiteY2" fmla="*/ 6848738 h 6853104"/>
              <a:gd name="connsiteX3" fmla="*/ 2126104 w 6462411"/>
              <a:gd name="connsiteY3" fmla="*/ 6853104 h 6853104"/>
              <a:gd name="connsiteX4" fmla="*/ 1078539 w 6462411"/>
              <a:gd name="connsiteY4" fmla="*/ 12800 h 6853104"/>
              <a:gd name="connsiteX0" fmla="*/ 1071717 w 6455589"/>
              <a:gd name="connsiteY0" fmla="*/ 12800 h 6853104"/>
              <a:gd name="connsiteX1" fmla="*/ 6445911 w 6455589"/>
              <a:gd name="connsiteY1" fmla="*/ 0 h 6853104"/>
              <a:gd name="connsiteX2" fmla="*/ 6455589 w 6455589"/>
              <a:gd name="connsiteY2" fmla="*/ 6848738 h 6853104"/>
              <a:gd name="connsiteX3" fmla="*/ 2119282 w 6455589"/>
              <a:gd name="connsiteY3" fmla="*/ 6853104 h 6853104"/>
              <a:gd name="connsiteX4" fmla="*/ 1071717 w 6455589"/>
              <a:gd name="connsiteY4" fmla="*/ 12800 h 6853104"/>
              <a:gd name="connsiteX0" fmla="*/ 1074181 w 6453302"/>
              <a:gd name="connsiteY0" fmla="*/ 965 h 6853104"/>
              <a:gd name="connsiteX1" fmla="*/ 6443624 w 6453302"/>
              <a:gd name="connsiteY1" fmla="*/ 0 h 6853104"/>
              <a:gd name="connsiteX2" fmla="*/ 6453302 w 6453302"/>
              <a:gd name="connsiteY2" fmla="*/ 6848738 h 6853104"/>
              <a:gd name="connsiteX3" fmla="*/ 2116995 w 6453302"/>
              <a:gd name="connsiteY3" fmla="*/ 6853104 h 6853104"/>
              <a:gd name="connsiteX4" fmla="*/ 1074181 w 6453302"/>
              <a:gd name="connsiteY4" fmla="*/ 965 h 6853104"/>
              <a:gd name="connsiteX0" fmla="*/ 1075414 w 6452160"/>
              <a:gd name="connsiteY0" fmla="*/ 0 h 6856873"/>
              <a:gd name="connsiteX1" fmla="*/ 6442482 w 6452160"/>
              <a:gd name="connsiteY1" fmla="*/ 3769 h 6856873"/>
              <a:gd name="connsiteX2" fmla="*/ 6452160 w 6452160"/>
              <a:gd name="connsiteY2" fmla="*/ 6852507 h 6856873"/>
              <a:gd name="connsiteX3" fmla="*/ 2115853 w 6452160"/>
              <a:gd name="connsiteY3" fmla="*/ 6856873 h 6856873"/>
              <a:gd name="connsiteX4" fmla="*/ 1075414 w 6452160"/>
              <a:gd name="connsiteY4" fmla="*/ 0 h 6856873"/>
              <a:gd name="connsiteX0" fmla="*/ 1075414 w 6452160"/>
              <a:gd name="connsiteY0" fmla="*/ 0 h 6854506"/>
              <a:gd name="connsiteX1" fmla="*/ 6442482 w 6452160"/>
              <a:gd name="connsiteY1" fmla="*/ 1402 h 6854506"/>
              <a:gd name="connsiteX2" fmla="*/ 6452160 w 6452160"/>
              <a:gd name="connsiteY2" fmla="*/ 6850140 h 6854506"/>
              <a:gd name="connsiteX3" fmla="*/ 2115853 w 6452160"/>
              <a:gd name="connsiteY3" fmla="*/ 6854506 h 6854506"/>
              <a:gd name="connsiteX4" fmla="*/ 1075414 w 6452160"/>
              <a:gd name="connsiteY4" fmla="*/ 0 h 685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2160" h="6854506">
                <a:moveTo>
                  <a:pt x="1075414" y="0"/>
                </a:moveTo>
                <a:lnTo>
                  <a:pt x="6442482" y="1402"/>
                </a:lnTo>
                <a:cubicBezTo>
                  <a:pt x="6442482" y="2290390"/>
                  <a:pt x="6452160" y="4561152"/>
                  <a:pt x="6452160" y="6850140"/>
                </a:cubicBezTo>
                <a:lnTo>
                  <a:pt x="2115853" y="6854506"/>
                </a:lnTo>
                <a:cubicBezTo>
                  <a:pt x="-1162155" y="4556080"/>
                  <a:pt x="101296" y="947525"/>
                  <a:pt x="107541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i-FI"/>
              <a:t>Kuva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76D5831-FAEB-D762-1347-1C4F5B8A63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55AF56-A31D-AC34-A96D-F4846CDDC2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4" y="1304672"/>
            <a:ext cx="4022225" cy="2903494"/>
          </a:xfrm>
        </p:spPr>
        <p:txBody>
          <a:bodyPr lIns="0" tIns="0" rIns="0" bIns="0" anchor="b">
            <a:noAutofit/>
          </a:bodyPr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2CEB6E3-6FFE-4679-85ED-C53932D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24" y="4519282"/>
            <a:ext cx="4022225" cy="74371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1CF98-EA7C-8B0A-947F-B01918BA7704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194106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 Whit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 Diagonal Corner of Rectangle 26">
            <a:extLst>
              <a:ext uri="{FF2B5EF4-FFF2-40B4-BE49-F238E27FC236}">
                <a16:creationId xmlns:a16="http://schemas.microsoft.com/office/drawing/2014/main" id="{9DB6D8E9-B9F0-CE81-73BD-BF709D1BB77D}"/>
              </a:ext>
            </a:extLst>
          </p:cNvPr>
          <p:cNvSpPr/>
          <p:nvPr/>
        </p:nvSpPr>
        <p:spPr>
          <a:xfrm flipH="1">
            <a:off x="858986" y="2438400"/>
            <a:ext cx="10474028" cy="1981200"/>
          </a:xfrm>
          <a:prstGeom prst="round2DiagRect">
            <a:avLst>
              <a:gd name="adj1" fmla="val 28667"/>
              <a:gd name="adj2" fmla="val 0"/>
            </a:avLst>
          </a:prstGeom>
          <a:solidFill>
            <a:schemeClr val="bg1"/>
          </a:solidFill>
          <a:ln w="63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algn="l"/>
            <a:endParaRPr lang="fi-FI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40FD203-CAC2-643E-8172-D22E50977E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000" y="2701960"/>
            <a:ext cx="10080000" cy="1454080"/>
          </a:xfrm>
        </p:spPr>
        <p:txBody>
          <a:bodyPr lIns="0" tIns="0" rIns="0" bIns="0" anchor="ctr">
            <a:noAutofit/>
          </a:bodyPr>
          <a:lstStyle>
            <a:lvl1pPr algn="ctr"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Round Diagonal Corner of Rectangle 26">
            <a:extLst>
              <a:ext uri="{FF2B5EF4-FFF2-40B4-BE49-F238E27FC236}">
                <a16:creationId xmlns:a16="http://schemas.microsoft.com/office/drawing/2014/main" id="{3334CA40-4FB0-DB09-77CD-63F4A902A20A}"/>
              </a:ext>
            </a:extLst>
          </p:cNvPr>
          <p:cNvSpPr/>
          <p:nvPr userDrawn="1"/>
        </p:nvSpPr>
        <p:spPr>
          <a:xfrm flipH="1">
            <a:off x="858986" y="2438400"/>
            <a:ext cx="10474028" cy="1981200"/>
          </a:xfrm>
          <a:prstGeom prst="round2DiagRect">
            <a:avLst>
              <a:gd name="adj1" fmla="val 28667"/>
              <a:gd name="adj2" fmla="val 0"/>
            </a:avLst>
          </a:prstGeom>
          <a:solidFill>
            <a:schemeClr val="bg1"/>
          </a:solidFill>
          <a:ln w="63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algn="l"/>
            <a:endParaRPr lang="fi-FI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5E9816B-5E4B-52AD-BF8F-C14821B8C4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9B2622-046C-3351-0EA9-D8478965B1BB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66412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 Dark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40FD203-CAC2-643E-8172-D22E50977E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24" name="Round Diagonal Corner of Rectangle 23">
            <a:extLst>
              <a:ext uri="{FF2B5EF4-FFF2-40B4-BE49-F238E27FC236}">
                <a16:creationId xmlns:a16="http://schemas.microsoft.com/office/drawing/2014/main" id="{7D6F10EB-0AE2-1716-215A-838A4A4C1845}"/>
              </a:ext>
            </a:extLst>
          </p:cNvPr>
          <p:cNvSpPr/>
          <p:nvPr/>
        </p:nvSpPr>
        <p:spPr>
          <a:xfrm flipH="1">
            <a:off x="858986" y="2438400"/>
            <a:ext cx="10474028" cy="1981200"/>
          </a:xfrm>
          <a:prstGeom prst="round2DiagRect">
            <a:avLst>
              <a:gd name="adj1" fmla="val 28667"/>
              <a:gd name="adj2" fmla="val 0"/>
            </a:avLst>
          </a:prstGeom>
          <a:solidFill>
            <a:schemeClr val="accent2"/>
          </a:solidFill>
          <a:ln w="63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algn="l"/>
            <a:endParaRPr lang="fi-FI"/>
          </a:p>
        </p:txBody>
      </p:sp>
      <p:sp>
        <p:nvSpPr>
          <p:cNvPr id="25" name="Otsikko 1">
            <a:extLst>
              <a:ext uri="{FF2B5EF4-FFF2-40B4-BE49-F238E27FC236}">
                <a16:creationId xmlns:a16="http://schemas.microsoft.com/office/drawing/2014/main" id="{D4564AF8-8CBE-B753-9EAE-5C72A5953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000" y="2701960"/>
            <a:ext cx="10080000" cy="1454080"/>
          </a:xfrm>
        </p:spPr>
        <p:txBody>
          <a:bodyPr lIns="0" tIns="0" rIns="0" bIns="0"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60EB92C-8B0C-4331-80C2-02F160D1A9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3" name="Round Diagonal Corner of Rectangle 23">
            <a:extLst>
              <a:ext uri="{FF2B5EF4-FFF2-40B4-BE49-F238E27FC236}">
                <a16:creationId xmlns:a16="http://schemas.microsoft.com/office/drawing/2014/main" id="{AA4B2B03-0EB2-502D-73B2-1D560D36130A}"/>
              </a:ext>
            </a:extLst>
          </p:cNvPr>
          <p:cNvSpPr/>
          <p:nvPr userDrawn="1"/>
        </p:nvSpPr>
        <p:spPr>
          <a:xfrm flipH="1">
            <a:off x="858986" y="2438400"/>
            <a:ext cx="10474028" cy="1981200"/>
          </a:xfrm>
          <a:prstGeom prst="round2DiagRect">
            <a:avLst>
              <a:gd name="adj1" fmla="val 28667"/>
              <a:gd name="adj2" fmla="val 0"/>
            </a:avLst>
          </a:prstGeom>
          <a:solidFill>
            <a:schemeClr val="accent2"/>
          </a:solidFill>
          <a:ln w="63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pPr algn="l"/>
            <a:endParaRPr lang="fi-FI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BF6EB-06EB-E2E0-D0BE-D8E8AD2602FF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4213824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Events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40FD203-CAC2-643E-8172-D22E50977E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3772686-12D4-3EB4-CA5A-833BA5B76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9777" y="1352777"/>
            <a:ext cx="4152447" cy="4152447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5C5F1058-8F0D-C33F-420C-38601D9841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0AECEF2-CC53-885F-A3B8-6307CCC6A3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9777" y="1352777"/>
            <a:ext cx="4152447" cy="41524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4363ED-890B-B321-354D-589240941BED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77507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Events Whi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40FD203-CAC2-643E-8172-D22E50977E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3772686-12D4-3EB4-CA5A-833BA5B76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9777" y="1352777"/>
            <a:ext cx="4152447" cy="4152447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005C2AC-12E4-66C4-77B9-F311E3E8B5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BD09B00-E6C7-C281-757F-1CE13575AA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9777" y="1352777"/>
            <a:ext cx="4152447" cy="41524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60AA8-94C4-2798-B04D-A7FCA8E393A6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3357148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on paikkamerkki 1">
            <a:extLst>
              <a:ext uri="{FF2B5EF4-FFF2-40B4-BE49-F238E27FC236}">
                <a16:creationId xmlns:a16="http://schemas.microsoft.com/office/drawing/2014/main" id="{631D5EF6-CBFB-718A-BB0E-545D3AB1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502285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6" name="Tekstin paikkamerkki 2">
            <a:extLst>
              <a:ext uri="{FF2B5EF4-FFF2-40B4-BE49-F238E27FC236}">
                <a16:creationId xmlns:a16="http://schemas.microsoft.com/office/drawing/2014/main" id="{662FC35C-828D-186A-280E-A30E6FED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1581785"/>
            <a:ext cx="11114202" cy="4176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938141-0077-3FCF-CB74-746E4EB1E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708450-E2FE-98F5-5E97-3464A5E74E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10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on paikkamerkki 1">
            <a:extLst>
              <a:ext uri="{FF2B5EF4-FFF2-40B4-BE49-F238E27FC236}">
                <a16:creationId xmlns:a16="http://schemas.microsoft.com/office/drawing/2014/main" id="{631D5EF6-CBFB-718A-BB0E-545D3AB1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502285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6" name="Tekstin paikkamerkki 2">
            <a:extLst>
              <a:ext uri="{FF2B5EF4-FFF2-40B4-BE49-F238E27FC236}">
                <a16:creationId xmlns:a16="http://schemas.microsoft.com/office/drawing/2014/main" id="{662FC35C-828D-186A-280E-A30E6FED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1581785"/>
            <a:ext cx="5422208" cy="4176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938141-0077-3FCF-CB74-746E4EB1E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  <p:sp>
        <p:nvSpPr>
          <p:cNvPr id="2" name="Tekstin paikkamerkki 2">
            <a:extLst>
              <a:ext uri="{FF2B5EF4-FFF2-40B4-BE49-F238E27FC236}">
                <a16:creationId xmlns:a16="http://schemas.microsoft.com/office/drawing/2014/main" id="{ACD1B3C7-FDE7-42CA-C4DD-F19B3BDA51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03735" y="1581785"/>
            <a:ext cx="5422208" cy="4176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AD198DD-87F9-D33D-5C92-D62C7083EC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5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s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on paikkamerkki 1">
            <a:extLst>
              <a:ext uri="{FF2B5EF4-FFF2-40B4-BE49-F238E27FC236}">
                <a16:creationId xmlns:a16="http://schemas.microsoft.com/office/drawing/2014/main" id="{631D5EF6-CBFB-718A-BB0E-545D3AB1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502285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6" name="Tekstin paikkamerkki 2">
            <a:extLst>
              <a:ext uri="{FF2B5EF4-FFF2-40B4-BE49-F238E27FC236}">
                <a16:creationId xmlns:a16="http://schemas.microsoft.com/office/drawing/2014/main" id="{662FC35C-828D-186A-280E-A30E6FED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2275113"/>
            <a:ext cx="5422208" cy="3483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938141-0077-3FCF-CB74-746E4EB1E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  <p:sp>
        <p:nvSpPr>
          <p:cNvPr id="2" name="Tekstin paikkamerkki 2">
            <a:extLst>
              <a:ext uri="{FF2B5EF4-FFF2-40B4-BE49-F238E27FC236}">
                <a16:creationId xmlns:a16="http://schemas.microsoft.com/office/drawing/2014/main" id="{ACD1B3C7-FDE7-42CA-C4DD-F19B3BDA51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03735" y="2275113"/>
            <a:ext cx="5422208" cy="3483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2AD6C-5FB2-8686-97C9-6E00FC0D4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300" y="1719491"/>
            <a:ext cx="5426075" cy="44608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7197B8D-4AFD-236B-8BFB-B8BFA6EE43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8528" y="1719491"/>
            <a:ext cx="5426075" cy="44608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277EC57-4060-F6E1-6B86-21D11FFC12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40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wo columns Biling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on paikkamerkki 1">
            <a:extLst>
              <a:ext uri="{FF2B5EF4-FFF2-40B4-BE49-F238E27FC236}">
                <a16:creationId xmlns:a16="http://schemas.microsoft.com/office/drawing/2014/main" id="{631D5EF6-CBFB-718A-BB0E-545D3AB1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502285"/>
            <a:ext cx="5421754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6" name="Tekstin paikkamerkki 2">
            <a:extLst>
              <a:ext uri="{FF2B5EF4-FFF2-40B4-BE49-F238E27FC236}">
                <a16:creationId xmlns:a16="http://schemas.microsoft.com/office/drawing/2014/main" id="{662FC35C-828D-186A-280E-A30E6FED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2275113"/>
            <a:ext cx="5422208" cy="3483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938141-0077-3FCF-CB74-746E4EB1E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  <p:sp>
        <p:nvSpPr>
          <p:cNvPr id="2" name="Tekstin paikkamerkki 2">
            <a:extLst>
              <a:ext uri="{FF2B5EF4-FFF2-40B4-BE49-F238E27FC236}">
                <a16:creationId xmlns:a16="http://schemas.microsoft.com/office/drawing/2014/main" id="{ACD1B3C7-FDE7-42CA-C4DD-F19B3BDA51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03735" y="2275113"/>
            <a:ext cx="5422208" cy="3483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2AD6C-5FB2-8686-97C9-6E00FC0D45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5300" y="1719491"/>
            <a:ext cx="5426075" cy="44608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7197B8D-4AFD-236B-8BFB-B8BFA6EE43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8528" y="1719491"/>
            <a:ext cx="5426075" cy="446088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E259DE-B947-EB21-6ECE-BDA365A4D3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8075" y="501650"/>
            <a:ext cx="5437188" cy="94615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8BDE1BF-256C-24A7-A840-766892226C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43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uvan paikkamerkki 19">
            <a:extLst>
              <a:ext uri="{FF2B5EF4-FFF2-40B4-BE49-F238E27FC236}">
                <a16:creationId xmlns:a16="http://schemas.microsoft.com/office/drawing/2014/main" id="{D20C9294-32F3-3743-2EBC-49C6180E4D8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8211" y="-19540"/>
            <a:ext cx="3868280" cy="6884205"/>
          </a:xfrm>
          <a:custGeom>
            <a:avLst/>
            <a:gdLst>
              <a:gd name="connsiteX0" fmla="*/ 0 w 3431705"/>
              <a:gd name="connsiteY0" fmla="*/ 0 h 6858000"/>
              <a:gd name="connsiteX1" fmla="*/ 3431705 w 3431705"/>
              <a:gd name="connsiteY1" fmla="*/ 0 h 6858000"/>
              <a:gd name="connsiteX2" fmla="*/ 3431705 w 3431705"/>
              <a:gd name="connsiteY2" fmla="*/ 6858000 h 6858000"/>
              <a:gd name="connsiteX3" fmla="*/ 0 w 3431705"/>
              <a:gd name="connsiteY3" fmla="*/ 6858000 h 6858000"/>
              <a:gd name="connsiteX4" fmla="*/ 0 w 3431705"/>
              <a:gd name="connsiteY4" fmla="*/ 0 h 6858000"/>
              <a:gd name="connsiteX0" fmla="*/ 3157 w 3434862"/>
              <a:gd name="connsiteY0" fmla="*/ 0 h 6858000"/>
              <a:gd name="connsiteX1" fmla="*/ 3434862 w 3434862"/>
              <a:gd name="connsiteY1" fmla="*/ 0 h 6858000"/>
              <a:gd name="connsiteX2" fmla="*/ 3434862 w 3434862"/>
              <a:gd name="connsiteY2" fmla="*/ 6858000 h 6858000"/>
              <a:gd name="connsiteX3" fmla="*/ 3157 w 3434862"/>
              <a:gd name="connsiteY3" fmla="*/ 6858000 h 6858000"/>
              <a:gd name="connsiteX4" fmla="*/ 0 w 3434862"/>
              <a:gd name="connsiteY4" fmla="*/ 3124200 h 6858000"/>
              <a:gd name="connsiteX5" fmla="*/ 3157 w 3434862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758837 w 4190542"/>
              <a:gd name="connsiteY0" fmla="*/ 0 h 6858000"/>
              <a:gd name="connsiteX1" fmla="*/ 4190542 w 4190542"/>
              <a:gd name="connsiteY1" fmla="*/ 0 h 6858000"/>
              <a:gd name="connsiteX2" fmla="*/ 4190542 w 4190542"/>
              <a:gd name="connsiteY2" fmla="*/ 6858000 h 6858000"/>
              <a:gd name="connsiteX3" fmla="*/ 758837 w 4190542"/>
              <a:gd name="connsiteY3" fmla="*/ 6858000 h 6858000"/>
              <a:gd name="connsiteX4" fmla="*/ 0 w 4190542"/>
              <a:gd name="connsiteY4" fmla="*/ 3548525 h 6858000"/>
              <a:gd name="connsiteX5" fmla="*/ 758837 w 4190542"/>
              <a:gd name="connsiteY5" fmla="*/ 0 h 6858000"/>
              <a:gd name="connsiteX0" fmla="*/ 647519 w 4079224"/>
              <a:gd name="connsiteY0" fmla="*/ 0 h 6858000"/>
              <a:gd name="connsiteX1" fmla="*/ 4079224 w 4079224"/>
              <a:gd name="connsiteY1" fmla="*/ 0 h 6858000"/>
              <a:gd name="connsiteX2" fmla="*/ 4079224 w 4079224"/>
              <a:gd name="connsiteY2" fmla="*/ 6858000 h 6858000"/>
              <a:gd name="connsiteX3" fmla="*/ 647519 w 4079224"/>
              <a:gd name="connsiteY3" fmla="*/ 6858000 h 6858000"/>
              <a:gd name="connsiteX4" fmla="*/ 0 w 4079224"/>
              <a:gd name="connsiteY4" fmla="*/ 3528647 h 6858000"/>
              <a:gd name="connsiteX5" fmla="*/ 647519 w 4079224"/>
              <a:gd name="connsiteY5" fmla="*/ 0 h 6858000"/>
              <a:gd name="connsiteX0" fmla="*/ 648002 w 4079707"/>
              <a:gd name="connsiteY0" fmla="*/ 0 h 6858000"/>
              <a:gd name="connsiteX1" fmla="*/ 4079707 w 4079707"/>
              <a:gd name="connsiteY1" fmla="*/ 0 h 6858000"/>
              <a:gd name="connsiteX2" fmla="*/ 4079707 w 4079707"/>
              <a:gd name="connsiteY2" fmla="*/ 6858000 h 6858000"/>
              <a:gd name="connsiteX3" fmla="*/ 648002 w 4079707"/>
              <a:gd name="connsiteY3" fmla="*/ 6858000 h 6858000"/>
              <a:gd name="connsiteX4" fmla="*/ 483 w 4079707"/>
              <a:gd name="connsiteY4" fmla="*/ 3528647 h 6858000"/>
              <a:gd name="connsiteX5" fmla="*/ 648002 w 4079707"/>
              <a:gd name="connsiteY5" fmla="*/ 0 h 6858000"/>
              <a:gd name="connsiteX0" fmla="*/ 647524 w 4079229"/>
              <a:gd name="connsiteY0" fmla="*/ 0 h 6858000"/>
              <a:gd name="connsiteX1" fmla="*/ 4079229 w 4079229"/>
              <a:gd name="connsiteY1" fmla="*/ 0 h 6858000"/>
              <a:gd name="connsiteX2" fmla="*/ 4079229 w 4079229"/>
              <a:gd name="connsiteY2" fmla="*/ 6858000 h 6858000"/>
              <a:gd name="connsiteX3" fmla="*/ 647524 w 4079229"/>
              <a:gd name="connsiteY3" fmla="*/ 6858000 h 6858000"/>
              <a:gd name="connsiteX4" fmla="*/ 5 w 4079229"/>
              <a:gd name="connsiteY4" fmla="*/ 3528647 h 6858000"/>
              <a:gd name="connsiteX5" fmla="*/ 647524 w 4079229"/>
              <a:gd name="connsiteY5" fmla="*/ 0 h 6858000"/>
              <a:gd name="connsiteX0" fmla="*/ 655474 w 4087179"/>
              <a:gd name="connsiteY0" fmla="*/ 0 h 6858000"/>
              <a:gd name="connsiteX1" fmla="*/ 4087179 w 4087179"/>
              <a:gd name="connsiteY1" fmla="*/ 0 h 6858000"/>
              <a:gd name="connsiteX2" fmla="*/ 4087179 w 4087179"/>
              <a:gd name="connsiteY2" fmla="*/ 6858000 h 6858000"/>
              <a:gd name="connsiteX3" fmla="*/ 655474 w 4087179"/>
              <a:gd name="connsiteY3" fmla="*/ 6858000 h 6858000"/>
              <a:gd name="connsiteX4" fmla="*/ 4 w 4087179"/>
              <a:gd name="connsiteY4" fmla="*/ 3405402 h 6858000"/>
              <a:gd name="connsiteX5" fmla="*/ 655474 w 4087179"/>
              <a:gd name="connsiteY5" fmla="*/ 0 h 6858000"/>
              <a:gd name="connsiteX0" fmla="*/ 655836 w 4087541"/>
              <a:gd name="connsiteY0" fmla="*/ 0 h 6858000"/>
              <a:gd name="connsiteX1" fmla="*/ 4087541 w 4087541"/>
              <a:gd name="connsiteY1" fmla="*/ 0 h 6858000"/>
              <a:gd name="connsiteX2" fmla="*/ 4087541 w 4087541"/>
              <a:gd name="connsiteY2" fmla="*/ 6858000 h 6858000"/>
              <a:gd name="connsiteX3" fmla="*/ 655836 w 4087541"/>
              <a:gd name="connsiteY3" fmla="*/ 6858000 h 6858000"/>
              <a:gd name="connsiteX4" fmla="*/ 366 w 4087541"/>
              <a:gd name="connsiteY4" fmla="*/ 3405402 h 6858000"/>
              <a:gd name="connsiteX5" fmla="*/ 655836 w 4087541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6086309"/>
              <a:gd name="connsiteY0" fmla="*/ 4483 h 6862483"/>
              <a:gd name="connsiteX1" fmla="*/ 6086309 w 6086309"/>
              <a:gd name="connsiteY1" fmla="*/ 0 h 6862483"/>
              <a:gd name="connsiteX2" fmla="*/ 4087180 w 6086309"/>
              <a:gd name="connsiteY2" fmla="*/ 6862483 h 6862483"/>
              <a:gd name="connsiteX3" fmla="*/ 655475 w 6086309"/>
              <a:gd name="connsiteY3" fmla="*/ 6862483 h 6862483"/>
              <a:gd name="connsiteX4" fmla="*/ 5 w 6086309"/>
              <a:gd name="connsiteY4" fmla="*/ 3409885 h 6862483"/>
              <a:gd name="connsiteX5" fmla="*/ 655475 w 6086309"/>
              <a:gd name="connsiteY5" fmla="*/ 4483 h 6862483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0 w 6086305"/>
              <a:gd name="connsiteY0" fmla="*/ 4483 h 6866965"/>
              <a:gd name="connsiteX1" fmla="*/ 6086304 w 6086305"/>
              <a:gd name="connsiteY1" fmla="*/ 0 h 6866965"/>
              <a:gd name="connsiteX2" fmla="*/ 6086305 w 6086305"/>
              <a:gd name="connsiteY2" fmla="*/ 6866965 h 6866965"/>
              <a:gd name="connsiteX3" fmla="*/ 655470 w 6086305"/>
              <a:gd name="connsiteY3" fmla="*/ 6862483 h 6866965"/>
              <a:gd name="connsiteX4" fmla="*/ 0 w 6086305"/>
              <a:gd name="connsiteY4" fmla="*/ 3409885 h 6866965"/>
              <a:gd name="connsiteX5" fmla="*/ 655470 w 6086305"/>
              <a:gd name="connsiteY5" fmla="*/ 4483 h 6866965"/>
              <a:gd name="connsiteX0" fmla="*/ 655470 w 6086305"/>
              <a:gd name="connsiteY0" fmla="*/ 0 h 6862482"/>
              <a:gd name="connsiteX1" fmla="*/ 3836880 w 6086305"/>
              <a:gd name="connsiteY1" fmla="*/ 13744 h 6862482"/>
              <a:gd name="connsiteX2" fmla="*/ 6086305 w 6086305"/>
              <a:gd name="connsiteY2" fmla="*/ 6862482 h 6862482"/>
              <a:gd name="connsiteX3" fmla="*/ 655470 w 6086305"/>
              <a:gd name="connsiteY3" fmla="*/ 6858000 h 6862482"/>
              <a:gd name="connsiteX4" fmla="*/ 0 w 6086305"/>
              <a:gd name="connsiteY4" fmla="*/ 3405402 h 6862482"/>
              <a:gd name="connsiteX5" fmla="*/ 655470 w 6086305"/>
              <a:gd name="connsiteY5" fmla="*/ 0 h 6862482"/>
              <a:gd name="connsiteX0" fmla="*/ 655470 w 3864313"/>
              <a:gd name="connsiteY0" fmla="*/ 0 h 6862482"/>
              <a:gd name="connsiteX1" fmla="*/ 3836880 w 3864313"/>
              <a:gd name="connsiteY1" fmla="*/ 13744 h 6862482"/>
              <a:gd name="connsiteX2" fmla="*/ 3864313 w 3864313"/>
              <a:gd name="connsiteY2" fmla="*/ 6862482 h 6862482"/>
              <a:gd name="connsiteX3" fmla="*/ 655470 w 3864313"/>
              <a:gd name="connsiteY3" fmla="*/ 6858000 h 6862482"/>
              <a:gd name="connsiteX4" fmla="*/ 0 w 3864313"/>
              <a:gd name="connsiteY4" fmla="*/ 3405402 h 6862482"/>
              <a:gd name="connsiteX5" fmla="*/ 655470 w 3864313"/>
              <a:gd name="connsiteY5" fmla="*/ 0 h 6862482"/>
              <a:gd name="connsiteX0" fmla="*/ 655470 w 3864313"/>
              <a:gd name="connsiteY0" fmla="*/ 2766 h 6865248"/>
              <a:gd name="connsiteX1" fmla="*/ 3846819 w 3864313"/>
              <a:gd name="connsiteY1" fmla="*/ 0 h 6865248"/>
              <a:gd name="connsiteX2" fmla="*/ 3864313 w 3864313"/>
              <a:gd name="connsiteY2" fmla="*/ 6865248 h 6865248"/>
              <a:gd name="connsiteX3" fmla="*/ 655470 w 3864313"/>
              <a:gd name="connsiteY3" fmla="*/ 6860766 h 6865248"/>
              <a:gd name="connsiteX4" fmla="*/ 0 w 3864313"/>
              <a:gd name="connsiteY4" fmla="*/ 3408168 h 6865248"/>
              <a:gd name="connsiteX5" fmla="*/ 655470 w 3864313"/>
              <a:gd name="connsiteY5" fmla="*/ 2766 h 6865248"/>
              <a:gd name="connsiteX0" fmla="*/ 655470 w 3864313"/>
              <a:gd name="connsiteY0" fmla="*/ 2766 h 6865248"/>
              <a:gd name="connsiteX1" fmla="*/ 3850132 w 3864313"/>
              <a:gd name="connsiteY1" fmla="*/ 0 h 6865248"/>
              <a:gd name="connsiteX2" fmla="*/ 3864313 w 3864313"/>
              <a:gd name="connsiteY2" fmla="*/ 6865248 h 6865248"/>
              <a:gd name="connsiteX3" fmla="*/ 655470 w 3864313"/>
              <a:gd name="connsiteY3" fmla="*/ 6860766 h 6865248"/>
              <a:gd name="connsiteX4" fmla="*/ 0 w 3864313"/>
              <a:gd name="connsiteY4" fmla="*/ 3408168 h 6865248"/>
              <a:gd name="connsiteX5" fmla="*/ 655470 w 3864313"/>
              <a:gd name="connsiteY5" fmla="*/ 2766 h 6865248"/>
              <a:gd name="connsiteX0" fmla="*/ 655470 w 3870939"/>
              <a:gd name="connsiteY0" fmla="*/ 2766 h 6860766"/>
              <a:gd name="connsiteX1" fmla="*/ 3850132 w 3870939"/>
              <a:gd name="connsiteY1" fmla="*/ 0 h 6860766"/>
              <a:gd name="connsiteX2" fmla="*/ 3870939 w 3870939"/>
              <a:gd name="connsiteY2" fmla="*/ 6858644 h 6860766"/>
              <a:gd name="connsiteX3" fmla="*/ 655470 w 3870939"/>
              <a:gd name="connsiteY3" fmla="*/ 6860766 h 6860766"/>
              <a:gd name="connsiteX4" fmla="*/ 0 w 3870939"/>
              <a:gd name="connsiteY4" fmla="*/ 3408168 h 6860766"/>
              <a:gd name="connsiteX5" fmla="*/ 655470 w 3870939"/>
              <a:gd name="connsiteY5" fmla="*/ 2766 h 6860766"/>
              <a:gd name="connsiteX0" fmla="*/ 655470 w 3870939"/>
              <a:gd name="connsiteY0" fmla="*/ 2766 h 6860766"/>
              <a:gd name="connsiteX1" fmla="*/ 3863422 w 3870939"/>
              <a:gd name="connsiteY1" fmla="*/ 0 h 6860766"/>
              <a:gd name="connsiteX2" fmla="*/ 3870939 w 3870939"/>
              <a:gd name="connsiteY2" fmla="*/ 6858644 h 6860766"/>
              <a:gd name="connsiteX3" fmla="*/ 655470 w 3870939"/>
              <a:gd name="connsiteY3" fmla="*/ 6860766 h 6860766"/>
              <a:gd name="connsiteX4" fmla="*/ 0 w 3870939"/>
              <a:gd name="connsiteY4" fmla="*/ 3408168 h 6860766"/>
              <a:gd name="connsiteX5" fmla="*/ 655470 w 3870939"/>
              <a:gd name="connsiteY5" fmla="*/ 2766 h 6860766"/>
              <a:gd name="connsiteX0" fmla="*/ 655470 w 3870939"/>
              <a:gd name="connsiteY0" fmla="*/ 2766 h 6860766"/>
              <a:gd name="connsiteX1" fmla="*/ 3866080 w 3870939"/>
              <a:gd name="connsiteY1" fmla="*/ 0 h 6860766"/>
              <a:gd name="connsiteX2" fmla="*/ 3870939 w 3870939"/>
              <a:gd name="connsiteY2" fmla="*/ 6858644 h 6860766"/>
              <a:gd name="connsiteX3" fmla="*/ 655470 w 3870939"/>
              <a:gd name="connsiteY3" fmla="*/ 6860766 h 6860766"/>
              <a:gd name="connsiteX4" fmla="*/ 0 w 3870939"/>
              <a:gd name="connsiteY4" fmla="*/ 3408168 h 6860766"/>
              <a:gd name="connsiteX5" fmla="*/ 655470 w 3870939"/>
              <a:gd name="connsiteY5" fmla="*/ 2766 h 6860766"/>
              <a:gd name="connsiteX0" fmla="*/ 655470 w 3868280"/>
              <a:gd name="connsiteY0" fmla="*/ 2766 h 6860766"/>
              <a:gd name="connsiteX1" fmla="*/ 3866080 w 3868280"/>
              <a:gd name="connsiteY1" fmla="*/ 0 h 6860766"/>
              <a:gd name="connsiteX2" fmla="*/ 3868280 w 3868280"/>
              <a:gd name="connsiteY2" fmla="*/ 6858644 h 6860766"/>
              <a:gd name="connsiteX3" fmla="*/ 655470 w 3868280"/>
              <a:gd name="connsiteY3" fmla="*/ 6860766 h 6860766"/>
              <a:gd name="connsiteX4" fmla="*/ 0 w 3868280"/>
              <a:gd name="connsiteY4" fmla="*/ 3408168 h 6860766"/>
              <a:gd name="connsiteX5" fmla="*/ 655470 w 3868280"/>
              <a:gd name="connsiteY5" fmla="*/ 2766 h 6860766"/>
              <a:gd name="connsiteX0" fmla="*/ 655470 w 3868280"/>
              <a:gd name="connsiteY0" fmla="*/ 2766 h 6861293"/>
              <a:gd name="connsiteX1" fmla="*/ 3866080 w 3868280"/>
              <a:gd name="connsiteY1" fmla="*/ 0 h 6861293"/>
              <a:gd name="connsiteX2" fmla="*/ 3868280 w 3868280"/>
              <a:gd name="connsiteY2" fmla="*/ 6861293 h 6861293"/>
              <a:gd name="connsiteX3" fmla="*/ 655470 w 3868280"/>
              <a:gd name="connsiteY3" fmla="*/ 6860766 h 6861293"/>
              <a:gd name="connsiteX4" fmla="*/ 0 w 3868280"/>
              <a:gd name="connsiteY4" fmla="*/ 3408168 h 6861293"/>
              <a:gd name="connsiteX5" fmla="*/ 655470 w 3868280"/>
              <a:gd name="connsiteY5" fmla="*/ 2766 h 6861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8280" h="6861293">
                <a:moveTo>
                  <a:pt x="655470" y="2766"/>
                </a:moveTo>
                <a:lnTo>
                  <a:pt x="3866080" y="0"/>
                </a:lnTo>
                <a:cubicBezTo>
                  <a:pt x="3866080" y="2288988"/>
                  <a:pt x="3868280" y="4572305"/>
                  <a:pt x="3868280" y="6861293"/>
                </a:cubicBezTo>
                <a:lnTo>
                  <a:pt x="655470" y="6860766"/>
                </a:lnTo>
                <a:cubicBezTo>
                  <a:pt x="198236" y="5582305"/>
                  <a:pt x="0" y="4551168"/>
                  <a:pt x="0" y="3408168"/>
                </a:cubicBezTo>
                <a:cubicBezTo>
                  <a:pt x="0" y="2265168"/>
                  <a:pt x="220665" y="997682"/>
                  <a:pt x="655470" y="27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i-FI"/>
              <a:t>Kuva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938141-0077-3FCF-CB74-746E4EB1E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2966244-8391-BABF-2B5F-5DFFA4F77E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  <p:sp>
        <p:nvSpPr>
          <p:cNvPr id="5" name="Otsikon paikkamerkki 1">
            <a:extLst>
              <a:ext uri="{FF2B5EF4-FFF2-40B4-BE49-F238E27FC236}">
                <a16:creationId xmlns:a16="http://schemas.microsoft.com/office/drawing/2014/main" id="{631D5EF6-CBFB-718A-BB0E-545D3AB1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502285"/>
            <a:ext cx="7359865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6" name="Tekstin paikkamerkki 2">
            <a:extLst>
              <a:ext uri="{FF2B5EF4-FFF2-40B4-BE49-F238E27FC236}">
                <a16:creationId xmlns:a16="http://schemas.microsoft.com/office/drawing/2014/main" id="{662FC35C-828D-186A-280E-A30E6FED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1581785"/>
            <a:ext cx="7359865" cy="4176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87776-1589-F674-BB26-C6BDF27AB2C8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3648733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on paikkamerkki 1">
            <a:extLst>
              <a:ext uri="{FF2B5EF4-FFF2-40B4-BE49-F238E27FC236}">
                <a16:creationId xmlns:a16="http://schemas.microsoft.com/office/drawing/2014/main" id="{631D5EF6-CBFB-718A-BB0E-545D3AB1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502285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938141-0077-3FCF-CB74-746E4EB1E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in title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uvan paikkamerkki 19">
            <a:extLst>
              <a:ext uri="{FF2B5EF4-FFF2-40B4-BE49-F238E27FC236}">
                <a16:creationId xmlns:a16="http://schemas.microsoft.com/office/drawing/2014/main" id="{64FABF65-AE4E-3473-F585-FF8B78E6F68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52646" y="-4381"/>
            <a:ext cx="6449879" cy="6877396"/>
          </a:xfrm>
          <a:custGeom>
            <a:avLst/>
            <a:gdLst>
              <a:gd name="connsiteX0" fmla="*/ 0 w 3431705"/>
              <a:gd name="connsiteY0" fmla="*/ 0 h 6858000"/>
              <a:gd name="connsiteX1" fmla="*/ 3431705 w 3431705"/>
              <a:gd name="connsiteY1" fmla="*/ 0 h 6858000"/>
              <a:gd name="connsiteX2" fmla="*/ 3431705 w 3431705"/>
              <a:gd name="connsiteY2" fmla="*/ 6858000 h 6858000"/>
              <a:gd name="connsiteX3" fmla="*/ 0 w 3431705"/>
              <a:gd name="connsiteY3" fmla="*/ 6858000 h 6858000"/>
              <a:gd name="connsiteX4" fmla="*/ 0 w 3431705"/>
              <a:gd name="connsiteY4" fmla="*/ 0 h 6858000"/>
              <a:gd name="connsiteX0" fmla="*/ 3157 w 3434862"/>
              <a:gd name="connsiteY0" fmla="*/ 0 h 6858000"/>
              <a:gd name="connsiteX1" fmla="*/ 3434862 w 3434862"/>
              <a:gd name="connsiteY1" fmla="*/ 0 h 6858000"/>
              <a:gd name="connsiteX2" fmla="*/ 3434862 w 3434862"/>
              <a:gd name="connsiteY2" fmla="*/ 6858000 h 6858000"/>
              <a:gd name="connsiteX3" fmla="*/ 3157 w 3434862"/>
              <a:gd name="connsiteY3" fmla="*/ 6858000 h 6858000"/>
              <a:gd name="connsiteX4" fmla="*/ 0 w 3434862"/>
              <a:gd name="connsiteY4" fmla="*/ 3124200 h 6858000"/>
              <a:gd name="connsiteX5" fmla="*/ 3157 w 3434862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758837 w 4190542"/>
              <a:gd name="connsiteY0" fmla="*/ 0 h 6858000"/>
              <a:gd name="connsiteX1" fmla="*/ 4190542 w 4190542"/>
              <a:gd name="connsiteY1" fmla="*/ 0 h 6858000"/>
              <a:gd name="connsiteX2" fmla="*/ 4190542 w 4190542"/>
              <a:gd name="connsiteY2" fmla="*/ 6858000 h 6858000"/>
              <a:gd name="connsiteX3" fmla="*/ 758837 w 4190542"/>
              <a:gd name="connsiteY3" fmla="*/ 6858000 h 6858000"/>
              <a:gd name="connsiteX4" fmla="*/ 0 w 4190542"/>
              <a:gd name="connsiteY4" fmla="*/ 3548525 h 6858000"/>
              <a:gd name="connsiteX5" fmla="*/ 758837 w 4190542"/>
              <a:gd name="connsiteY5" fmla="*/ 0 h 6858000"/>
              <a:gd name="connsiteX0" fmla="*/ 647519 w 4079224"/>
              <a:gd name="connsiteY0" fmla="*/ 0 h 6858000"/>
              <a:gd name="connsiteX1" fmla="*/ 4079224 w 4079224"/>
              <a:gd name="connsiteY1" fmla="*/ 0 h 6858000"/>
              <a:gd name="connsiteX2" fmla="*/ 4079224 w 4079224"/>
              <a:gd name="connsiteY2" fmla="*/ 6858000 h 6858000"/>
              <a:gd name="connsiteX3" fmla="*/ 647519 w 4079224"/>
              <a:gd name="connsiteY3" fmla="*/ 6858000 h 6858000"/>
              <a:gd name="connsiteX4" fmla="*/ 0 w 4079224"/>
              <a:gd name="connsiteY4" fmla="*/ 3528647 h 6858000"/>
              <a:gd name="connsiteX5" fmla="*/ 647519 w 4079224"/>
              <a:gd name="connsiteY5" fmla="*/ 0 h 6858000"/>
              <a:gd name="connsiteX0" fmla="*/ 648002 w 4079707"/>
              <a:gd name="connsiteY0" fmla="*/ 0 h 6858000"/>
              <a:gd name="connsiteX1" fmla="*/ 4079707 w 4079707"/>
              <a:gd name="connsiteY1" fmla="*/ 0 h 6858000"/>
              <a:gd name="connsiteX2" fmla="*/ 4079707 w 4079707"/>
              <a:gd name="connsiteY2" fmla="*/ 6858000 h 6858000"/>
              <a:gd name="connsiteX3" fmla="*/ 648002 w 4079707"/>
              <a:gd name="connsiteY3" fmla="*/ 6858000 h 6858000"/>
              <a:gd name="connsiteX4" fmla="*/ 483 w 4079707"/>
              <a:gd name="connsiteY4" fmla="*/ 3528647 h 6858000"/>
              <a:gd name="connsiteX5" fmla="*/ 648002 w 4079707"/>
              <a:gd name="connsiteY5" fmla="*/ 0 h 6858000"/>
              <a:gd name="connsiteX0" fmla="*/ 647524 w 4079229"/>
              <a:gd name="connsiteY0" fmla="*/ 0 h 6858000"/>
              <a:gd name="connsiteX1" fmla="*/ 4079229 w 4079229"/>
              <a:gd name="connsiteY1" fmla="*/ 0 h 6858000"/>
              <a:gd name="connsiteX2" fmla="*/ 4079229 w 4079229"/>
              <a:gd name="connsiteY2" fmla="*/ 6858000 h 6858000"/>
              <a:gd name="connsiteX3" fmla="*/ 647524 w 4079229"/>
              <a:gd name="connsiteY3" fmla="*/ 6858000 h 6858000"/>
              <a:gd name="connsiteX4" fmla="*/ 5 w 4079229"/>
              <a:gd name="connsiteY4" fmla="*/ 3528647 h 6858000"/>
              <a:gd name="connsiteX5" fmla="*/ 647524 w 4079229"/>
              <a:gd name="connsiteY5" fmla="*/ 0 h 6858000"/>
              <a:gd name="connsiteX0" fmla="*/ 655474 w 4087179"/>
              <a:gd name="connsiteY0" fmla="*/ 0 h 6858000"/>
              <a:gd name="connsiteX1" fmla="*/ 4087179 w 4087179"/>
              <a:gd name="connsiteY1" fmla="*/ 0 h 6858000"/>
              <a:gd name="connsiteX2" fmla="*/ 4087179 w 4087179"/>
              <a:gd name="connsiteY2" fmla="*/ 6858000 h 6858000"/>
              <a:gd name="connsiteX3" fmla="*/ 655474 w 4087179"/>
              <a:gd name="connsiteY3" fmla="*/ 6858000 h 6858000"/>
              <a:gd name="connsiteX4" fmla="*/ 4 w 4087179"/>
              <a:gd name="connsiteY4" fmla="*/ 3405402 h 6858000"/>
              <a:gd name="connsiteX5" fmla="*/ 655474 w 4087179"/>
              <a:gd name="connsiteY5" fmla="*/ 0 h 6858000"/>
              <a:gd name="connsiteX0" fmla="*/ 655836 w 4087541"/>
              <a:gd name="connsiteY0" fmla="*/ 0 h 6858000"/>
              <a:gd name="connsiteX1" fmla="*/ 4087541 w 4087541"/>
              <a:gd name="connsiteY1" fmla="*/ 0 h 6858000"/>
              <a:gd name="connsiteX2" fmla="*/ 4087541 w 4087541"/>
              <a:gd name="connsiteY2" fmla="*/ 6858000 h 6858000"/>
              <a:gd name="connsiteX3" fmla="*/ 655836 w 4087541"/>
              <a:gd name="connsiteY3" fmla="*/ 6858000 h 6858000"/>
              <a:gd name="connsiteX4" fmla="*/ 366 w 4087541"/>
              <a:gd name="connsiteY4" fmla="*/ 3405402 h 6858000"/>
              <a:gd name="connsiteX5" fmla="*/ 655836 w 4087541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6086309"/>
              <a:gd name="connsiteY0" fmla="*/ 4483 h 6862483"/>
              <a:gd name="connsiteX1" fmla="*/ 6086309 w 6086309"/>
              <a:gd name="connsiteY1" fmla="*/ 0 h 6862483"/>
              <a:gd name="connsiteX2" fmla="*/ 4087180 w 6086309"/>
              <a:gd name="connsiteY2" fmla="*/ 6862483 h 6862483"/>
              <a:gd name="connsiteX3" fmla="*/ 655475 w 6086309"/>
              <a:gd name="connsiteY3" fmla="*/ 6862483 h 6862483"/>
              <a:gd name="connsiteX4" fmla="*/ 5 w 6086309"/>
              <a:gd name="connsiteY4" fmla="*/ 3409885 h 6862483"/>
              <a:gd name="connsiteX5" fmla="*/ 655475 w 6086309"/>
              <a:gd name="connsiteY5" fmla="*/ 4483 h 6862483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0 w 6086305"/>
              <a:gd name="connsiteY0" fmla="*/ 4483 h 6866965"/>
              <a:gd name="connsiteX1" fmla="*/ 6086304 w 6086305"/>
              <a:gd name="connsiteY1" fmla="*/ 0 h 6866965"/>
              <a:gd name="connsiteX2" fmla="*/ 6086305 w 6086305"/>
              <a:gd name="connsiteY2" fmla="*/ 6866965 h 6866965"/>
              <a:gd name="connsiteX3" fmla="*/ 655470 w 6086305"/>
              <a:gd name="connsiteY3" fmla="*/ 6862483 h 6866965"/>
              <a:gd name="connsiteX4" fmla="*/ 0 w 6086305"/>
              <a:gd name="connsiteY4" fmla="*/ 3409885 h 6866965"/>
              <a:gd name="connsiteX5" fmla="*/ 655470 w 6086305"/>
              <a:gd name="connsiteY5" fmla="*/ 4483 h 6866965"/>
              <a:gd name="connsiteX0" fmla="*/ 655470 w 6086305"/>
              <a:gd name="connsiteY0" fmla="*/ 0 h 6862482"/>
              <a:gd name="connsiteX1" fmla="*/ 3836880 w 6086305"/>
              <a:gd name="connsiteY1" fmla="*/ 13744 h 6862482"/>
              <a:gd name="connsiteX2" fmla="*/ 6086305 w 6086305"/>
              <a:gd name="connsiteY2" fmla="*/ 6862482 h 6862482"/>
              <a:gd name="connsiteX3" fmla="*/ 655470 w 6086305"/>
              <a:gd name="connsiteY3" fmla="*/ 6858000 h 6862482"/>
              <a:gd name="connsiteX4" fmla="*/ 0 w 6086305"/>
              <a:gd name="connsiteY4" fmla="*/ 3405402 h 6862482"/>
              <a:gd name="connsiteX5" fmla="*/ 655470 w 6086305"/>
              <a:gd name="connsiteY5" fmla="*/ 0 h 6862482"/>
              <a:gd name="connsiteX0" fmla="*/ 655470 w 3864313"/>
              <a:gd name="connsiteY0" fmla="*/ 0 h 6862482"/>
              <a:gd name="connsiteX1" fmla="*/ 3836880 w 3864313"/>
              <a:gd name="connsiteY1" fmla="*/ 13744 h 6862482"/>
              <a:gd name="connsiteX2" fmla="*/ 3864313 w 3864313"/>
              <a:gd name="connsiteY2" fmla="*/ 6862482 h 6862482"/>
              <a:gd name="connsiteX3" fmla="*/ 655470 w 3864313"/>
              <a:gd name="connsiteY3" fmla="*/ 6858000 h 6862482"/>
              <a:gd name="connsiteX4" fmla="*/ 0 w 3864313"/>
              <a:gd name="connsiteY4" fmla="*/ 3405402 h 6862482"/>
              <a:gd name="connsiteX5" fmla="*/ 655470 w 3864313"/>
              <a:gd name="connsiteY5" fmla="*/ 0 h 6862482"/>
              <a:gd name="connsiteX0" fmla="*/ 72639 w 5518655"/>
              <a:gd name="connsiteY0" fmla="*/ 12800 h 6848738"/>
              <a:gd name="connsiteX1" fmla="*/ 5491222 w 5518655"/>
              <a:gd name="connsiteY1" fmla="*/ 0 h 6848738"/>
              <a:gd name="connsiteX2" fmla="*/ 5518655 w 5518655"/>
              <a:gd name="connsiteY2" fmla="*/ 6848738 h 6848738"/>
              <a:gd name="connsiteX3" fmla="*/ 2309812 w 5518655"/>
              <a:gd name="connsiteY3" fmla="*/ 6844256 h 6848738"/>
              <a:gd name="connsiteX4" fmla="*/ 1654342 w 5518655"/>
              <a:gd name="connsiteY4" fmla="*/ 3391658 h 6848738"/>
              <a:gd name="connsiteX5" fmla="*/ 72639 w 5518655"/>
              <a:gd name="connsiteY5" fmla="*/ 12800 h 6848738"/>
              <a:gd name="connsiteX0" fmla="*/ 66096 w 5512112"/>
              <a:gd name="connsiteY0" fmla="*/ 12800 h 6853104"/>
              <a:gd name="connsiteX1" fmla="*/ 5484679 w 5512112"/>
              <a:gd name="connsiteY1" fmla="*/ 0 h 6853104"/>
              <a:gd name="connsiteX2" fmla="*/ 5512112 w 5512112"/>
              <a:gd name="connsiteY2" fmla="*/ 6848738 h 6853104"/>
              <a:gd name="connsiteX3" fmla="*/ 1087028 w 5512112"/>
              <a:gd name="connsiteY3" fmla="*/ 6853104 h 6853104"/>
              <a:gd name="connsiteX4" fmla="*/ 1647799 w 5512112"/>
              <a:gd name="connsiteY4" fmla="*/ 3391658 h 6853104"/>
              <a:gd name="connsiteX5" fmla="*/ 66096 w 5512112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40792 w 6486808"/>
              <a:gd name="connsiteY0" fmla="*/ 12800 h 6853104"/>
              <a:gd name="connsiteX1" fmla="*/ 6459375 w 6486808"/>
              <a:gd name="connsiteY1" fmla="*/ 0 h 6853104"/>
              <a:gd name="connsiteX2" fmla="*/ 6486808 w 6486808"/>
              <a:gd name="connsiteY2" fmla="*/ 6848738 h 6853104"/>
              <a:gd name="connsiteX3" fmla="*/ 2061724 w 6486808"/>
              <a:gd name="connsiteY3" fmla="*/ 6853104 h 6853104"/>
              <a:gd name="connsiteX4" fmla="*/ 30215 w 6486808"/>
              <a:gd name="connsiteY4" fmla="*/ 3099669 h 6853104"/>
              <a:gd name="connsiteX5" fmla="*/ 1040792 w 6486808"/>
              <a:gd name="connsiteY5" fmla="*/ 12800 h 6853104"/>
              <a:gd name="connsiteX0" fmla="*/ 1011865 w 6457881"/>
              <a:gd name="connsiteY0" fmla="*/ 12800 h 6853104"/>
              <a:gd name="connsiteX1" fmla="*/ 6430448 w 6457881"/>
              <a:gd name="connsiteY1" fmla="*/ 0 h 6853104"/>
              <a:gd name="connsiteX2" fmla="*/ 6457881 w 6457881"/>
              <a:gd name="connsiteY2" fmla="*/ 6848738 h 6853104"/>
              <a:gd name="connsiteX3" fmla="*/ 2032797 w 6457881"/>
              <a:gd name="connsiteY3" fmla="*/ 6853104 h 6853104"/>
              <a:gd name="connsiteX4" fmla="*/ 1288 w 6457881"/>
              <a:gd name="connsiteY4" fmla="*/ 3099669 h 6853104"/>
              <a:gd name="connsiteX5" fmla="*/ 1011865 w 6457881"/>
              <a:gd name="connsiteY5" fmla="*/ 12800 h 6853104"/>
              <a:gd name="connsiteX0" fmla="*/ 1020718 w 6466734"/>
              <a:gd name="connsiteY0" fmla="*/ 12800 h 6853104"/>
              <a:gd name="connsiteX1" fmla="*/ 6439301 w 6466734"/>
              <a:gd name="connsiteY1" fmla="*/ 0 h 6853104"/>
              <a:gd name="connsiteX2" fmla="*/ 6466734 w 6466734"/>
              <a:gd name="connsiteY2" fmla="*/ 6848738 h 6853104"/>
              <a:gd name="connsiteX3" fmla="*/ 2041650 w 6466734"/>
              <a:gd name="connsiteY3" fmla="*/ 6853104 h 6853104"/>
              <a:gd name="connsiteX4" fmla="*/ 1263 w 6466734"/>
              <a:gd name="connsiteY4" fmla="*/ 2975795 h 6853104"/>
              <a:gd name="connsiteX5" fmla="*/ 1020718 w 6466734"/>
              <a:gd name="connsiteY5" fmla="*/ 12800 h 6853104"/>
              <a:gd name="connsiteX0" fmla="*/ 1019459 w 6465475"/>
              <a:gd name="connsiteY0" fmla="*/ 12800 h 6853104"/>
              <a:gd name="connsiteX1" fmla="*/ 6438042 w 6465475"/>
              <a:gd name="connsiteY1" fmla="*/ 0 h 6853104"/>
              <a:gd name="connsiteX2" fmla="*/ 6465475 w 6465475"/>
              <a:gd name="connsiteY2" fmla="*/ 6848738 h 6853104"/>
              <a:gd name="connsiteX3" fmla="*/ 2040391 w 6465475"/>
              <a:gd name="connsiteY3" fmla="*/ 6853104 h 6853104"/>
              <a:gd name="connsiteX4" fmla="*/ 4 w 6465475"/>
              <a:gd name="connsiteY4" fmla="*/ 2975795 h 6853104"/>
              <a:gd name="connsiteX5" fmla="*/ 1019459 w 6465475"/>
              <a:gd name="connsiteY5" fmla="*/ 12800 h 6853104"/>
              <a:gd name="connsiteX0" fmla="*/ 1021568 w 6467584"/>
              <a:gd name="connsiteY0" fmla="*/ 12800 h 6853104"/>
              <a:gd name="connsiteX1" fmla="*/ 6440151 w 6467584"/>
              <a:gd name="connsiteY1" fmla="*/ 0 h 6853104"/>
              <a:gd name="connsiteX2" fmla="*/ 6467584 w 6467584"/>
              <a:gd name="connsiteY2" fmla="*/ 6848738 h 6853104"/>
              <a:gd name="connsiteX3" fmla="*/ 2042500 w 6467584"/>
              <a:gd name="connsiteY3" fmla="*/ 6853104 h 6853104"/>
              <a:gd name="connsiteX4" fmla="*/ 2113 w 6467584"/>
              <a:gd name="connsiteY4" fmla="*/ 2975795 h 6853104"/>
              <a:gd name="connsiteX5" fmla="*/ 1021568 w 646758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12486 w 6458502"/>
              <a:gd name="connsiteY0" fmla="*/ 12800 h 6853104"/>
              <a:gd name="connsiteX1" fmla="*/ 6431069 w 6458502"/>
              <a:gd name="connsiteY1" fmla="*/ 0 h 6853104"/>
              <a:gd name="connsiteX2" fmla="*/ 6458502 w 6458502"/>
              <a:gd name="connsiteY2" fmla="*/ 6848738 h 6853104"/>
              <a:gd name="connsiteX3" fmla="*/ 2148828 w 6458502"/>
              <a:gd name="connsiteY3" fmla="*/ 6853104 h 6853104"/>
              <a:gd name="connsiteX4" fmla="*/ 37419 w 6458502"/>
              <a:gd name="connsiteY4" fmla="*/ 3515530 h 6853104"/>
              <a:gd name="connsiteX5" fmla="*/ 1012486 w 6458502"/>
              <a:gd name="connsiteY5" fmla="*/ 12800 h 6853104"/>
              <a:gd name="connsiteX0" fmla="*/ 990687 w 6436703"/>
              <a:gd name="connsiteY0" fmla="*/ 12800 h 6853104"/>
              <a:gd name="connsiteX1" fmla="*/ 6409270 w 6436703"/>
              <a:gd name="connsiteY1" fmla="*/ 0 h 6853104"/>
              <a:gd name="connsiteX2" fmla="*/ 6436703 w 6436703"/>
              <a:gd name="connsiteY2" fmla="*/ 6848738 h 6853104"/>
              <a:gd name="connsiteX3" fmla="*/ 2127029 w 6436703"/>
              <a:gd name="connsiteY3" fmla="*/ 6853104 h 6853104"/>
              <a:gd name="connsiteX4" fmla="*/ 15620 w 6436703"/>
              <a:gd name="connsiteY4" fmla="*/ 3515530 h 6853104"/>
              <a:gd name="connsiteX5" fmla="*/ 990687 w 6436703"/>
              <a:gd name="connsiteY5" fmla="*/ 12800 h 6853104"/>
              <a:gd name="connsiteX0" fmla="*/ 1016653 w 6462669"/>
              <a:gd name="connsiteY0" fmla="*/ 12800 h 6853104"/>
              <a:gd name="connsiteX1" fmla="*/ 6435236 w 6462669"/>
              <a:gd name="connsiteY1" fmla="*/ 0 h 6853104"/>
              <a:gd name="connsiteX2" fmla="*/ 6462669 w 6462669"/>
              <a:gd name="connsiteY2" fmla="*/ 6848738 h 6853104"/>
              <a:gd name="connsiteX3" fmla="*/ 2152995 w 6462669"/>
              <a:gd name="connsiteY3" fmla="*/ 6853104 h 6853104"/>
              <a:gd name="connsiteX4" fmla="*/ 14953 w 6462669"/>
              <a:gd name="connsiteY4" fmla="*/ 3108517 h 6853104"/>
              <a:gd name="connsiteX5" fmla="*/ 1016653 w 6462669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9349 w 6455365"/>
              <a:gd name="connsiteY0" fmla="*/ 12800 h 6853104"/>
              <a:gd name="connsiteX1" fmla="*/ 6427932 w 6455365"/>
              <a:gd name="connsiteY1" fmla="*/ 0 h 6853104"/>
              <a:gd name="connsiteX2" fmla="*/ 6455365 w 6455365"/>
              <a:gd name="connsiteY2" fmla="*/ 6848738 h 6853104"/>
              <a:gd name="connsiteX3" fmla="*/ 2145691 w 6455365"/>
              <a:gd name="connsiteY3" fmla="*/ 6853104 h 6853104"/>
              <a:gd name="connsiteX4" fmla="*/ 7649 w 6455365"/>
              <a:gd name="connsiteY4" fmla="*/ 3108517 h 6853104"/>
              <a:gd name="connsiteX5" fmla="*/ 1009349 w 6455365"/>
              <a:gd name="connsiteY5" fmla="*/ 12800 h 6853104"/>
              <a:gd name="connsiteX0" fmla="*/ 1010436 w 6456452"/>
              <a:gd name="connsiteY0" fmla="*/ 12800 h 6853104"/>
              <a:gd name="connsiteX1" fmla="*/ 6429019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10436 w 6456452"/>
              <a:gd name="connsiteY0" fmla="*/ 12800 h 6853104"/>
              <a:gd name="connsiteX1" fmla="*/ 6446774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03404 w 6449420"/>
              <a:gd name="connsiteY0" fmla="*/ 12800 h 6853104"/>
              <a:gd name="connsiteX1" fmla="*/ 6439742 w 6449420"/>
              <a:gd name="connsiteY1" fmla="*/ 0 h 6853104"/>
              <a:gd name="connsiteX2" fmla="*/ 6449420 w 6449420"/>
              <a:gd name="connsiteY2" fmla="*/ 6848738 h 6853104"/>
              <a:gd name="connsiteX3" fmla="*/ 2139746 w 6449420"/>
              <a:gd name="connsiteY3" fmla="*/ 6853104 h 6853104"/>
              <a:gd name="connsiteX4" fmla="*/ 1704 w 6449420"/>
              <a:gd name="connsiteY4" fmla="*/ 3108517 h 6853104"/>
              <a:gd name="connsiteX5" fmla="*/ 1003404 w 6449420"/>
              <a:gd name="connsiteY5" fmla="*/ 12800 h 6853104"/>
              <a:gd name="connsiteX0" fmla="*/ 252471 w 5698487"/>
              <a:gd name="connsiteY0" fmla="*/ 12800 h 6853104"/>
              <a:gd name="connsiteX1" fmla="*/ 5688809 w 5698487"/>
              <a:gd name="connsiteY1" fmla="*/ 0 h 6853104"/>
              <a:gd name="connsiteX2" fmla="*/ 5698487 w 5698487"/>
              <a:gd name="connsiteY2" fmla="*/ 6848738 h 6853104"/>
              <a:gd name="connsiteX3" fmla="*/ 1388813 w 5698487"/>
              <a:gd name="connsiteY3" fmla="*/ 6853104 h 6853104"/>
              <a:gd name="connsiteX4" fmla="*/ 252471 w 5698487"/>
              <a:gd name="connsiteY4" fmla="*/ 12800 h 6853104"/>
              <a:gd name="connsiteX0" fmla="*/ 976752 w 6422768"/>
              <a:gd name="connsiteY0" fmla="*/ 12800 h 6853104"/>
              <a:gd name="connsiteX1" fmla="*/ 6413090 w 6422768"/>
              <a:gd name="connsiteY1" fmla="*/ 0 h 6853104"/>
              <a:gd name="connsiteX2" fmla="*/ 6422768 w 6422768"/>
              <a:gd name="connsiteY2" fmla="*/ 6848738 h 6853104"/>
              <a:gd name="connsiteX3" fmla="*/ 2113094 w 6422768"/>
              <a:gd name="connsiteY3" fmla="*/ 6853104 h 6853104"/>
              <a:gd name="connsiteX4" fmla="*/ 976752 w 6422768"/>
              <a:gd name="connsiteY4" fmla="*/ 12800 h 6853104"/>
              <a:gd name="connsiteX0" fmla="*/ 1037564 w 6483580"/>
              <a:gd name="connsiteY0" fmla="*/ 12800 h 6853104"/>
              <a:gd name="connsiteX1" fmla="*/ 6473902 w 6483580"/>
              <a:gd name="connsiteY1" fmla="*/ 0 h 6853104"/>
              <a:gd name="connsiteX2" fmla="*/ 6483580 w 6483580"/>
              <a:gd name="connsiteY2" fmla="*/ 6848738 h 6853104"/>
              <a:gd name="connsiteX3" fmla="*/ 2173906 w 6483580"/>
              <a:gd name="connsiteY3" fmla="*/ 6853104 h 6853104"/>
              <a:gd name="connsiteX4" fmla="*/ 1037564 w 6483580"/>
              <a:gd name="connsiteY4" fmla="*/ 12800 h 6853104"/>
              <a:gd name="connsiteX0" fmla="*/ 1010329 w 6456345"/>
              <a:gd name="connsiteY0" fmla="*/ 12800 h 6853104"/>
              <a:gd name="connsiteX1" fmla="*/ 6446667 w 6456345"/>
              <a:gd name="connsiteY1" fmla="*/ 0 h 6853104"/>
              <a:gd name="connsiteX2" fmla="*/ 6456345 w 6456345"/>
              <a:gd name="connsiteY2" fmla="*/ 6848738 h 6853104"/>
              <a:gd name="connsiteX3" fmla="*/ 2146671 w 6456345"/>
              <a:gd name="connsiteY3" fmla="*/ 6853104 h 6853104"/>
              <a:gd name="connsiteX4" fmla="*/ 1010329 w 6456345"/>
              <a:gd name="connsiteY4" fmla="*/ 12800 h 6853104"/>
              <a:gd name="connsiteX0" fmla="*/ 1042634 w 6426506"/>
              <a:gd name="connsiteY0" fmla="*/ 12800 h 6853104"/>
              <a:gd name="connsiteX1" fmla="*/ 6416828 w 6426506"/>
              <a:gd name="connsiteY1" fmla="*/ 0 h 6853104"/>
              <a:gd name="connsiteX2" fmla="*/ 6426506 w 6426506"/>
              <a:gd name="connsiteY2" fmla="*/ 6848738 h 6853104"/>
              <a:gd name="connsiteX3" fmla="*/ 2116832 w 6426506"/>
              <a:gd name="connsiteY3" fmla="*/ 6853104 h 6853104"/>
              <a:gd name="connsiteX4" fmla="*/ 1042634 w 6426506"/>
              <a:gd name="connsiteY4" fmla="*/ 12800 h 6853104"/>
              <a:gd name="connsiteX0" fmla="*/ 1074957 w 6458829"/>
              <a:gd name="connsiteY0" fmla="*/ 12800 h 6853104"/>
              <a:gd name="connsiteX1" fmla="*/ 6449151 w 6458829"/>
              <a:gd name="connsiteY1" fmla="*/ 0 h 6853104"/>
              <a:gd name="connsiteX2" fmla="*/ 6458829 w 6458829"/>
              <a:gd name="connsiteY2" fmla="*/ 6848738 h 6853104"/>
              <a:gd name="connsiteX3" fmla="*/ 2149155 w 6458829"/>
              <a:gd name="connsiteY3" fmla="*/ 6853104 h 6853104"/>
              <a:gd name="connsiteX4" fmla="*/ 1074957 w 6458829"/>
              <a:gd name="connsiteY4" fmla="*/ 12800 h 6853104"/>
              <a:gd name="connsiteX0" fmla="*/ 1088793 w 6472665"/>
              <a:gd name="connsiteY0" fmla="*/ 12800 h 6853104"/>
              <a:gd name="connsiteX1" fmla="*/ 6462987 w 6472665"/>
              <a:gd name="connsiteY1" fmla="*/ 0 h 6853104"/>
              <a:gd name="connsiteX2" fmla="*/ 6472665 w 6472665"/>
              <a:gd name="connsiteY2" fmla="*/ 6848738 h 6853104"/>
              <a:gd name="connsiteX3" fmla="*/ 2136358 w 6472665"/>
              <a:gd name="connsiteY3" fmla="*/ 6853104 h 6853104"/>
              <a:gd name="connsiteX4" fmla="*/ 1088793 w 6472665"/>
              <a:gd name="connsiteY4" fmla="*/ 12800 h 6853104"/>
              <a:gd name="connsiteX0" fmla="*/ 1078539 w 6462411"/>
              <a:gd name="connsiteY0" fmla="*/ 12800 h 6853104"/>
              <a:gd name="connsiteX1" fmla="*/ 6452733 w 6462411"/>
              <a:gd name="connsiteY1" fmla="*/ 0 h 6853104"/>
              <a:gd name="connsiteX2" fmla="*/ 6462411 w 6462411"/>
              <a:gd name="connsiteY2" fmla="*/ 6848738 h 6853104"/>
              <a:gd name="connsiteX3" fmla="*/ 2126104 w 6462411"/>
              <a:gd name="connsiteY3" fmla="*/ 6853104 h 6853104"/>
              <a:gd name="connsiteX4" fmla="*/ 1078539 w 6462411"/>
              <a:gd name="connsiteY4" fmla="*/ 12800 h 6853104"/>
              <a:gd name="connsiteX0" fmla="*/ 1071717 w 6455589"/>
              <a:gd name="connsiteY0" fmla="*/ 12800 h 6853104"/>
              <a:gd name="connsiteX1" fmla="*/ 6445911 w 6455589"/>
              <a:gd name="connsiteY1" fmla="*/ 0 h 6853104"/>
              <a:gd name="connsiteX2" fmla="*/ 6455589 w 6455589"/>
              <a:gd name="connsiteY2" fmla="*/ 6848738 h 6853104"/>
              <a:gd name="connsiteX3" fmla="*/ 2119282 w 6455589"/>
              <a:gd name="connsiteY3" fmla="*/ 6853104 h 6853104"/>
              <a:gd name="connsiteX4" fmla="*/ 1071717 w 6455589"/>
              <a:gd name="connsiteY4" fmla="*/ 12800 h 6853104"/>
              <a:gd name="connsiteX0" fmla="*/ 1077883 w 6449879"/>
              <a:gd name="connsiteY0" fmla="*/ 0 h 6854506"/>
              <a:gd name="connsiteX1" fmla="*/ 6440201 w 6449879"/>
              <a:gd name="connsiteY1" fmla="*/ 1402 h 6854506"/>
              <a:gd name="connsiteX2" fmla="*/ 6449879 w 6449879"/>
              <a:gd name="connsiteY2" fmla="*/ 6850140 h 6854506"/>
              <a:gd name="connsiteX3" fmla="*/ 2113572 w 6449879"/>
              <a:gd name="connsiteY3" fmla="*/ 6854506 h 6854506"/>
              <a:gd name="connsiteX4" fmla="*/ 1077883 w 6449879"/>
              <a:gd name="connsiteY4" fmla="*/ 0 h 685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9879" h="6854506">
                <a:moveTo>
                  <a:pt x="1077883" y="0"/>
                </a:moveTo>
                <a:lnTo>
                  <a:pt x="6440201" y="1402"/>
                </a:lnTo>
                <a:cubicBezTo>
                  <a:pt x="6440201" y="2290390"/>
                  <a:pt x="6449879" y="4561152"/>
                  <a:pt x="6449879" y="6850140"/>
                </a:cubicBezTo>
                <a:lnTo>
                  <a:pt x="2113572" y="6854506"/>
                </a:lnTo>
                <a:cubicBezTo>
                  <a:pt x="-1164436" y="4556080"/>
                  <a:pt x="103765" y="947525"/>
                  <a:pt x="10778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i-FI"/>
              <a:t>Kuva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0511E0-E385-8287-5468-79D378D518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C108CAE-531A-2F11-B128-59A505DDF9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4" y="1304672"/>
            <a:ext cx="4022225" cy="2903494"/>
          </a:xfrm>
        </p:spPr>
        <p:txBody>
          <a:bodyPr lIns="0" tIns="0" rIns="0" bIns="0" anchor="b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2CEB6E3-6FFE-4679-85ED-C53932D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24" y="4519282"/>
            <a:ext cx="4022225" cy="74371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974D0-98FF-0C04-5FB6-A1BFC5C8BEC9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1449554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E938141-0077-3FCF-CB74-746E4EB1E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28AFBB5-0A0B-E7D5-385D-3F795B8FA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0"/>
            <a:ext cx="833511" cy="5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20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0" y="1304672"/>
            <a:ext cx="10645200" cy="2903494"/>
          </a:xfrm>
        </p:spPr>
        <p:txBody>
          <a:bodyPr lIns="0" tIns="0" rIns="0" bIns="0" anchor="b">
            <a:noAutofit/>
          </a:bodyPr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15AD0E0-F7C4-653F-0603-26FD133657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E103BA-F7F1-2837-BBCD-C6CB17B1256A}"/>
              </a:ext>
            </a:extLst>
          </p:cNvPr>
          <p:cNvSpPr txBox="1"/>
          <p:nvPr/>
        </p:nvSpPr>
        <p:spPr>
          <a:xfrm>
            <a:off x="3048000" y="5260940"/>
            <a:ext cx="6096000" cy="4616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kumimoji="0" lang="en-GB" sz="2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luke.fi</a:t>
            </a:r>
            <a:endParaRPr lang="en-GB" sz="1400" b="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01329-B7B8-F64B-1675-8CCB89024290}"/>
              </a:ext>
            </a:extLst>
          </p:cNvPr>
          <p:cNvSpPr txBox="1"/>
          <p:nvPr/>
        </p:nvSpPr>
        <p:spPr>
          <a:xfrm>
            <a:off x="9043416" y="6089904"/>
            <a:ext cx="283238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/>
            <a:r>
              <a:rPr lang="fi-FI" sz="1000"/>
              <a:t>© Luonnonvarakeskus</a:t>
            </a:r>
          </a:p>
          <a:p>
            <a:pPr algn="r"/>
            <a:r>
              <a:rPr lang="fi-FI" sz="1000"/>
              <a:t>© Natural Resources Institute Finland</a:t>
            </a:r>
          </a:p>
          <a:p>
            <a:pPr algn="r"/>
            <a:r>
              <a:rPr lang="fi-FI" sz="1000"/>
              <a:t>© </a:t>
            </a:r>
            <a:r>
              <a:rPr lang="fi-FI" sz="1000" err="1"/>
              <a:t>Naturresursinstitutet</a:t>
            </a:r>
            <a:endParaRPr lang="fi-FI" sz="100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D41E3CC-391B-EA46-5930-CCE424AE59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D3FD37-E82C-6BD2-A1C3-CCBF82F89C76}"/>
              </a:ext>
            </a:extLst>
          </p:cNvPr>
          <p:cNvSpPr txBox="1"/>
          <p:nvPr userDrawn="1"/>
        </p:nvSpPr>
        <p:spPr>
          <a:xfrm>
            <a:off x="3048000" y="5260940"/>
            <a:ext cx="6096000" cy="4616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kumimoji="0" lang="en-GB" sz="24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j-ea"/>
                <a:cs typeface="+mj-cs"/>
              </a:rPr>
              <a:t>luke.fi</a:t>
            </a:r>
            <a:endParaRPr lang="en-GB" sz="1400" b="0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C36A5-939B-EBA5-98D2-9CD612128690}"/>
              </a:ext>
            </a:extLst>
          </p:cNvPr>
          <p:cNvSpPr txBox="1"/>
          <p:nvPr userDrawn="1"/>
        </p:nvSpPr>
        <p:spPr>
          <a:xfrm>
            <a:off x="9043416" y="6089904"/>
            <a:ext cx="283238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r"/>
            <a:r>
              <a:rPr lang="fi-FI" sz="1000"/>
              <a:t>© Luonnonvarakeskus</a:t>
            </a:r>
          </a:p>
          <a:p>
            <a:pPr algn="r"/>
            <a:r>
              <a:rPr lang="fi-FI" sz="1000"/>
              <a:t>© Natural Resources Institute Finland</a:t>
            </a:r>
          </a:p>
          <a:p>
            <a:pPr algn="r"/>
            <a:r>
              <a:rPr lang="fi-FI" sz="1000"/>
              <a:t>© </a:t>
            </a:r>
            <a:r>
              <a:rPr lang="fi-FI" sz="1000" err="1"/>
              <a:t>Naturresursinstitutet</a:t>
            </a:r>
            <a:endParaRPr lang="fi-FI" sz="1000"/>
          </a:p>
        </p:txBody>
      </p:sp>
      <p:pic>
        <p:nvPicPr>
          <p:cNvPr id="11" name="Graphic 10">
            <a:hlinkClick r:id="rId4"/>
            <a:extLst>
              <a:ext uri="{FF2B5EF4-FFF2-40B4-BE49-F238E27FC236}">
                <a16:creationId xmlns:a16="http://schemas.microsoft.com/office/drawing/2014/main" id="{F869DDEF-1684-4124-9CAD-B05AB0B6B1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9624" y="4607081"/>
            <a:ext cx="505814" cy="505814"/>
          </a:xfrm>
          <a:prstGeom prst="rect">
            <a:avLst/>
          </a:prstGeom>
        </p:spPr>
      </p:pic>
      <p:pic>
        <p:nvPicPr>
          <p:cNvPr id="12" name="Graphic 11">
            <a:hlinkClick r:id="rId7"/>
            <a:extLst>
              <a:ext uri="{FF2B5EF4-FFF2-40B4-BE49-F238E27FC236}">
                <a16:creationId xmlns:a16="http://schemas.microsoft.com/office/drawing/2014/main" id="{266C6162-485D-3522-5CB1-1A6D72F3758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53784" y="4607081"/>
            <a:ext cx="505814" cy="505814"/>
          </a:xfrm>
          <a:prstGeom prst="rect">
            <a:avLst/>
          </a:prstGeom>
        </p:spPr>
      </p:pic>
      <p:pic>
        <p:nvPicPr>
          <p:cNvPr id="13" name="Graphic 12">
            <a:hlinkClick r:id="rId10"/>
            <a:extLst>
              <a:ext uri="{FF2B5EF4-FFF2-40B4-BE49-F238E27FC236}">
                <a16:creationId xmlns:a16="http://schemas.microsoft.com/office/drawing/2014/main" id="{815587BA-2C9E-D6EB-F895-465E332195F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22104" y="4607081"/>
            <a:ext cx="505814" cy="505814"/>
          </a:xfrm>
          <a:prstGeom prst="rect">
            <a:avLst/>
          </a:prstGeom>
        </p:spPr>
      </p:pic>
      <p:pic>
        <p:nvPicPr>
          <p:cNvPr id="14" name="Graphic 13">
            <a:hlinkClick r:id="rId13"/>
            <a:extLst>
              <a:ext uri="{FF2B5EF4-FFF2-40B4-BE49-F238E27FC236}">
                <a16:creationId xmlns:a16="http://schemas.microsoft.com/office/drawing/2014/main" id="{E7F51496-1E6A-8E32-4BBA-43878A84EC1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37944" y="4607081"/>
            <a:ext cx="505814" cy="505814"/>
          </a:xfrm>
          <a:prstGeom prst="rect">
            <a:avLst/>
          </a:prstGeom>
        </p:spPr>
      </p:pic>
      <p:pic>
        <p:nvPicPr>
          <p:cNvPr id="15" name="Graphic 14">
            <a:hlinkClick r:id="rId16"/>
            <a:extLst>
              <a:ext uri="{FF2B5EF4-FFF2-40B4-BE49-F238E27FC236}">
                <a16:creationId xmlns:a16="http://schemas.microsoft.com/office/drawing/2014/main" id="{57A4AC45-38E4-A47D-6D29-008E079C622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85464" y="4607081"/>
            <a:ext cx="505814" cy="5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3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uvan paikkamerkki 19">
            <a:extLst>
              <a:ext uri="{FF2B5EF4-FFF2-40B4-BE49-F238E27FC236}">
                <a16:creationId xmlns:a16="http://schemas.microsoft.com/office/drawing/2014/main" id="{64FABF65-AE4E-3473-F585-FF8B78E6F68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50364" y="-4381"/>
            <a:ext cx="6452161" cy="6877396"/>
          </a:xfrm>
          <a:custGeom>
            <a:avLst/>
            <a:gdLst>
              <a:gd name="connsiteX0" fmla="*/ 0 w 3431705"/>
              <a:gd name="connsiteY0" fmla="*/ 0 h 6858000"/>
              <a:gd name="connsiteX1" fmla="*/ 3431705 w 3431705"/>
              <a:gd name="connsiteY1" fmla="*/ 0 h 6858000"/>
              <a:gd name="connsiteX2" fmla="*/ 3431705 w 3431705"/>
              <a:gd name="connsiteY2" fmla="*/ 6858000 h 6858000"/>
              <a:gd name="connsiteX3" fmla="*/ 0 w 3431705"/>
              <a:gd name="connsiteY3" fmla="*/ 6858000 h 6858000"/>
              <a:gd name="connsiteX4" fmla="*/ 0 w 3431705"/>
              <a:gd name="connsiteY4" fmla="*/ 0 h 6858000"/>
              <a:gd name="connsiteX0" fmla="*/ 3157 w 3434862"/>
              <a:gd name="connsiteY0" fmla="*/ 0 h 6858000"/>
              <a:gd name="connsiteX1" fmla="*/ 3434862 w 3434862"/>
              <a:gd name="connsiteY1" fmla="*/ 0 h 6858000"/>
              <a:gd name="connsiteX2" fmla="*/ 3434862 w 3434862"/>
              <a:gd name="connsiteY2" fmla="*/ 6858000 h 6858000"/>
              <a:gd name="connsiteX3" fmla="*/ 3157 w 3434862"/>
              <a:gd name="connsiteY3" fmla="*/ 6858000 h 6858000"/>
              <a:gd name="connsiteX4" fmla="*/ 0 w 3434862"/>
              <a:gd name="connsiteY4" fmla="*/ 3124200 h 6858000"/>
              <a:gd name="connsiteX5" fmla="*/ 3157 w 3434862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758837 w 4190542"/>
              <a:gd name="connsiteY0" fmla="*/ 0 h 6858000"/>
              <a:gd name="connsiteX1" fmla="*/ 4190542 w 4190542"/>
              <a:gd name="connsiteY1" fmla="*/ 0 h 6858000"/>
              <a:gd name="connsiteX2" fmla="*/ 4190542 w 4190542"/>
              <a:gd name="connsiteY2" fmla="*/ 6858000 h 6858000"/>
              <a:gd name="connsiteX3" fmla="*/ 758837 w 4190542"/>
              <a:gd name="connsiteY3" fmla="*/ 6858000 h 6858000"/>
              <a:gd name="connsiteX4" fmla="*/ 0 w 4190542"/>
              <a:gd name="connsiteY4" fmla="*/ 3548525 h 6858000"/>
              <a:gd name="connsiteX5" fmla="*/ 758837 w 4190542"/>
              <a:gd name="connsiteY5" fmla="*/ 0 h 6858000"/>
              <a:gd name="connsiteX0" fmla="*/ 647519 w 4079224"/>
              <a:gd name="connsiteY0" fmla="*/ 0 h 6858000"/>
              <a:gd name="connsiteX1" fmla="*/ 4079224 w 4079224"/>
              <a:gd name="connsiteY1" fmla="*/ 0 h 6858000"/>
              <a:gd name="connsiteX2" fmla="*/ 4079224 w 4079224"/>
              <a:gd name="connsiteY2" fmla="*/ 6858000 h 6858000"/>
              <a:gd name="connsiteX3" fmla="*/ 647519 w 4079224"/>
              <a:gd name="connsiteY3" fmla="*/ 6858000 h 6858000"/>
              <a:gd name="connsiteX4" fmla="*/ 0 w 4079224"/>
              <a:gd name="connsiteY4" fmla="*/ 3528647 h 6858000"/>
              <a:gd name="connsiteX5" fmla="*/ 647519 w 4079224"/>
              <a:gd name="connsiteY5" fmla="*/ 0 h 6858000"/>
              <a:gd name="connsiteX0" fmla="*/ 648002 w 4079707"/>
              <a:gd name="connsiteY0" fmla="*/ 0 h 6858000"/>
              <a:gd name="connsiteX1" fmla="*/ 4079707 w 4079707"/>
              <a:gd name="connsiteY1" fmla="*/ 0 h 6858000"/>
              <a:gd name="connsiteX2" fmla="*/ 4079707 w 4079707"/>
              <a:gd name="connsiteY2" fmla="*/ 6858000 h 6858000"/>
              <a:gd name="connsiteX3" fmla="*/ 648002 w 4079707"/>
              <a:gd name="connsiteY3" fmla="*/ 6858000 h 6858000"/>
              <a:gd name="connsiteX4" fmla="*/ 483 w 4079707"/>
              <a:gd name="connsiteY4" fmla="*/ 3528647 h 6858000"/>
              <a:gd name="connsiteX5" fmla="*/ 648002 w 4079707"/>
              <a:gd name="connsiteY5" fmla="*/ 0 h 6858000"/>
              <a:gd name="connsiteX0" fmla="*/ 647524 w 4079229"/>
              <a:gd name="connsiteY0" fmla="*/ 0 h 6858000"/>
              <a:gd name="connsiteX1" fmla="*/ 4079229 w 4079229"/>
              <a:gd name="connsiteY1" fmla="*/ 0 h 6858000"/>
              <a:gd name="connsiteX2" fmla="*/ 4079229 w 4079229"/>
              <a:gd name="connsiteY2" fmla="*/ 6858000 h 6858000"/>
              <a:gd name="connsiteX3" fmla="*/ 647524 w 4079229"/>
              <a:gd name="connsiteY3" fmla="*/ 6858000 h 6858000"/>
              <a:gd name="connsiteX4" fmla="*/ 5 w 4079229"/>
              <a:gd name="connsiteY4" fmla="*/ 3528647 h 6858000"/>
              <a:gd name="connsiteX5" fmla="*/ 647524 w 4079229"/>
              <a:gd name="connsiteY5" fmla="*/ 0 h 6858000"/>
              <a:gd name="connsiteX0" fmla="*/ 655474 w 4087179"/>
              <a:gd name="connsiteY0" fmla="*/ 0 h 6858000"/>
              <a:gd name="connsiteX1" fmla="*/ 4087179 w 4087179"/>
              <a:gd name="connsiteY1" fmla="*/ 0 h 6858000"/>
              <a:gd name="connsiteX2" fmla="*/ 4087179 w 4087179"/>
              <a:gd name="connsiteY2" fmla="*/ 6858000 h 6858000"/>
              <a:gd name="connsiteX3" fmla="*/ 655474 w 4087179"/>
              <a:gd name="connsiteY3" fmla="*/ 6858000 h 6858000"/>
              <a:gd name="connsiteX4" fmla="*/ 4 w 4087179"/>
              <a:gd name="connsiteY4" fmla="*/ 3405402 h 6858000"/>
              <a:gd name="connsiteX5" fmla="*/ 655474 w 4087179"/>
              <a:gd name="connsiteY5" fmla="*/ 0 h 6858000"/>
              <a:gd name="connsiteX0" fmla="*/ 655836 w 4087541"/>
              <a:gd name="connsiteY0" fmla="*/ 0 h 6858000"/>
              <a:gd name="connsiteX1" fmla="*/ 4087541 w 4087541"/>
              <a:gd name="connsiteY1" fmla="*/ 0 h 6858000"/>
              <a:gd name="connsiteX2" fmla="*/ 4087541 w 4087541"/>
              <a:gd name="connsiteY2" fmla="*/ 6858000 h 6858000"/>
              <a:gd name="connsiteX3" fmla="*/ 655836 w 4087541"/>
              <a:gd name="connsiteY3" fmla="*/ 6858000 h 6858000"/>
              <a:gd name="connsiteX4" fmla="*/ 366 w 4087541"/>
              <a:gd name="connsiteY4" fmla="*/ 3405402 h 6858000"/>
              <a:gd name="connsiteX5" fmla="*/ 655836 w 4087541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6086309"/>
              <a:gd name="connsiteY0" fmla="*/ 4483 h 6862483"/>
              <a:gd name="connsiteX1" fmla="*/ 6086309 w 6086309"/>
              <a:gd name="connsiteY1" fmla="*/ 0 h 6862483"/>
              <a:gd name="connsiteX2" fmla="*/ 4087180 w 6086309"/>
              <a:gd name="connsiteY2" fmla="*/ 6862483 h 6862483"/>
              <a:gd name="connsiteX3" fmla="*/ 655475 w 6086309"/>
              <a:gd name="connsiteY3" fmla="*/ 6862483 h 6862483"/>
              <a:gd name="connsiteX4" fmla="*/ 5 w 6086309"/>
              <a:gd name="connsiteY4" fmla="*/ 3409885 h 6862483"/>
              <a:gd name="connsiteX5" fmla="*/ 655475 w 6086309"/>
              <a:gd name="connsiteY5" fmla="*/ 4483 h 6862483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0 w 6086305"/>
              <a:gd name="connsiteY0" fmla="*/ 4483 h 6866965"/>
              <a:gd name="connsiteX1" fmla="*/ 6086304 w 6086305"/>
              <a:gd name="connsiteY1" fmla="*/ 0 h 6866965"/>
              <a:gd name="connsiteX2" fmla="*/ 6086305 w 6086305"/>
              <a:gd name="connsiteY2" fmla="*/ 6866965 h 6866965"/>
              <a:gd name="connsiteX3" fmla="*/ 655470 w 6086305"/>
              <a:gd name="connsiteY3" fmla="*/ 6862483 h 6866965"/>
              <a:gd name="connsiteX4" fmla="*/ 0 w 6086305"/>
              <a:gd name="connsiteY4" fmla="*/ 3409885 h 6866965"/>
              <a:gd name="connsiteX5" fmla="*/ 655470 w 6086305"/>
              <a:gd name="connsiteY5" fmla="*/ 4483 h 6866965"/>
              <a:gd name="connsiteX0" fmla="*/ 655470 w 6086305"/>
              <a:gd name="connsiteY0" fmla="*/ 0 h 6862482"/>
              <a:gd name="connsiteX1" fmla="*/ 3836880 w 6086305"/>
              <a:gd name="connsiteY1" fmla="*/ 13744 h 6862482"/>
              <a:gd name="connsiteX2" fmla="*/ 6086305 w 6086305"/>
              <a:gd name="connsiteY2" fmla="*/ 6862482 h 6862482"/>
              <a:gd name="connsiteX3" fmla="*/ 655470 w 6086305"/>
              <a:gd name="connsiteY3" fmla="*/ 6858000 h 6862482"/>
              <a:gd name="connsiteX4" fmla="*/ 0 w 6086305"/>
              <a:gd name="connsiteY4" fmla="*/ 3405402 h 6862482"/>
              <a:gd name="connsiteX5" fmla="*/ 655470 w 6086305"/>
              <a:gd name="connsiteY5" fmla="*/ 0 h 6862482"/>
              <a:gd name="connsiteX0" fmla="*/ 655470 w 3864313"/>
              <a:gd name="connsiteY0" fmla="*/ 0 h 6862482"/>
              <a:gd name="connsiteX1" fmla="*/ 3836880 w 3864313"/>
              <a:gd name="connsiteY1" fmla="*/ 13744 h 6862482"/>
              <a:gd name="connsiteX2" fmla="*/ 3864313 w 3864313"/>
              <a:gd name="connsiteY2" fmla="*/ 6862482 h 6862482"/>
              <a:gd name="connsiteX3" fmla="*/ 655470 w 3864313"/>
              <a:gd name="connsiteY3" fmla="*/ 6858000 h 6862482"/>
              <a:gd name="connsiteX4" fmla="*/ 0 w 3864313"/>
              <a:gd name="connsiteY4" fmla="*/ 3405402 h 6862482"/>
              <a:gd name="connsiteX5" fmla="*/ 655470 w 3864313"/>
              <a:gd name="connsiteY5" fmla="*/ 0 h 6862482"/>
              <a:gd name="connsiteX0" fmla="*/ 72639 w 5518655"/>
              <a:gd name="connsiteY0" fmla="*/ 12800 h 6848738"/>
              <a:gd name="connsiteX1" fmla="*/ 5491222 w 5518655"/>
              <a:gd name="connsiteY1" fmla="*/ 0 h 6848738"/>
              <a:gd name="connsiteX2" fmla="*/ 5518655 w 5518655"/>
              <a:gd name="connsiteY2" fmla="*/ 6848738 h 6848738"/>
              <a:gd name="connsiteX3" fmla="*/ 2309812 w 5518655"/>
              <a:gd name="connsiteY3" fmla="*/ 6844256 h 6848738"/>
              <a:gd name="connsiteX4" fmla="*/ 1654342 w 5518655"/>
              <a:gd name="connsiteY4" fmla="*/ 3391658 h 6848738"/>
              <a:gd name="connsiteX5" fmla="*/ 72639 w 5518655"/>
              <a:gd name="connsiteY5" fmla="*/ 12800 h 6848738"/>
              <a:gd name="connsiteX0" fmla="*/ 66096 w 5512112"/>
              <a:gd name="connsiteY0" fmla="*/ 12800 h 6853104"/>
              <a:gd name="connsiteX1" fmla="*/ 5484679 w 5512112"/>
              <a:gd name="connsiteY1" fmla="*/ 0 h 6853104"/>
              <a:gd name="connsiteX2" fmla="*/ 5512112 w 5512112"/>
              <a:gd name="connsiteY2" fmla="*/ 6848738 h 6853104"/>
              <a:gd name="connsiteX3" fmla="*/ 1087028 w 5512112"/>
              <a:gd name="connsiteY3" fmla="*/ 6853104 h 6853104"/>
              <a:gd name="connsiteX4" fmla="*/ 1647799 w 5512112"/>
              <a:gd name="connsiteY4" fmla="*/ 3391658 h 6853104"/>
              <a:gd name="connsiteX5" fmla="*/ 66096 w 5512112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40792 w 6486808"/>
              <a:gd name="connsiteY0" fmla="*/ 12800 h 6853104"/>
              <a:gd name="connsiteX1" fmla="*/ 6459375 w 6486808"/>
              <a:gd name="connsiteY1" fmla="*/ 0 h 6853104"/>
              <a:gd name="connsiteX2" fmla="*/ 6486808 w 6486808"/>
              <a:gd name="connsiteY2" fmla="*/ 6848738 h 6853104"/>
              <a:gd name="connsiteX3" fmla="*/ 2061724 w 6486808"/>
              <a:gd name="connsiteY3" fmla="*/ 6853104 h 6853104"/>
              <a:gd name="connsiteX4" fmla="*/ 30215 w 6486808"/>
              <a:gd name="connsiteY4" fmla="*/ 3099669 h 6853104"/>
              <a:gd name="connsiteX5" fmla="*/ 1040792 w 6486808"/>
              <a:gd name="connsiteY5" fmla="*/ 12800 h 6853104"/>
              <a:gd name="connsiteX0" fmla="*/ 1011865 w 6457881"/>
              <a:gd name="connsiteY0" fmla="*/ 12800 h 6853104"/>
              <a:gd name="connsiteX1" fmla="*/ 6430448 w 6457881"/>
              <a:gd name="connsiteY1" fmla="*/ 0 h 6853104"/>
              <a:gd name="connsiteX2" fmla="*/ 6457881 w 6457881"/>
              <a:gd name="connsiteY2" fmla="*/ 6848738 h 6853104"/>
              <a:gd name="connsiteX3" fmla="*/ 2032797 w 6457881"/>
              <a:gd name="connsiteY3" fmla="*/ 6853104 h 6853104"/>
              <a:gd name="connsiteX4" fmla="*/ 1288 w 6457881"/>
              <a:gd name="connsiteY4" fmla="*/ 3099669 h 6853104"/>
              <a:gd name="connsiteX5" fmla="*/ 1011865 w 6457881"/>
              <a:gd name="connsiteY5" fmla="*/ 12800 h 6853104"/>
              <a:gd name="connsiteX0" fmla="*/ 1020718 w 6466734"/>
              <a:gd name="connsiteY0" fmla="*/ 12800 h 6853104"/>
              <a:gd name="connsiteX1" fmla="*/ 6439301 w 6466734"/>
              <a:gd name="connsiteY1" fmla="*/ 0 h 6853104"/>
              <a:gd name="connsiteX2" fmla="*/ 6466734 w 6466734"/>
              <a:gd name="connsiteY2" fmla="*/ 6848738 h 6853104"/>
              <a:gd name="connsiteX3" fmla="*/ 2041650 w 6466734"/>
              <a:gd name="connsiteY3" fmla="*/ 6853104 h 6853104"/>
              <a:gd name="connsiteX4" fmla="*/ 1263 w 6466734"/>
              <a:gd name="connsiteY4" fmla="*/ 2975795 h 6853104"/>
              <a:gd name="connsiteX5" fmla="*/ 1020718 w 6466734"/>
              <a:gd name="connsiteY5" fmla="*/ 12800 h 6853104"/>
              <a:gd name="connsiteX0" fmla="*/ 1019459 w 6465475"/>
              <a:gd name="connsiteY0" fmla="*/ 12800 h 6853104"/>
              <a:gd name="connsiteX1" fmla="*/ 6438042 w 6465475"/>
              <a:gd name="connsiteY1" fmla="*/ 0 h 6853104"/>
              <a:gd name="connsiteX2" fmla="*/ 6465475 w 6465475"/>
              <a:gd name="connsiteY2" fmla="*/ 6848738 h 6853104"/>
              <a:gd name="connsiteX3" fmla="*/ 2040391 w 6465475"/>
              <a:gd name="connsiteY3" fmla="*/ 6853104 h 6853104"/>
              <a:gd name="connsiteX4" fmla="*/ 4 w 6465475"/>
              <a:gd name="connsiteY4" fmla="*/ 2975795 h 6853104"/>
              <a:gd name="connsiteX5" fmla="*/ 1019459 w 6465475"/>
              <a:gd name="connsiteY5" fmla="*/ 12800 h 6853104"/>
              <a:gd name="connsiteX0" fmla="*/ 1021568 w 6467584"/>
              <a:gd name="connsiteY0" fmla="*/ 12800 h 6853104"/>
              <a:gd name="connsiteX1" fmla="*/ 6440151 w 6467584"/>
              <a:gd name="connsiteY1" fmla="*/ 0 h 6853104"/>
              <a:gd name="connsiteX2" fmla="*/ 6467584 w 6467584"/>
              <a:gd name="connsiteY2" fmla="*/ 6848738 h 6853104"/>
              <a:gd name="connsiteX3" fmla="*/ 2042500 w 6467584"/>
              <a:gd name="connsiteY3" fmla="*/ 6853104 h 6853104"/>
              <a:gd name="connsiteX4" fmla="*/ 2113 w 6467584"/>
              <a:gd name="connsiteY4" fmla="*/ 2975795 h 6853104"/>
              <a:gd name="connsiteX5" fmla="*/ 1021568 w 646758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12486 w 6458502"/>
              <a:gd name="connsiteY0" fmla="*/ 12800 h 6853104"/>
              <a:gd name="connsiteX1" fmla="*/ 6431069 w 6458502"/>
              <a:gd name="connsiteY1" fmla="*/ 0 h 6853104"/>
              <a:gd name="connsiteX2" fmla="*/ 6458502 w 6458502"/>
              <a:gd name="connsiteY2" fmla="*/ 6848738 h 6853104"/>
              <a:gd name="connsiteX3" fmla="*/ 2148828 w 6458502"/>
              <a:gd name="connsiteY3" fmla="*/ 6853104 h 6853104"/>
              <a:gd name="connsiteX4" fmla="*/ 37419 w 6458502"/>
              <a:gd name="connsiteY4" fmla="*/ 3515530 h 6853104"/>
              <a:gd name="connsiteX5" fmla="*/ 1012486 w 6458502"/>
              <a:gd name="connsiteY5" fmla="*/ 12800 h 6853104"/>
              <a:gd name="connsiteX0" fmla="*/ 990687 w 6436703"/>
              <a:gd name="connsiteY0" fmla="*/ 12800 h 6853104"/>
              <a:gd name="connsiteX1" fmla="*/ 6409270 w 6436703"/>
              <a:gd name="connsiteY1" fmla="*/ 0 h 6853104"/>
              <a:gd name="connsiteX2" fmla="*/ 6436703 w 6436703"/>
              <a:gd name="connsiteY2" fmla="*/ 6848738 h 6853104"/>
              <a:gd name="connsiteX3" fmla="*/ 2127029 w 6436703"/>
              <a:gd name="connsiteY3" fmla="*/ 6853104 h 6853104"/>
              <a:gd name="connsiteX4" fmla="*/ 15620 w 6436703"/>
              <a:gd name="connsiteY4" fmla="*/ 3515530 h 6853104"/>
              <a:gd name="connsiteX5" fmla="*/ 990687 w 6436703"/>
              <a:gd name="connsiteY5" fmla="*/ 12800 h 6853104"/>
              <a:gd name="connsiteX0" fmla="*/ 1016653 w 6462669"/>
              <a:gd name="connsiteY0" fmla="*/ 12800 h 6853104"/>
              <a:gd name="connsiteX1" fmla="*/ 6435236 w 6462669"/>
              <a:gd name="connsiteY1" fmla="*/ 0 h 6853104"/>
              <a:gd name="connsiteX2" fmla="*/ 6462669 w 6462669"/>
              <a:gd name="connsiteY2" fmla="*/ 6848738 h 6853104"/>
              <a:gd name="connsiteX3" fmla="*/ 2152995 w 6462669"/>
              <a:gd name="connsiteY3" fmla="*/ 6853104 h 6853104"/>
              <a:gd name="connsiteX4" fmla="*/ 14953 w 6462669"/>
              <a:gd name="connsiteY4" fmla="*/ 3108517 h 6853104"/>
              <a:gd name="connsiteX5" fmla="*/ 1016653 w 6462669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9349 w 6455365"/>
              <a:gd name="connsiteY0" fmla="*/ 12800 h 6853104"/>
              <a:gd name="connsiteX1" fmla="*/ 6427932 w 6455365"/>
              <a:gd name="connsiteY1" fmla="*/ 0 h 6853104"/>
              <a:gd name="connsiteX2" fmla="*/ 6455365 w 6455365"/>
              <a:gd name="connsiteY2" fmla="*/ 6848738 h 6853104"/>
              <a:gd name="connsiteX3" fmla="*/ 2145691 w 6455365"/>
              <a:gd name="connsiteY3" fmla="*/ 6853104 h 6853104"/>
              <a:gd name="connsiteX4" fmla="*/ 7649 w 6455365"/>
              <a:gd name="connsiteY4" fmla="*/ 3108517 h 6853104"/>
              <a:gd name="connsiteX5" fmla="*/ 1009349 w 6455365"/>
              <a:gd name="connsiteY5" fmla="*/ 12800 h 6853104"/>
              <a:gd name="connsiteX0" fmla="*/ 1010436 w 6456452"/>
              <a:gd name="connsiteY0" fmla="*/ 12800 h 6853104"/>
              <a:gd name="connsiteX1" fmla="*/ 6429019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10436 w 6456452"/>
              <a:gd name="connsiteY0" fmla="*/ 12800 h 6853104"/>
              <a:gd name="connsiteX1" fmla="*/ 6446774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03404 w 6449420"/>
              <a:gd name="connsiteY0" fmla="*/ 12800 h 6853104"/>
              <a:gd name="connsiteX1" fmla="*/ 6439742 w 6449420"/>
              <a:gd name="connsiteY1" fmla="*/ 0 h 6853104"/>
              <a:gd name="connsiteX2" fmla="*/ 6449420 w 6449420"/>
              <a:gd name="connsiteY2" fmla="*/ 6848738 h 6853104"/>
              <a:gd name="connsiteX3" fmla="*/ 2139746 w 6449420"/>
              <a:gd name="connsiteY3" fmla="*/ 6853104 h 6853104"/>
              <a:gd name="connsiteX4" fmla="*/ 1704 w 6449420"/>
              <a:gd name="connsiteY4" fmla="*/ 3108517 h 6853104"/>
              <a:gd name="connsiteX5" fmla="*/ 1003404 w 6449420"/>
              <a:gd name="connsiteY5" fmla="*/ 12800 h 6853104"/>
              <a:gd name="connsiteX0" fmla="*/ 252471 w 5698487"/>
              <a:gd name="connsiteY0" fmla="*/ 12800 h 6853104"/>
              <a:gd name="connsiteX1" fmla="*/ 5688809 w 5698487"/>
              <a:gd name="connsiteY1" fmla="*/ 0 h 6853104"/>
              <a:gd name="connsiteX2" fmla="*/ 5698487 w 5698487"/>
              <a:gd name="connsiteY2" fmla="*/ 6848738 h 6853104"/>
              <a:gd name="connsiteX3" fmla="*/ 1388813 w 5698487"/>
              <a:gd name="connsiteY3" fmla="*/ 6853104 h 6853104"/>
              <a:gd name="connsiteX4" fmla="*/ 252471 w 5698487"/>
              <a:gd name="connsiteY4" fmla="*/ 12800 h 6853104"/>
              <a:gd name="connsiteX0" fmla="*/ 976752 w 6422768"/>
              <a:gd name="connsiteY0" fmla="*/ 12800 h 6853104"/>
              <a:gd name="connsiteX1" fmla="*/ 6413090 w 6422768"/>
              <a:gd name="connsiteY1" fmla="*/ 0 h 6853104"/>
              <a:gd name="connsiteX2" fmla="*/ 6422768 w 6422768"/>
              <a:gd name="connsiteY2" fmla="*/ 6848738 h 6853104"/>
              <a:gd name="connsiteX3" fmla="*/ 2113094 w 6422768"/>
              <a:gd name="connsiteY3" fmla="*/ 6853104 h 6853104"/>
              <a:gd name="connsiteX4" fmla="*/ 976752 w 6422768"/>
              <a:gd name="connsiteY4" fmla="*/ 12800 h 6853104"/>
              <a:gd name="connsiteX0" fmla="*/ 1037564 w 6483580"/>
              <a:gd name="connsiteY0" fmla="*/ 12800 h 6853104"/>
              <a:gd name="connsiteX1" fmla="*/ 6473902 w 6483580"/>
              <a:gd name="connsiteY1" fmla="*/ 0 h 6853104"/>
              <a:gd name="connsiteX2" fmla="*/ 6483580 w 6483580"/>
              <a:gd name="connsiteY2" fmla="*/ 6848738 h 6853104"/>
              <a:gd name="connsiteX3" fmla="*/ 2173906 w 6483580"/>
              <a:gd name="connsiteY3" fmla="*/ 6853104 h 6853104"/>
              <a:gd name="connsiteX4" fmla="*/ 1037564 w 6483580"/>
              <a:gd name="connsiteY4" fmla="*/ 12800 h 6853104"/>
              <a:gd name="connsiteX0" fmla="*/ 1010329 w 6456345"/>
              <a:gd name="connsiteY0" fmla="*/ 12800 h 6853104"/>
              <a:gd name="connsiteX1" fmla="*/ 6446667 w 6456345"/>
              <a:gd name="connsiteY1" fmla="*/ 0 h 6853104"/>
              <a:gd name="connsiteX2" fmla="*/ 6456345 w 6456345"/>
              <a:gd name="connsiteY2" fmla="*/ 6848738 h 6853104"/>
              <a:gd name="connsiteX3" fmla="*/ 2146671 w 6456345"/>
              <a:gd name="connsiteY3" fmla="*/ 6853104 h 6853104"/>
              <a:gd name="connsiteX4" fmla="*/ 1010329 w 6456345"/>
              <a:gd name="connsiteY4" fmla="*/ 12800 h 6853104"/>
              <a:gd name="connsiteX0" fmla="*/ 1042634 w 6426506"/>
              <a:gd name="connsiteY0" fmla="*/ 12800 h 6853104"/>
              <a:gd name="connsiteX1" fmla="*/ 6416828 w 6426506"/>
              <a:gd name="connsiteY1" fmla="*/ 0 h 6853104"/>
              <a:gd name="connsiteX2" fmla="*/ 6426506 w 6426506"/>
              <a:gd name="connsiteY2" fmla="*/ 6848738 h 6853104"/>
              <a:gd name="connsiteX3" fmla="*/ 2116832 w 6426506"/>
              <a:gd name="connsiteY3" fmla="*/ 6853104 h 6853104"/>
              <a:gd name="connsiteX4" fmla="*/ 1042634 w 6426506"/>
              <a:gd name="connsiteY4" fmla="*/ 12800 h 6853104"/>
              <a:gd name="connsiteX0" fmla="*/ 1074957 w 6458829"/>
              <a:gd name="connsiteY0" fmla="*/ 12800 h 6853104"/>
              <a:gd name="connsiteX1" fmla="*/ 6449151 w 6458829"/>
              <a:gd name="connsiteY1" fmla="*/ 0 h 6853104"/>
              <a:gd name="connsiteX2" fmla="*/ 6458829 w 6458829"/>
              <a:gd name="connsiteY2" fmla="*/ 6848738 h 6853104"/>
              <a:gd name="connsiteX3" fmla="*/ 2149155 w 6458829"/>
              <a:gd name="connsiteY3" fmla="*/ 6853104 h 6853104"/>
              <a:gd name="connsiteX4" fmla="*/ 1074957 w 6458829"/>
              <a:gd name="connsiteY4" fmla="*/ 12800 h 6853104"/>
              <a:gd name="connsiteX0" fmla="*/ 1088793 w 6472665"/>
              <a:gd name="connsiteY0" fmla="*/ 12800 h 6853104"/>
              <a:gd name="connsiteX1" fmla="*/ 6462987 w 6472665"/>
              <a:gd name="connsiteY1" fmla="*/ 0 h 6853104"/>
              <a:gd name="connsiteX2" fmla="*/ 6472665 w 6472665"/>
              <a:gd name="connsiteY2" fmla="*/ 6848738 h 6853104"/>
              <a:gd name="connsiteX3" fmla="*/ 2136358 w 6472665"/>
              <a:gd name="connsiteY3" fmla="*/ 6853104 h 6853104"/>
              <a:gd name="connsiteX4" fmla="*/ 1088793 w 6472665"/>
              <a:gd name="connsiteY4" fmla="*/ 12800 h 6853104"/>
              <a:gd name="connsiteX0" fmla="*/ 1078539 w 6462411"/>
              <a:gd name="connsiteY0" fmla="*/ 12800 h 6853104"/>
              <a:gd name="connsiteX1" fmla="*/ 6452733 w 6462411"/>
              <a:gd name="connsiteY1" fmla="*/ 0 h 6853104"/>
              <a:gd name="connsiteX2" fmla="*/ 6462411 w 6462411"/>
              <a:gd name="connsiteY2" fmla="*/ 6848738 h 6853104"/>
              <a:gd name="connsiteX3" fmla="*/ 2126104 w 6462411"/>
              <a:gd name="connsiteY3" fmla="*/ 6853104 h 6853104"/>
              <a:gd name="connsiteX4" fmla="*/ 1078539 w 6462411"/>
              <a:gd name="connsiteY4" fmla="*/ 12800 h 6853104"/>
              <a:gd name="connsiteX0" fmla="*/ 1071717 w 6455589"/>
              <a:gd name="connsiteY0" fmla="*/ 12800 h 6853104"/>
              <a:gd name="connsiteX1" fmla="*/ 6445911 w 6455589"/>
              <a:gd name="connsiteY1" fmla="*/ 0 h 6853104"/>
              <a:gd name="connsiteX2" fmla="*/ 6455589 w 6455589"/>
              <a:gd name="connsiteY2" fmla="*/ 6848738 h 6853104"/>
              <a:gd name="connsiteX3" fmla="*/ 2119282 w 6455589"/>
              <a:gd name="connsiteY3" fmla="*/ 6853104 h 6853104"/>
              <a:gd name="connsiteX4" fmla="*/ 1071717 w 6455589"/>
              <a:gd name="connsiteY4" fmla="*/ 12800 h 6853104"/>
              <a:gd name="connsiteX0" fmla="*/ 1075414 w 6452161"/>
              <a:gd name="connsiteY0" fmla="*/ 3332 h 6853104"/>
              <a:gd name="connsiteX1" fmla="*/ 6442483 w 6452161"/>
              <a:gd name="connsiteY1" fmla="*/ 0 h 6853104"/>
              <a:gd name="connsiteX2" fmla="*/ 6452161 w 6452161"/>
              <a:gd name="connsiteY2" fmla="*/ 6848738 h 6853104"/>
              <a:gd name="connsiteX3" fmla="*/ 2115854 w 6452161"/>
              <a:gd name="connsiteY3" fmla="*/ 6853104 h 6853104"/>
              <a:gd name="connsiteX4" fmla="*/ 1075414 w 6452161"/>
              <a:gd name="connsiteY4" fmla="*/ 3332 h 6853104"/>
              <a:gd name="connsiteX0" fmla="*/ 1075414 w 6452161"/>
              <a:gd name="connsiteY0" fmla="*/ 965 h 6853104"/>
              <a:gd name="connsiteX1" fmla="*/ 6442483 w 6452161"/>
              <a:gd name="connsiteY1" fmla="*/ 0 h 6853104"/>
              <a:gd name="connsiteX2" fmla="*/ 6452161 w 6452161"/>
              <a:gd name="connsiteY2" fmla="*/ 6848738 h 6853104"/>
              <a:gd name="connsiteX3" fmla="*/ 2115854 w 6452161"/>
              <a:gd name="connsiteY3" fmla="*/ 6853104 h 6853104"/>
              <a:gd name="connsiteX4" fmla="*/ 1075414 w 6452161"/>
              <a:gd name="connsiteY4" fmla="*/ 965 h 6853104"/>
              <a:gd name="connsiteX0" fmla="*/ 1075414 w 6452161"/>
              <a:gd name="connsiteY0" fmla="*/ 0 h 6854506"/>
              <a:gd name="connsiteX1" fmla="*/ 6442483 w 6452161"/>
              <a:gd name="connsiteY1" fmla="*/ 1402 h 6854506"/>
              <a:gd name="connsiteX2" fmla="*/ 6452161 w 6452161"/>
              <a:gd name="connsiteY2" fmla="*/ 6850140 h 6854506"/>
              <a:gd name="connsiteX3" fmla="*/ 2115854 w 6452161"/>
              <a:gd name="connsiteY3" fmla="*/ 6854506 h 6854506"/>
              <a:gd name="connsiteX4" fmla="*/ 1075414 w 6452161"/>
              <a:gd name="connsiteY4" fmla="*/ 0 h 685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2161" h="6854506">
                <a:moveTo>
                  <a:pt x="1075414" y="0"/>
                </a:moveTo>
                <a:lnTo>
                  <a:pt x="6442483" y="1402"/>
                </a:lnTo>
                <a:cubicBezTo>
                  <a:pt x="6442483" y="2290390"/>
                  <a:pt x="6452161" y="4561152"/>
                  <a:pt x="6452161" y="6850140"/>
                </a:cubicBezTo>
                <a:lnTo>
                  <a:pt x="2115854" y="6854506"/>
                </a:lnTo>
                <a:cubicBezTo>
                  <a:pt x="-1162154" y="4556080"/>
                  <a:pt x="101296" y="947525"/>
                  <a:pt x="107541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i-FI"/>
              <a:t>Kuva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76D5831-FAEB-D762-1347-1C4F5B8A63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0D24919-5BFC-8DEE-A83F-30E5725F9F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4" name="Otsikko 1">
            <a:extLst>
              <a:ext uri="{FF2B5EF4-FFF2-40B4-BE49-F238E27FC236}">
                <a16:creationId xmlns:a16="http://schemas.microsoft.com/office/drawing/2014/main" id="{DDD1852F-34E2-D70B-1D28-C71DDAAAC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4" y="1304671"/>
            <a:ext cx="4022225" cy="4254955"/>
          </a:xfrm>
        </p:spPr>
        <p:txBody>
          <a:bodyPr lIns="0" tIns="0" rIns="0" bIns="0" anchor="ctr">
            <a:no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C743D-8F75-16F7-1EF0-58D7ED86505A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239658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title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uvan paikkamerkki 19">
            <a:extLst>
              <a:ext uri="{FF2B5EF4-FFF2-40B4-BE49-F238E27FC236}">
                <a16:creationId xmlns:a16="http://schemas.microsoft.com/office/drawing/2014/main" id="{64FABF65-AE4E-3473-F585-FF8B78E6F68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52647" y="-4381"/>
            <a:ext cx="6449879" cy="6877396"/>
          </a:xfrm>
          <a:custGeom>
            <a:avLst/>
            <a:gdLst>
              <a:gd name="connsiteX0" fmla="*/ 0 w 3431705"/>
              <a:gd name="connsiteY0" fmla="*/ 0 h 6858000"/>
              <a:gd name="connsiteX1" fmla="*/ 3431705 w 3431705"/>
              <a:gd name="connsiteY1" fmla="*/ 0 h 6858000"/>
              <a:gd name="connsiteX2" fmla="*/ 3431705 w 3431705"/>
              <a:gd name="connsiteY2" fmla="*/ 6858000 h 6858000"/>
              <a:gd name="connsiteX3" fmla="*/ 0 w 3431705"/>
              <a:gd name="connsiteY3" fmla="*/ 6858000 h 6858000"/>
              <a:gd name="connsiteX4" fmla="*/ 0 w 3431705"/>
              <a:gd name="connsiteY4" fmla="*/ 0 h 6858000"/>
              <a:gd name="connsiteX0" fmla="*/ 3157 w 3434862"/>
              <a:gd name="connsiteY0" fmla="*/ 0 h 6858000"/>
              <a:gd name="connsiteX1" fmla="*/ 3434862 w 3434862"/>
              <a:gd name="connsiteY1" fmla="*/ 0 h 6858000"/>
              <a:gd name="connsiteX2" fmla="*/ 3434862 w 3434862"/>
              <a:gd name="connsiteY2" fmla="*/ 6858000 h 6858000"/>
              <a:gd name="connsiteX3" fmla="*/ 3157 w 3434862"/>
              <a:gd name="connsiteY3" fmla="*/ 6858000 h 6858000"/>
              <a:gd name="connsiteX4" fmla="*/ 0 w 3434862"/>
              <a:gd name="connsiteY4" fmla="*/ 3124200 h 6858000"/>
              <a:gd name="connsiteX5" fmla="*/ 3157 w 3434862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671373 w 4103078"/>
              <a:gd name="connsiteY0" fmla="*/ 0 h 6858000"/>
              <a:gd name="connsiteX1" fmla="*/ 4103078 w 4103078"/>
              <a:gd name="connsiteY1" fmla="*/ 0 h 6858000"/>
              <a:gd name="connsiteX2" fmla="*/ 4103078 w 4103078"/>
              <a:gd name="connsiteY2" fmla="*/ 6858000 h 6858000"/>
              <a:gd name="connsiteX3" fmla="*/ 671373 w 4103078"/>
              <a:gd name="connsiteY3" fmla="*/ 6858000 h 6858000"/>
              <a:gd name="connsiteX4" fmla="*/ 0 w 4103078"/>
              <a:gd name="connsiteY4" fmla="*/ 3528646 h 6858000"/>
              <a:gd name="connsiteX5" fmla="*/ 671373 w 4103078"/>
              <a:gd name="connsiteY5" fmla="*/ 0 h 6858000"/>
              <a:gd name="connsiteX0" fmla="*/ 758837 w 4190542"/>
              <a:gd name="connsiteY0" fmla="*/ 0 h 6858000"/>
              <a:gd name="connsiteX1" fmla="*/ 4190542 w 4190542"/>
              <a:gd name="connsiteY1" fmla="*/ 0 h 6858000"/>
              <a:gd name="connsiteX2" fmla="*/ 4190542 w 4190542"/>
              <a:gd name="connsiteY2" fmla="*/ 6858000 h 6858000"/>
              <a:gd name="connsiteX3" fmla="*/ 758837 w 4190542"/>
              <a:gd name="connsiteY3" fmla="*/ 6858000 h 6858000"/>
              <a:gd name="connsiteX4" fmla="*/ 0 w 4190542"/>
              <a:gd name="connsiteY4" fmla="*/ 3548525 h 6858000"/>
              <a:gd name="connsiteX5" fmla="*/ 758837 w 4190542"/>
              <a:gd name="connsiteY5" fmla="*/ 0 h 6858000"/>
              <a:gd name="connsiteX0" fmla="*/ 647519 w 4079224"/>
              <a:gd name="connsiteY0" fmla="*/ 0 h 6858000"/>
              <a:gd name="connsiteX1" fmla="*/ 4079224 w 4079224"/>
              <a:gd name="connsiteY1" fmla="*/ 0 h 6858000"/>
              <a:gd name="connsiteX2" fmla="*/ 4079224 w 4079224"/>
              <a:gd name="connsiteY2" fmla="*/ 6858000 h 6858000"/>
              <a:gd name="connsiteX3" fmla="*/ 647519 w 4079224"/>
              <a:gd name="connsiteY3" fmla="*/ 6858000 h 6858000"/>
              <a:gd name="connsiteX4" fmla="*/ 0 w 4079224"/>
              <a:gd name="connsiteY4" fmla="*/ 3528647 h 6858000"/>
              <a:gd name="connsiteX5" fmla="*/ 647519 w 4079224"/>
              <a:gd name="connsiteY5" fmla="*/ 0 h 6858000"/>
              <a:gd name="connsiteX0" fmla="*/ 648002 w 4079707"/>
              <a:gd name="connsiteY0" fmla="*/ 0 h 6858000"/>
              <a:gd name="connsiteX1" fmla="*/ 4079707 w 4079707"/>
              <a:gd name="connsiteY1" fmla="*/ 0 h 6858000"/>
              <a:gd name="connsiteX2" fmla="*/ 4079707 w 4079707"/>
              <a:gd name="connsiteY2" fmla="*/ 6858000 h 6858000"/>
              <a:gd name="connsiteX3" fmla="*/ 648002 w 4079707"/>
              <a:gd name="connsiteY3" fmla="*/ 6858000 h 6858000"/>
              <a:gd name="connsiteX4" fmla="*/ 483 w 4079707"/>
              <a:gd name="connsiteY4" fmla="*/ 3528647 h 6858000"/>
              <a:gd name="connsiteX5" fmla="*/ 648002 w 4079707"/>
              <a:gd name="connsiteY5" fmla="*/ 0 h 6858000"/>
              <a:gd name="connsiteX0" fmla="*/ 647524 w 4079229"/>
              <a:gd name="connsiteY0" fmla="*/ 0 h 6858000"/>
              <a:gd name="connsiteX1" fmla="*/ 4079229 w 4079229"/>
              <a:gd name="connsiteY1" fmla="*/ 0 h 6858000"/>
              <a:gd name="connsiteX2" fmla="*/ 4079229 w 4079229"/>
              <a:gd name="connsiteY2" fmla="*/ 6858000 h 6858000"/>
              <a:gd name="connsiteX3" fmla="*/ 647524 w 4079229"/>
              <a:gd name="connsiteY3" fmla="*/ 6858000 h 6858000"/>
              <a:gd name="connsiteX4" fmla="*/ 5 w 4079229"/>
              <a:gd name="connsiteY4" fmla="*/ 3528647 h 6858000"/>
              <a:gd name="connsiteX5" fmla="*/ 647524 w 4079229"/>
              <a:gd name="connsiteY5" fmla="*/ 0 h 6858000"/>
              <a:gd name="connsiteX0" fmla="*/ 655474 w 4087179"/>
              <a:gd name="connsiteY0" fmla="*/ 0 h 6858000"/>
              <a:gd name="connsiteX1" fmla="*/ 4087179 w 4087179"/>
              <a:gd name="connsiteY1" fmla="*/ 0 h 6858000"/>
              <a:gd name="connsiteX2" fmla="*/ 4087179 w 4087179"/>
              <a:gd name="connsiteY2" fmla="*/ 6858000 h 6858000"/>
              <a:gd name="connsiteX3" fmla="*/ 655474 w 4087179"/>
              <a:gd name="connsiteY3" fmla="*/ 6858000 h 6858000"/>
              <a:gd name="connsiteX4" fmla="*/ 4 w 4087179"/>
              <a:gd name="connsiteY4" fmla="*/ 3405402 h 6858000"/>
              <a:gd name="connsiteX5" fmla="*/ 655474 w 4087179"/>
              <a:gd name="connsiteY5" fmla="*/ 0 h 6858000"/>
              <a:gd name="connsiteX0" fmla="*/ 655836 w 4087541"/>
              <a:gd name="connsiteY0" fmla="*/ 0 h 6858000"/>
              <a:gd name="connsiteX1" fmla="*/ 4087541 w 4087541"/>
              <a:gd name="connsiteY1" fmla="*/ 0 h 6858000"/>
              <a:gd name="connsiteX2" fmla="*/ 4087541 w 4087541"/>
              <a:gd name="connsiteY2" fmla="*/ 6858000 h 6858000"/>
              <a:gd name="connsiteX3" fmla="*/ 655836 w 4087541"/>
              <a:gd name="connsiteY3" fmla="*/ 6858000 h 6858000"/>
              <a:gd name="connsiteX4" fmla="*/ 366 w 4087541"/>
              <a:gd name="connsiteY4" fmla="*/ 3405402 h 6858000"/>
              <a:gd name="connsiteX5" fmla="*/ 655836 w 4087541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4087180"/>
              <a:gd name="connsiteY0" fmla="*/ 0 h 6858000"/>
              <a:gd name="connsiteX1" fmla="*/ 4087180 w 4087180"/>
              <a:gd name="connsiteY1" fmla="*/ 0 h 6858000"/>
              <a:gd name="connsiteX2" fmla="*/ 4087180 w 4087180"/>
              <a:gd name="connsiteY2" fmla="*/ 6858000 h 6858000"/>
              <a:gd name="connsiteX3" fmla="*/ 655475 w 4087180"/>
              <a:gd name="connsiteY3" fmla="*/ 6858000 h 6858000"/>
              <a:gd name="connsiteX4" fmla="*/ 5 w 4087180"/>
              <a:gd name="connsiteY4" fmla="*/ 3405402 h 6858000"/>
              <a:gd name="connsiteX5" fmla="*/ 655475 w 4087180"/>
              <a:gd name="connsiteY5" fmla="*/ 0 h 6858000"/>
              <a:gd name="connsiteX0" fmla="*/ 655475 w 6086309"/>
              <a:gd name="connsiteY0" fmla="*/ 4483 h 6862483"/>
              <a:gd name="connsiteX1" fmla="*/ 6086309 w 6086309"/>
              <a:gd name="connsiteY1" fmla="*/ 0 h 6862483"/>
              <a:gd name="connsiteX2" fmla="*/ 4087180 w 6086309"/>
              <a:gd name="connsiteY2" fmla="*/ 6862483 h 6862483"/>
              <a:gd name="connsiteX3" fmla="*/ 655475 w 6086309"/>
              <a:gd name="connsiteY3" fmla="*/ 6862483 h 6862483"/>
              <a:gd name="connsiteX4" fmla="*/ 5 w 6086309"/>
              <a:gd name="connsiteY4" fmla="*/ 3409885 h 6862483"/>
              <a:gd name="connsiteX5" fmla="*/ 655475 w 6086309"/>
              <a:gd name="connsiteY5" fmla="*/ 4483 h 6862483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5 w 6086310"/>
              <a:gd name="connsiteY0" fmla="*/ 4483 h 6866965"/>
              <a:gd name="connsiteX1" fmla="*/ 6086309 w 6086310"/>
              <a:gd name="connsiteY1" fmla="*/ 0 h 6866965"/>
              <a:gd name="connsiteX2" fmla="*/ 6086310 w 6086310"/>
              <a:gd name="connsiteY2" fmla="*/ 6866965 h 6866965"/>
              <a:gd name="connsiteX3" fmla="*/ 655475 w 6086310"/>
              <a:gd name="connsiteY3" fmla="*/ 6862483 h 6866965"/>
              <a:gd name="connsiteX4" fmla="*/ 5 w 6086310"/>
              <a:gd name="connsiteY4" fmla="*/ 3409885 h 6866965"/>
              <a:gd name="connsiteX5" fmla="*/ 655475 w 6086310"/>
              <a:gd name="connsiteY5" fmla="*/ 4483 h 6866965"/>
              <a:gd name="connsiteX0" fmla="*/ 655470 w 6086305"/>
              <a:gd name="connsiteY0" fmla="*/ 4483 h 6866965"/>
              <a:gd name="connsiteX1" fmla="*/ 6086304 w 6086305"/>
              <a:gd name="connsiteY1" fmla="*/ 0 h 6866965"/>
              <a:gd name="connsiteX2" fmla="*/ 6086305 w 6086305"/>
              <a:gd name="connsiteY2" fmla="*/ 6866965 h 6866965"/>
              <a:gd name="connsiteX3" fmla="*/ 655470 w 6086305"/>
              <a:gd name="connsiteY3" fmla="*/ 6862483 h 6866965"/>
              <a:gd name="connsiteX4" fmla="*/ 0 w 6086305"/>
              <a:gd name="connsiteY4" fmla="*/ 3409885 h 6866965"/>
              <a:gd name="connsiteX5" fmla="*/ 655470 w 6086305"/>
              <a:gd name="connsiteY5" fmla="*/ 4483 h 6866965"/>
              <a:gd name="connsiteX0" fmla="*/ 655470 w 6086305"/>
              <a:gd name="connsiteY0" fmla="*/ 0 h 6862482"/>
              <a:gd name="connsiteX1" fmla="*/ 3836880 w 6086305"/>
              <a:gd name="connsiteY1" fmla="*/ 13744 h 6862482"/>
              <a:gd name="connsiteX2" fmla="*/ 6086305 w 6086305"/>
              <a:gd name="connsiteY2" fmla="*/ 6862482 h 6862482"/>
              <a:gd name="connsiteX3" fmla="*/ 655470 w 6086305"/>
              <a:gd name="connsiteY3" fmla="*/ 6858000 h 6862482"/>
              <a:gd name="connsiteX4" fmla="*/ 0 w 6086305"/>
              <a:gd name="connsiteY4" fmla="*/ 3405402 h 6862482"/>
              <a:gd name="connsiteX5" fmla="*/ 655470 w 6086305"/>
              <a:gd name="connsiteY5" fmla="*/ 0 h 6862482"/>
              <a:gd name="connsiteX0" fmla="*/ 655470 w 3864313"/>
              <a:gd name="connsiteY0" fmla="*/ 0 h 6862482"/>
              <a:gd name="connsiteX1" fmla="*/ 3836880 w 3864313"/>
              <a:gd name="connsiteY1" fmla="*/ 13744 h 6862482"/>
              <a:gd name="connsiteX2" fmla="*/ 3864313 w 3864313"/>
              <a:gd name="connsiteY2" fmla="*/ 6862482 h 6862482"/>
              <a:gd name="connsiteX3" fmla="*/ 655470 w 3864313"/>
              <a:gd name="connsiteY3" fmla="*/ 6858000 h 6862482"/>
              <a:gd name="connsiteX4" fmla="*/ 0 w 3864313"/>
              <a:gd name="connsiteY4" fmla="*/ 3405402 h 6862482"/>
              <a:gd name="connsiteX5" fmla="*/ 655470 w 3864313"/>
              <a:gd name="connsiteY5" fmla="*/ 0 h 6862482"/>
              <a:gd name="connsiteX0" fmla="*/ 72639 w 5518655"/>
              <a:gd name="connsiteY0" fmla="*/ 12800 h 6848738"/>
              <a:gd name="connsiteX1" fmla="*/ 5491222 w 5518655"/>
              <a:gd name="connsiteY1" fmla="*/ 0 h 6848738"/>
              <a:gd name="connsiteX2" fmla="*/ 5518655 w 5518655"/>
              <a:gd name="connsiteY2" fmla="*/ 6848738 h 6848738"/>
              <a:gd name="connsiteX3" fmla="*/ 2309812 w 5518655"/>
              <a:gd name="connsiteY3" fmla="*/ 6844256 h 6848738"/>
              <a:gd name="connsiteX4" fmla="*/ 1654342 w 5518655"/>
              <a:gd name="connsiteY4" fmla="*/ 3391658 h 6848738"/>
              <a:gd name="connsiteX5" fmla="*/ 72639 w 5518655"/>
              <a:gd name="connsiteY5" fmla="*/ 12800 h 6848738"/>
              <a:gd name="connsiteX0" fmla="*/ 66096 w 5512112"/>
              <a:gd name="connsiteY0" fmla="*/ 12800 h 6853104"/>
              <a:gd name="connsiteX1" fmla="*/ 5484679 w 5512112"/>
              <a:gd name="connsiteY1" fmla="*/ 0 h 6853104"/>
              <a:gd name="connsiteX2" fmla="*/ 5512112 w 5512112"/>
              <a:gd name="connsiteY2" fmla="*/ 6848738 h 6853104"/>
              <a:gd name="connsiteX3" fmla="*/ 1087028 w 5512112"/>
              <a:gd name="connsiteY3" fmla="*/ 6853104 h 6853104"/>
              <a:gd name="connsiteX4" fmla="*/ 1647799 w 5512112"/>
              <a:gd name="connsiteY4" fmla="*/ 3391658 h 6853104"/>
              <a:gd name="connsiteX5" fmla="*/ 66096 w 5512112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35368 w 6481384"/>
              <a:gd name="connsiteY0" fmla="*/ 12800 h 6853104"/>
              <a:gd name="connsiteX1" fmla="*/ 6453951 w 6481384"/>
              <a:gd name="connsiteY1" fmla="*/ 0 h 6853104"/>
              <a:gd name="connsiteX2" fmla="*/ 6481384 w 6481384"/>
              <a:gd name="connsiteY2" fmla="*/ 6848738 h 6853104"/>
              <a:gd name="connsiteX3" fmla="*/ 2056300 w 6481384"/>
              <a:gd name="connsiteY3" fmla="*/ 6853104 h 6853104"/>
              <a:gd name="connsiteX4" fmla="*/ 24791 w 6481384"/>
              <a:gd name="connsiteY4" fmla="*/ 3099669 h 6853104"/>
              <a:gd name="connsiteX5" fmla="*/ 1035368 w 6481384"/>
              <a:gd name="connsiteY5" fmla="*/ 12800 h 6853104"/>
              <a:gd name="connsiteX0" fmla="*/ 1040792 w 6486808"/>
              <a:gd name="connsiteY0" fmla="*/ 12800 h 6853104"/>
              <a:gd name="connsiteX1" fmla="*/ 6459375 w 6486808"/>
              <a:gd name="connsiteY1" fmla="*/ 0 h 6853104"/>
              <a:gd name="connsiteX2" fmla="*/ 6486808 w 6486808"/>
              <a:gd name="connsiteY2" fmla="*/ 6848738 h 6853104"/>
              <a:gd name="connsiteX3" fmla="*/ 2061724 w 6486808"/>
              <a:gd name="connsiteY3" fmla="*/ 6853104 h 6853104"/>
              <a:gd name="connsiteX4" fmla="*/ 30215 w 6486808"/>
              <a:gd name="connsiteY4" fmla="*/ 3099669 h 6853104"/>
              <a:gd name="connsiteX5" fmla="*/ 1040792 w 6486808"/>
              <a:gd name="connsiteY5" fmla="*/ 12800 h 6853104"/>
              <a:gd name="connsiteX0" fmla="*/ 1011865 w 6457881"/>
              <a:gd name="connsiteY0" fmla="*/ 12800 h 6853104"/>
              <a:gd name="connsiteX1" fmla="*/ 6430448 w 6457881"/>
              <a:gd name="connsiteY1" fmla="*/ 0 h 6853104"/>
              <a:gd name="connsiteX2" fmla="*/ 6457881 w 6457881"/>
              <a:gd name="connsiteY2" fmla="*/ 6848738 h 6853104"/>
              <a:gd name="connsiteX3" fmla="*/ 2032797 w 6457881"/>
              <a:gd name="connsiteY3" fmla="*/ 6853104 h 6853104"/>
              <a:gd name="connsiteX4" fmla="*/ 1288 w 6457881"/>
              <a:gd name="connsiteY4" fmla="*/ 3099669 h 6853104"/>
              <a:gd name="connsiteX5" fmla="*/ 1011865 w 6457881"/>
              <a:gd name="connsiteY5" fmla="*/ 12800 h 6853104"/>
              <a:gd name="connsiteX0" fmla="*/ 1020718 w 6466734"/>
              <a:gd name="connsiteY0" fmla="*/ 12800 h 6853104"/>
              <a:gd name="connsiteX1" fmla="*/ 6439301 w 6466734"/>
              <a:gd name="connsiteY1" fmla="*/ 0 h 6853104"/>
              <a:gd name="connsiteX2" fmla="*/ 6466734 w 6466734"/>
              <a:gd name="connsiteY2" fmla="*/ 6848738 h 6853104"/>
              <a:gd name="connsiteX3" fmla="*/ 2041650 w 6466734"/>
              <a:gd name="connsiteY3" fmla="*/ 6853104 h 6853104"/>
              <a:gd name="connsiteX4" fmla="*/ 1263 w 6466734"/>
              <a:gd name="connsiteY4" fmla="*/ 2975795 h 6853104"/>
              <a:gd name="connsiteX5" fmla="*/ 1020718 w 6466734"/>
              <a:gd name="connsiteY5" fmla="*/ 12800 h 6853104"/>
              <a:gd name="connsiteX0" fmla="*/ 1019459 w 6465475"/>
              <a:gd name="connsiteY0" fmla="*/ 12800 h 6853104"/>
              <a:gd name="connsiteX1" fmla="*/ 6438042 w 6465475"/>
              <a:gd name="connsiteY1" fmla="*/ 0 h 6853104"/>
              <a:gd name="connsiteX2" fmla="*/ 6465475 w 6465475"/>
              <a:gd name="connsiteY2" fmla="*/ 6848738 h 6853104"/>
              <a:gd name="connsiteX3" fmla="*/ 2040391 w 6465475"/>
              <a:gd name="connsiteY3" fmla="*/ 6853104 h 6853104"/>
              <a:gd name="connsiteX4" fmla="*/ 4 w 6465475"/>
              <a:gd name="connsiteY4" fmla="*/ 2975795 h 6853104"/>
              <a:gd name="connsiteX5" fmla="*/ 1019459 w 6465475"/>
              <a:gd name="connsiteY5" fmla="*/ 12800 h 6853104"/>
              <a:gd name="connsiteX0" fmla="*/ 1021568 w 6467584"/>
              <a:gd name="connsiteY0" fmla="*/ 12800 h 6853104"/>
              <a:gd name="connsiteX1" fmla="*/ 6440151 w 6467584"/>
              <a:gd name="connsiteY1" fmla="*/ 0 h 6853104"/>
              <a:gd name="connsiteX2" fmla="*/ 6467584 w 6467584"/>
              <a:gd name="connsiteY2" fmla="*/ 6848738 h 6853104"/>
              <a:gd name="connsiteX3" fmla="*/ 2042500 w 6467584"/>
              <a:gd name="connsiteY3" fmla="*/ 6853104 h 6853104"/>
              <a:gd name="connsiteX4" fmla="*/ 2113 w 6467584"/>
              <a:gd name="connsiteY4" fmla="*/ 2975795 h 6853104"/>
              <a:gd name="connsiteX5" fmla="*/ 1021568 w 646758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54788 w 6500804"/>
              <a:gd name="connsiteY0" fmla="*/ 12800 h 6853104"/>
              <a:gd name="connsiteX1" fmla="*/ 6473371 w 6500804"/>
              <a:gd name="connsiteY1" fmla="*/ 0 h 6853104"/>
              <a:gd name="connsiteX2" fmla="*/ 6500804 w 6500804"/>
              <a:gd name="connsiteY2" fmla="*/ 6848738 h 6853104"/>
              <a:gd name="connsiteX3" fmla="*/ 2191130 w 6500804"/>
              <a:gd name="connsiteY3" fmla="*/ 6853104 h 6853104"/>
              <a:gd name="connsiteX4" fmla="*/ 35333 w 6500804"/>
              <a:gd name="connsiteY4" fmla="*/ 2975795 h 6853104"/>
              <a:gd name="connsiteX5" fmla="*/ 1054788 w 6500804"/>
              <a:gd name="connsiteY5" fmla="*/ 12800 h 6853104"/>
              <a:gd name="connsiteX0" fmla="*/ 1012486 w 6458502"/>
              <a:gd name="connsiteY0" fmla="*/ 12800 h 6853104"/>
              <a:gd name="connsiteX1" fmla="*/ 6431069 w 6458502"/>
              <a:gd name="connsiteY1" fmla="*/ 0 h 6853104"/>
              <a:gd name="connsiteX2" fmla="*/ 6458502 w 6458502"/>
              <a:gd name="connsiteY2" fmla="*/ 6848738 h 6853104"/>
              <a:gd name="connsiteX3" fmla="*/ 2148828 w 6458502"/>
              <a:gd name="connsiteY3" fmla="*/ 6853104 h 6853104"/>
              <a:gd name="connsiteX4" fmla="*/ 37419 w 6458502"/>
              <a:gd name="connsiteY4" fmla="*/ 3515530 h 6853104"/>
              <a:gd name="connsiteX5" fmla="*/ 1012486 w 6458502"/>
              <a:gd name="connsiteY5" fmla="*/ 12800 h 6853104"/>
              <a:gd name="connsiteX0" fmla="*/ 990687 w 6436703"/>
              <a:gd name="connsiteY0" fmla="*/ 12800 h 6853104"/>
              <a:gd name="connsiteX1" fmla="*/ 6409270 w 6436703"/>
              <a:gd name="connsiteY1" fmla="*/ 0 h 6853104"/>
              <a:gd name="connsiteX2" fmla="*/ 6436703 w 6436703"/>
              <a:gd name="connsiteY2" fmla="*/ 6848738 h 6853104"/>
              <a:gd name="connsiteX3" fmla="*/ 2127029 w 6436703"/>
              <a:gd name="connsiteY3" fmla="*/ 6853104 h 6853104"/>
              <a:gd name="connsiteX4" fmla="*/ 15620 w 6436703"/>
              <a:gd name="connsiteY4" fmla="*/ 3515530 h 6853104"/>
              <a:gd name="connsiteX5" fmla="*/ 990687 w 6436703"/>
              <a:gd name="connsiteY5" fmla="*/ 12800 h 6853104"/>
              <a:gd name="connsiteX0" fmla="*/ 1016653 w 6462669"/>
              <a:gd name="connsiteY0" fmla="*/ 12800 h 6853104"/>
              <a:gd name="connsiteX1" fmla="*/ 6435236 w 6462669"/>
              <a:gd name="connsiteY1" fmla="*/ 0 h 6853104"/>
              <a:gd name="connsiteX2" fmla="*/ 6462669 w 6462669"/>
              <a:gd name="connsiteY2" fmla="*/ 6848738 h 6853104"/>
              <a:gd name="connsiteX3" fmla="*/ 2152995 w 6462669"/>
              <a:gd name="connsiteY3" fmla="*/ 6853104 h 6853104"/>
              <a:gd name="connsiteX4" fmla="*/ 14953 w 6462669"/>
              <a:gd name="connsiteY4" fmla="*/ 3108517 h 6853104"/>
              <a:gd name="connsiteX5" fmla="*/ 1016653 w 6462669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6405 w 6452421"/>
              <a:gd name="connsiteY0" fmla="*/ 12800 h 6853104"/>
              <a:gd name="connsiteX1" fmla="*/ 6424988 w 6452421"/>
              <a:gd name="connsiteY1" fmla="*/ 0 h 6853104"/>
              <a:gd name="connsiteX2" fmla="*/ 6452421 w 6452421"/>
              <a:gd name="connsiteY2" fmla="*/ 6848738 h 6853104"/>
              <a:gd name="connsiteX3" fmla="*/ 2142747 w 6452421"/>
              <a:gd name="connsiteY3" fmla="*/ 6853104 h 6853104"/>
              <a:gd name="connsiteX4" fmla="*/ 4705 w 6452421"/>
              <a:gd name="connsiteY4" fmla="*/ 3108517 h 6853104"/>
              <a:gd name="connsiteX5" fmla="*/ 1006405 w 6452421"/>
              <a:gd name="connsiteY5" fmla="*/ 12800 h 6853104"/>
              <a:gd name="connsiteX0" fmla="*/ 1009349 w 6455365"/>
              <a:gd name="connsiteY0" fmla="*/ 12800 h 6853104"/>
              <a:gd name="connsiteX1" fmla="*/ 6427932 w 6455365"/>
              <a:gd name="connsiteY1" fmla="*/ 0 h 6853104"/>
              <a:gd name="connsiteX2" fmla="*/ 6455365 w 6455365"/>
              <a:gd name="connsiteY2" fmla="*/ 6848738 h 6853104"/>
              <a:gd name="connsiteX3" fmla="*/ 2145691 w 6455365"/>
              <a:gd name="connsiteY3" fmla="*/ 6853104 h 6853104"/>
              <a:gd name="connsiteX4" fmla="*/ 7649 w 6455365"/>
              <a:gd name="connsiteY4" fmla="*/ 3108517 h 6853104"/>
              <a:gd name="connsiteX5" fmla="*/ 1009349 w 6455365"/>
              <a:gd name="connsiteY5" fmla="*/ 12800 h 6853104"/>
              <a:gd name="connsiteX0" fmla="*/ 1010436 w 6456452"/>
              <a:gd name="connsiteY0" fmla="*/ 12800 h 6853104"/>
              <a:gd name="connsiteX1" fmla="*/ 6429019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10436 w 6456452"/>
              <a:gd name="connsiteY0" fmla="*/ 12800 h 6853104"/>
              <a:gd name="connsiteX1" fmla="*/ 6446774 w 6456452"/>
              <a:gd name="connsiteY1" fmla="*/ 0 h 6853104"/>
              <a:gd name="connsiteX2" fmla="*/ 6456452 w 6456452"/>
              <a:gd name="connsiteY2" fmla="*/ 6848738 h 6853104"/>
              <a:gd name="connsiteX3" fmla="*/ 2146778 w 6456452"/>
              <a:gd name="connsiteY3" fmla="*/ 6853104 h 6853104"/>
              <a:gd name="connsiteX4" fmla="*/ 8736 w 6456452"/>
              <a:gd name="connsiteY4" fmla="*/ 3108517 h 6853104"/>
              <a:gd name="connsiteX5" fmla="*/ 1010436 w 6456452"/>
              <a:gd name="connsiteY5" fmla="*/ 12800 h 6853104"/>
              <a:gd name="connsiteX0" fmla="*/ 1003404 w 6449420"/>
              <a:gd name="connsiteY0" fmla="*/ 12800 h 6853104"/>
              <a:gd name="connsiteX1" fmla="*/ 6439742 w 6449420"/>
              <a:gd name="connsiteY1" fmla="*/ 0 h 6853104"/>
              <a:gd name="connsiteX2" fmla="*/ 6449420 w 6449420"/>
              <a:gd name="connsiteY2" fmla="*/ 6848738 h 6853104"/>
              <a:gd name="connsiteX3" fmla="*/ 2139746 w 6449420"/>
              <a:gd name="connsiteY3" fmla="*/ 6853104 h 6853104"/>
              <a:gd name="connsiteX4" fmla="*/ 1704 w 6449420"/>
              <a:gd name="connsiteY4" fmla="*/ 3108517 h 6853104"/>
              <a:gd name="connsiteX5" fmla="*/ 1003404 w 6449420"/>
              <a:gd name="connsiteY5" fmla="*/ 12800 h 6853104"/>
              <a:gd name="connsiteX0" fmla="*/ 252471 w 5698487"/>
              <a:gd name="connsiteY0" fmla="*/ 12800 h 6853104"/>
              <a:gd name="connsiteX1" fmla="*/ 5688809 w 5698487"/>
              <a:gd name="connsiteY1" fmla="*/ 0 h 6853104"/>
              <a:gd name="connsiteX2" fmla="*/ 5698487 w 5698487"/>
              <a:gd name="connsiteY2" fmla="*/ 6848738 h 6853104"/>
              <a:gd name="connsiteX3" fmla="*/ 1388813 w 5698487"/>
              <a:gd name="connsiteY3" fmla="*/ 6853104 h 6853104"/>
              <a:gd name="connsiteX4" fmla="*/ 252471 w 5698487"/>
              <a:gd name="connsiteY4" fmla="*/ 12800 h 6853104"/>
              <a:gd name="connsiteX0" fmla="*/ 976752 w 6422768"/>
              <a:gd name="connsiteY0" fmla="*/ 12800 h 6853104"/>
              <a:gd name="connsiteX1" fmla="*/ 6413090 w 6422768"/>
              <a:gd name="connsiteY1" fmla="*/ 0 h 6853104"/>
              <a:gd name="connsiteX2" fmla="*/ 6422768 w 6422768"/>
              <a:gd name="connsiteY2" fmla="*/ 6848738 h 6853104"/>
              <a:gd name="connsiteX3" fmla="*/ 2113094 w 6422768"/>
              <a:gd name="connsiteY3" fmla="*/ 6853104 h 6853104"/>
              <a:gd name="connsiteX4" fmla="*/ 976752 w 6422768"/>
              <a:gd name="connsiteY4" fmla="*/ 12800 h 6853104"/>
              <a:gd name="connsiteX0" fmla="*/ 1037564 w 6483580"/>
              <a:gd name="connsiteY0" fmla="*/ 12800 h 6853104"/>
              <a:gd name="connsiteX1" fmla="*/ 6473902 w 6483580"/>
              <a:gd name="connsiteY1" fmla="*/ 0 h 6853104"/>
              <a:gd name="connsiteX2" fmla="*/ 6483580 w 6483580"/>
              <a:gd name="connsiteY2" fmla="*/ 6848738 h 6853104"/>
              <a:gd name="connsiteX3" fmla="*/ 2173906 w 6483580"/>
              <a:gd name="connsiteY3" fmla="*/ 6853104 h 6853104"/>
              <a:gd name="connsiteX4" fmla="*/ 1037564 w 6483580"/>
              <a:gd name="connsiteY4" fmla="*/ 12800 h 6853104"/>
              <a:gd name="connsiteX0" fmla="*/ 1010329 w 6456345"/>
              <a:gd name="connsiteY0" fmla="*/ 12800 h 6853104"/>
              <a:gd name="connsiteX1" fmla="*/ 6446667 w 6456345"/>
              <a:gd name="connsiteY1" fmla="*/ 0 h 6853104"/>
              <a:gd name="connsiteX2" fmla="*/ 6456345 w 6456345"/>
              <a:gd name="connsiteY2" fmla="*/ 6848738 h 6853104"/>
              <a:gd name="connsiteX3" fmla="*/ 2146671 w 6456345"/>
              <a:gd name="connsiteY3" fmla="*/ 6853104 h 6853104"/>
              <a:gd name="connsiteX4" fmla="*/ 1010329 w 6456345"/>
              <a:gd name="connsiteY4" fmla="*/ 12800 h 6853104"/>
              <a:gd name="connsiteX0" fmla="*/ 1042634 w 6426506"/>
              <a:gd name="connsiteY0" fmla="*/ 12800 h 6853104"/>
              <a:gd name="connsiteX1" fmla="*/ 6416828 w 6426506"/>
              <a:gd name="connsiteY1" fmla="*/ 0 h 6853104"/>
              <a:gd name="connsiteX2" fmla="*/ 6426506 w 6426506"/>
              <a:gd name="connsiteY2" fmla="*/ 6848738 h 6853104"/>
              <a:gd name="connsiteX3" fmla="*/ 2116832 w 6426506"/>
              <a:gd name="connsiteY3" fmla="*/ 6853104 h 6853104"/>
              <a:gd name="connsiteX4" fmla="*/ 1042634 w 6426506"/>
              <a:gd name="connsiteY4" fmla="*/ 12800 h 6853104"/>
              <a:gd name="connsiteX0" fmla="*/ 1074957 w 6458829"/>
              <a:gd name="connsiteY0" fmla="*/ 12800 h 6853104"/>
              <a:gd name="connsiteX1" fmla="*/ 6449151 w 6458829"/>
              <a:gd name="connsiteY1" fmla="*/ 0 h 6853104"/>
              <a:gd name="connsiteX2" fmla="*/ 6458829 w 6458829"/>
              <a:gd name="connsiteY2" fmla="*/ 6848738 h 6853104"/>
              <a:gd name="connsiteX3" fmla="*/ 2149155 w 6458829"/>
              <a:gd name="connsiteY3" fmla="*/ 6853104 h 6853104"/>
              <a:gd name="connsiteX4" fmla="*/ 1074957 w 6458829"/>
              <a:gd name="connsiteY4" fmla="*/ 12800 h 6853104"/>
              <a:gd name="connsiteX0" fmla="*/ 1088793 w 6472665"/>
              <a:gd name="connsiteY0" fmla="*/ 12800 h 6853104"/>
              <a:gd name="connsiteX1" fmla="*/ 6462987 w 6472665"/>
              <a:gd name="connsiteY1" fmla="*/ 0 h 6853104"/>
              <a:gd name="connsiteX2" fmla="*/ 6472665 w 6472665"/>
              <a:gd name="connsiteY2" fmla="*/ 6848738 h 6853104"/>
              <a:gd name="connsiteX3" fmla="*/ 2136358 w 6472665"/>
              <a:gd name="connsiteY3" fmla="*/ 6853104 h 6853104"/>
              <a:gd name="connsiteX4" fmla="*/ 1088793 w 6472665"/>
              <a:gd name="connsiteY4" fmla="*/ 12800 h 6853104"/>
              <a:gd name="connsiteX0" fmla="*/ 1078539 w 6462411"/>
              <a:gd name="connsiteY0" fmla="*/ 12800 h 6853104"/>
              <a:gd name="connsiteX1" fmla="*/ 6452733 w 6462411"/>
              <a:gd name="connsiteY1" fmla="*/ 0 h 6853104"/>
              <a:gd name="connsiteX2" fmla="*/ 6462411 w 6462411"/>
              <a:gd name="connsiteY2" fmla="*/ 6848738 h 6853104"/>
              <a:gd name="connsiteX3" fmla="*/ 2126104 w 6462411"/>
              <a:gd name="connsiteY3" fmla="*/ 6853104 h 6853104"/>
              <a:gd name="connsiteX4" fmla="*/ 1078539 w 6462411"/>
              <a:gd name="connsiteY4" fmla="*/ 12800 h 6853104"/>
              <a:gd name="connsiteX0" fmla="*/ 1071717 w 6455589"/>
              <a:gd name="connsiteY0" fmla="*/ 12800 h 6853104"/>
              <a:gd name="connsiteX1" fmla="*/ 6445911 w 6455589"/>
              <a:gd name="connsiteY1" fmla="*/ 0 h 6853104"/>
              <a:gd name="connsiteX2" fmla="*/ 6455589 w 6455589"/>
              <a:gd name="connsiteY2" fmla="*/ 6848738 h 6853104"/>
              <a:gd name="connsiteX3" fmla="*/ 2119282 w 6455589"/>
              <a:gd name="connsiteY3" fmla="*/ 6853104 h 6853104"/>
              <a:gd name="connsiteX4" fmla="*/ 1071717 w 6455589"/>
              <a:gd name="connsiteY4" fmla="*/ 12800 h 6853104"/>
              <a:gd name="connsiteX0" fmla="*/ 1075414 w 6452160"/>
              <a:gd name="connsiteY0" fmla="*/ 3332 h 6853104"/>
              <a:gd name="connsiteX1" fmla="*/ 6442482 w 6452160"/>
              <a:gd name="connsiteY1" fmla="*/ 0 h 6853104"/>
              <a:gd name="connsiteX2" fmla="*/ 6452160 w 6452160"/>
              <a:gd name="connsiteY2" fmla="*/ 6848738 h 6853104"/>
              <a:gd name="connsiteX3" fmla="*/ 2115853 w 6452160"/>
              <a:gd name="connsiteY3" fmla="*/ 6853104 h 6853104"/>
              <a:gd name="connsiteX4" fmla="*/ 1075414 w 6452160"/>
              <a:gd name="connsiteY4" fmla="*/ 3332 h 6853104"/>
              <a:gd name="connsiteX0" fmla="*/ 1075414 w 6452160"/>
              <a:gd name="connsiteY0" fmla="*/ 965 h 6853104"/>
              <a:gd name="connsiteX1" fmla="*/ 6442482 w 6452160"/>
              <a:gd name="connsiteY1" fmla="*/ 0 h 6853104"/>
              <a:gd name="connsiteX2" fmla="*/ 6452160 w 6452160"/>
              <a:gd name="connsiteY2" fmla="*/ 6848738 h 6853104"/>
              <a:gd name="connsiteX3" fmla="*/ 2115853 w 6452160"/>
              <a:gd name="connsiteY3" fmla="*/ 6853104 h 6853104"/>
              <a:gd name="connsiteX4" fmla="*/ 1075414 w 6452160"/>
              <a:gd name="connsiteY4" fmla="*/ 965 h 6853104"/>
              <a:gd name="connsiteX0" fmla="*/ 1077883 w 6449879"/>
              <a:gd name="connsiteY0" fmla="*/ 0 h 6854506"/>
              <a:gd name="connsiteX1" fmla="*/ 6440201 w 6449879"/>
              <a:gd name="connsiteY1" fmla="*/ 1402 h 6854506"/>
              <a:gd name="connsiteX2" fmla="*/ 6449879 w 6449879"/>
              <a:gd name="connsiteY2" fmla="*/ 6850140 h 6854506"/>
              <a:gd name="connsiteX3" fmla="*/ 2113572 w 6449879"/>
              <a:gd name="connsiteY3" fmla="*/ 6854506 h 6854506"/>
              <a:gd name="connsiteX4" fmla="*/ 1077883 w 6449879"/>
              <a:gd name="connsiteY4" fmla="*/ 0 h 685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9879" h="6854506">
                <a:moveTo>
                  <a:pt x="1077883" y="0"/>
                </a:moveTo>
                <a:lnTo>
                  <a:pt x="6440201" y="1402"/>
                </a:lnTo>
                <a:cubicBezTo>
                  <a:pt x="6440201" y="2290390"/>
                  <a:pt x="6449879" y="4561152"/>
                  <a:pt x="6449879" y="6850140"/>
                </a:cubicBezTo>
                <a:lnTo>
                  <a:pt x="2113572" y="6854506"/>
                </a:lnTo>
                <a:cubicBezTo>
                  <a:pt x="-1164436" y="4556080"/>
                  <a:pt x="103765" y="947525"/>
                  <a:pt x="10778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i-FI"/>
              <a:t>Kuva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0511E0-E385-8287-5468-79D378D518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9695F0B5-CB5F-EDDA-891B-D132356EF1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92CB3F1C-E650-1AC6-5879-D680FF9DD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4" y="1304671"/>
            <a:ext cx="4022225" cy="4254955"/>
          </a:xfrm>
        </p:spPr>
        <p:txBody>
          <a:bodyPr lIns="0" tIns="0" rIns="0" bIns="0" anchor="ctr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40E23-97AA-4634-CEF9-78D87586422C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18344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tional Sub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4" y="1304672"/>
            <a:ext cx="10645200" cy="2903494"/>
          </a:xfrm>
        </p:spPr>
        <p:txBody>
          <a:bodyPr lIns="0" tIns="0" rIns="0" bIns="0" anchor="b">
            <a:noAutofit/>
          </a:bodyPr>
          <a:lstStyle>
            <a:lvl1pPr algn="l"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2CEB6E3-6FFE-4679-85ED-C53932D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24" y="4519282"/>
            <a:ext cx="10645200" cy="74371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CC208CF-C683-7F4B-8E58-D159D87C1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EDAE101-447B-59DC-AE63-80E57F12A7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25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tional Subtitle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3" y="1304672"/>
            <a:ext cx="10645200" cy="2903494"/>
          </a:xfrm>
        </p:spPr>
        <p:txBody>
          <a:bodyPr lIns="0" tIns="0" rIns="0" bIns="0" anchor="b"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2CEB6E3-6FFE-4679-85ED-C53932D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23" y="4519282"/>
            <a:ext cx="10645200" cy="74371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41CCDDB-BDB2-819A-C837-B74F4C57CF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1989F76-F7EF-3CB3-2237-D2E423706F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395123-52F5-D968-9A02-2E0FDFC93086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382964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parator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3" y="1304672"/>
            <a:ext cx="10645200" cy="2903494"/>
          </a:xfrm>
        </p:spPr>
        <p:txBody>
          <a:bodyPr lIns="0" tIns="0" rIns="0" bIns="0" anchor="b">
            <a:no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2CEB6E3-6FFE-4679-85ED-C53932D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23" y="4519282"/>
            <a:ext cx="10645200" cy="74371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5E23DC-2722-A0C0-BBCA-5CCFE1ECA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02FEF18-5EC3-9628-4CBF-FC62774F5E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766C87-F1E1-9309-9339-AB238743CBBF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424114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parator Aqu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3" y="1304672"/>
            <a:ext cx="10645200" cy="2903494"/>
          </a:xfrm>
        </p:spPr>
        <p:txBody>
          <a:bodyPr lIns="0" tIns="0" rIns="0" bIns="0" anchor="b">
            <a:noAutofit/>
          </a:bodyPr>
          <a:lstStyle>
            <a:lvl1pPr algn="l"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2CEB6E3-6FFE-4679-85ED-C53932D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23" y="4519282"/>
            <a:ext cx="10645200" cy="74371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BDE425-6243-F688-6B43-D27356BCC8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6E9E228-EE40-2622-DAE9-63010BAC52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CF70A-B378-4069-B7AB-8B983E3C094F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246404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parato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E4A8B4-391A-4168-8396-5E9B5ABA0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223" y="1304672"/>
            <a:ext cx="10645200" cy="2903494"/>
          </a:xfrm>
        </p:spPr>
        <p:txBody>
          <a:bodyPr lIns="0" tIns="0" rIns="0" bIns="0" anchor="b">
            <a:noAutofit/>
          </a:bodyPr>
          <a:lstStyle>
            <a:lvl1pPr algn="l"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2CEB6E3-6FFE-4679-85ED-C53932D04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223" y="4519282"/>
            <a:ext cx="10645200" cy="743719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52D91B-FF8B-CA8C-FE73-DDF301D779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C52448C-7DA4-CDD3-C8F2-DA894A2B31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546" y="5903552"/>
            <a:ext cx="831600" cy="557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C2A1C5-2011-BCC3-A422-C04A5E1515DC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288547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A9C38F43-DA14-4CCD-93C1-5D100088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21" y="502285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Muokkaa</a:t>
            </a:r>
            <a:r>
              <a:rPr lang="en-US" noProof="0" dirty="0"/>
              <a:t> </a:t>
            </a:r>
            <a:r>
              <a:rPr lang="en-US" noProof="0" dirty="0" err="1"/>
              <a:t>ots</a:t>
            </a:r>
            <a:r>
              <a:rPr lang="en-US" noProof="0" dirty="0"/>
              <a:t>. </a:t>
            </a:r>
            <a:r>
              <a:rPr lang="en-US" noProof="0" dirty="0" err="1"/>
              <a:t>perustyyl</a:t>
            </a:r>
            <a:r>
              <a:rPr lang="en-US" noProof="0" dirty="0"/>
              <a:t>. </a:t>
            </a:r>
            <a:r>
              <a:rPr lang="en-US" noProof="0" dirty="0" err="1"/>
              <a:t>napsautt</a:t>
            </a:r>
            <a:r>
              <a:rPr lang="en-US" noProof="0" dirty="0"/>
              <a:t>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851044F-A89D-4DFC-A7B9-62F6E032C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621" y="1581784"/>
            <a:ext cx="11114202" cy="442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5CB8F-584D-2D0F-F6D9-69F8641F31A2}"/>
              </a:ext>
            </a:extLst>
          </p:cNvPr>
          <p:cNvSpPr txBox="1"/>
          <p:nvPr userDrawn="1"/>
        </p:nvSpPr>
        <p:spPr>
          <a:xfrm rot="16200000">
            <a:off x="11407920" y="562628"/>
            <a:ext cx="982600" cy="24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© Luke</a:t>
            </a:r>
          </a:p>
        </p:txBody>
      </p:sp>
    </p:spTree>
    <p:extLst>
      <p:ext uri="{BB962C8B-B14F-4D97-AF65-F5344CB8AC3E}">
        <p14:creationId xmlns:p14="http://schemas.microsoft.com/office/powerpoint/2010/main" val="68482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C727A86-1207-076D-7CF4-3805886C9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FDI data call</a:t>
            </a:r>
            <a:br>
              <a:rPr lang="en-GB" noProof="0" dirty="0"/>
            </a:br>
            <a:r>
              <a:rPr lang="en-GB" sz="2000" noProof="0" dirty="0"/>
              <a:t>update 2025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B456099-F138-B4F4-58CB-637F2A946D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J. Demmler</a:t>
            </a:r>
          </a:p>
          <a:p>
            <a:r>
              <a:rPr lang="en-GB" noProof="0" dirty="0"/>
              <a:t>26/05/2025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EB3E1BD-DCC9-0484-EBA7-DD8E23A84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020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3998A68-9B07-3AED-7251-D99C93E1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i="1" dirty="0"/>
              <a:t>2016-2023 </a:t>
            </a:r>
            <a:r>
              <a:rPr lang="fi-FI" b="0" i="1" dirty="0" err="1"/>
              <a:t>script</a:t>
            </a:r>
            <a:endParaRPr lang="fi-FI" b="0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23E907-8ECD-A6F8-EDFE-1A7D722F7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164"/>
            <a:ext cx="12192000" cy="4203672"/>
          </a:xfrm>
          <a:prstGeom prst="rect">
            <a:avLst/>
          </a:prstGeom>
        </p:spPr>
      </p:pic>
      <p:sp>
        <p:nvSpPr>
          <p:cNvPr id="19" name="Title 15">
            <a:extLst>
              <a:ext uri="{FF2B5EF4-FFF2-40B4-BE49-F238E27FC236}">
                <a16:creationId xmlns:a16="http://schemas.microsoft.com/office/drawing/2014/main" id="{7246EAB9-7350-DD37-23B0-6136B7EF48C2}"/>
              </a:ext>
            </a:extLst>
          </p:cNvPr>
          <p:cNvSpPr txBox="1">
            <a:spLocks/>
          </p:cNvSpPr>
          <p:nvPr/>
        </p:nvSpPr>
        <p:spPr>
          <a:xfrm>
            <a:off x="5749314" y="502285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2013-2023 </a:t>
            </a:r>
            <a:r>
              <a:rPr lang="fi-FI" dirty="0" err="1"/>
              <a:t>script</a:t>
            </a:r>
            <a:endParaRPr lang="fi-FI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F93CDC29-9AB9-2BFB-E964-0CFE306FEC40}"/>
              </a:ext>
            </a:extLst>
          </p:cNvPr>
          <p:cNvSpPr txBox="1">
            <a:spLocks/>
          </p:cNvSpPr>
          <p:nvPr/>
        </p:nvSpPr>
        <p:spPr>
          <a:xfrm>
            <a:off x="0" y="29527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/>
              <a:t>Issue</a:t>
            </a:r>
            <a:r>
              <a:rPr lang="fi-FI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295317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3998A68-9B07-3AED-7251-D99C93E1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i="1" dirty="0"/>
              <a:t>2016-2023 </a:t>
            </a:r>
            <a:r>
              <a:rPr lang="fi-FI" b="0" i="1" dirty="0" err="1"/>
              <a:t>script</a:t>
            </a:r>
            <a:endParaRPr lang="fi-FI" b="0" i="1" dirty="0"/>
          </a:p>
        </p:txBody>
      </p:sp>
      <p:sp>
        <p:nvSpPr>
          <p:cNvPr id="19" name="Title 15">
            <a:extLst>
              <a:ext uri="{FF2B5EF4-FFF2-40B4-BE49-F238E27FC236}">
                <a16:creationId xmlns:a16="http://schemas.microsoft.com/office/drawing/2014/main" id="{7246EAB9-7350-DD37-23B0-6136B7EF48C2}"/>
              </a:ext>
            </a:extLst>
          </p:cNvPr>
          <p:cNvSpPr txBox="1">
            <a:spLocks/>
          </p:cNvSpPr>
          <p:nvPr/>
        </p:nvSpPr>
        <p:spPr>
          <a:xfrm>
            <a:off x="5749314" y="502285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2013-2023 </a:t>
            </a:r>
            <a:r>
              <a:rPr lang="fi-FI" dirty="0" err="1"/>
              <a:t>script</a:t>
            </a:r>
            <a:endParaRPr lang="fi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3B1D79-E01D-C59B-3A21-60ED7A6C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0574"/>
            <a:ext cx="12192000" cy="47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9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3998A68-9B07-3AED-7251-D99C93E1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i="1" dirty="0"/>
              <a:t>2016-2023 </a:t>
            </a:r>
            <a:r>
              <a:rPr lang="fi-FI" b="0" i="1" dirty="0" err="1"/>
              <a:t>script</a:t>
            </a:r>
            <a:endParaRPr lang="fi-FI" b="0" i="1" dirty="0"/>
          </a:p>
        </p:txBody>
      </p:sp>
      <p:sp>
        <p:nvSpPr>
          <p:cNvPr id="19" name="Title 15">
            <a:extLst>
              <a:ext uri="{FF2B5EF4-FFF2-40B4-BE49-F238E27FC236}">
                <a16:creationId xmlns:a16="http://schemas.microsoft.com/office/drawing/2014/main" id="{7246EAB9-7350-DD37-23B0-6136B7EF48C2}"/>
              </a:ext>
            </a:extLst>
          </p:cNvPr>
          <p:cNvSpPr txBox="1">
            <a:spLocks/>
          </p:cNvSpPr>
          <p:nvPr/>
        </p:nvSpPr>
        <p:spPr>
          <a:xfrm>
            <a:off x="5749314" y="502285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2013-2023 </a:t>
            </a:r>
            <a:r>
              <a:rPr lang="fi-FI" dirty="0" err="1"/>
              <a:t>script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248DE-A668-24F9-402B-FFDB8268A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164"/>
            <a:ext cx="12192000" cy="56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9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3998A68-9B07-3AED-7251-D99C93E1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i="1" dirty="0"/>
              <a:t>2016-2023 </a:t>
            </a:r>
            <a:r>
              <a:rPr lang="fi-FI" b="0" i="1" dirty="0" err="1"/>
              <a:t>script</a:t>
            </a:r>
            <a:endParaRPr lang="fi-FI" b="0" i="1" dirty="0"/>
          </a:p>
        </p:txBody>
      </p:sp>
      <p:sp>
        <p:nvSpPr>
          <p:cNvPr id="19" name="Title 15">
            <a:extLst>
              <a:ext uri="{FF2B5EF4-FFF2-40B4-BE49-F238E27FC236}">
                <a16:creationId xmlns:a16="http://schemas.microsoft.com/office/drawing/2014/main" id="{7246EAB9-7350-DD37-23B0-6136B7EF48C2}"/>
              </a:ext>
            </a:extLst>
          </p:cNvPr>
          <p:cNvSpPr txBox="1">
            <a:spLocks/>
          </p:cNvSpPr>
          <p:nvPr/>
        </p:nvSpPr>
        <p:spPr>
          <a:xfrm>
            <a:off x="5749314" y="502285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2013-2023 </a:t>
            </a:r>
            <a:r>
              <a:rPr lang="fi-FI" dirty="0" err="1"/>
              <a:t>script</a:t>
            </a:r>
            <a:endParaRPr lang="fi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D655F1-C937-F960-A7AF-C91EE8322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278" y="1091255"/>
            <a:ext cx="12192000" cy="95952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CC985F8-5678-89BA-BE98-499577FFDEF3}"/>
              </a:ext>
            </a:extLst>
          </p:cNvPr>
          <p:cNvSpPr/>
          <p:nvPr/>
        </p:nvSpPr>
        <p:spPr>
          <a:xfrm>
            <a:off x="10428051" y="963038"/>
            <a:ext cx="1595336" cy="797668"/>
          </a:xfrm>
          <a:prstGeom prst="ellipse">
            <a:avLst/>
          </a:prstGeom>
          <a:noFill/>
          <a:ln w="6356" cap="flat">
            <a:solidFill>
              <a:srgbClr val="FF0000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fi-FI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810E21-F934-C80A-59B4-2D7B9A93B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5741"/>
            <a:ext cx="12192000" cy="25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3998A68-9B07-3AED-7251-D99C93E1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i="1" dirty="0"/>
              <a:t>(no </a:t>
            </a:r>
            <a:r>
              <a:rPr lang="fi-FI" b="0" i="1" dirty="0" err="1"/>
              <a:t>year</a:t>
            </a:r>
            <a:r>
              <a:rPr lang="fi-FI" b="0" i="1" dirty="0"/>
              <a:t>) </a:t>
            </a:r>
            <a:r>
              <a:rPr lang="fi-FI" b="0" i="1" dirty="0" err="1"/>
              <a:t>script</a:t>
            </a:r>
            <a:endParaRPr lang="fi-FI" b="0" i="1" dirty="0"/>
          </a:p>
        </p:txBody>
      </p:sp>
      <p:sp>
        <p:nvSpPr>
          <p:cNvPr id="19" name="Title 15">
            <a:extLst>
              <a:ext uri="{FF2B5EF4-FFF2-40B4-BE49-F238E27FC236}">
                <a16:creationId xmlns:a16="http://schemas.microsoft.com/office/drawing/2014/main" id="{7246EAB9-7350-DD37-23B0-6136B7EF48C2}"/>
              </a:ext>
            </a:extLst>
          </p:cNvPr>
          <p:cNvSpPr txBox="1">
            <a:spLocks/>
          </p:cNvSpPr>
          <p:nvPr/>
        </p:nvSpPr>
        <p:spPr>
          <a:xfrm>
            <a:off x="5749314" y="502285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2013-2023 </a:t>
            </a:r>
            <a:r>
              <a:rPr lang="fi-FI" dirty="0" err="1"/>
              <a:t>script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4E79C-BA0A-E463-31D2-B464DE9C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7302"/>
            <a:ext cx="12192000" cy="1628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FFD2EB-2432-88DF-CFD1-E3DAB373A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2902"/>
            <a:ext cx="12192000" cy="292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1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3998A68-9B07-3AED-7251-D99C93E1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i="1" dirty="0"/>
              <a:t>(no </a:t>
            </a:r>
            <a:r>
              <a:rPr lang="fi-FI" b="0" i="1" dirty="0" err="1"/>
              <a:t>year</a:t>
            </a:r>
            <a:r>
              <a:rPr lang="fi-FI" b="0" i="1" dirty="0"/>
              <a:t>) </a:t>
            </a:r>
            <a:r>
              <a:rPr lang="fi-FI" b="0" i="1" dirty="0" err="1"/>
              <a:t>script</a:t>
            </a:r>
            <a:endParaRPr lang="fi-FI" b="0" i="1" dirty="0"/>
          </a:p>
        </p:txBody>
      </p:sp>
      <p:sp>
        <p:nvSpPr>
          <p:cNvPr id="19" name="Title 15">
            <a:extLst>
              <a:ext uri="{FF2B5EF4-FFF2-40B4-BE49-F238E27FC236}">
                <a16:creationId xmlns:a16="http://schemas.microsoft.com/office/drawing/2014/main" id="{7246EAB9-7350-DD37-23B0-6136B7EF48C2}"/>
              </a:ext>
            </a:extLst>
          </p:cNvPr>
          <p:cNvSpPr txBox="1">
            <a:spLocks/>
          </p:cNvSpPr>
          <p:nvPr/>
        </p:nvSpPr>
        <p:spPr>
          <a:xfrm>
            <a:off x="5749314" y="502285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2013-2023 </a:t>
            </a:r>
            <a:r>
              <a:rPr lang="fi-FI" dirty="0" err="1"/>
              <a:t>script</a:t>
            </a:r>
            <a:endParaRPr lang="fi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2FA5C6-8BF5-51AE-4962-EE04CF9CA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872"/>
            <a:ext cx="12192000" cy="32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04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63998A68-9B07-3AED-7251-D99C93E1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i="1" dirty="0"/>
              <a:t>(no </a:t>
            </a:r>
            <a:r>
              <a:rPr lang="fi-FI" b="0" i="1" dirty="0" err="1"/>
              <a:t>year</a:t>
            </a:r>
            <a:r>
              <a:rPr lang="fi-FI" b="0" i="1" dirty="0"/>
              <a:t>) </a:t>
            </a:r>
            <a:r>
              <a:rPr lang="fi-FI" b="0" i="1" dirty="0" err="1"/>
              <a:t>script</a:t>
            </a:r>
            <a:endParaRPr lang="fi-FI" b="0" i="1" dirty="0"/>
          </a:p>
        </p:txBody>
      </p:sp>
      <p:sp>
        <p:nvSpPr>
          <p:cNvPr id="19" name="Title 15">
            <a:extLst>
              <a:ext uri="{FF2B5EF4-FFF2-40B4-BE49-F238E27FC236}">
                <a16:creationId xmlns:a16="http://schemas.microsoft.com/office/drawing/2014/main" id="{7246EAB9-7350-DD37-23B0-6136B7EF48C2}"/>
              </a:ext>
            </a:extLst>
          </p:cNvPr>
          <p:cNvSpPr txBox="1">
            <a:spLocks/>
          </p:cNvSpPr>
          <p:nvPr/>
        </p:nvSpPr>
        <p:spPr>
          <a:xfrm>
            <a:off x="5749314" y="502285"/>
            <a:ext cx="11114202" cy="9455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/>
              <a:t>2013-2023 </a:t>
            </a:r>
            <a:r>
              <a:rPr lang="fi-FI" dirty="0" err="1"/>
              <a:t>script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23962-2957-1FE2-921D-492E5D59C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433"/>
            <a:ext cx="12192000" cy="35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5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45EEE-D29D-C0AC-5A2E-5CF13D1F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17" y="213692"/>
            <a:ext cx="11114202" cy="945515"/>
          </a:xfrm>
        </p:spPr>
        <p:txBody>
          <a:bodyPr/>
          <a:lstStyle/>
          <a:p>
            <a:r>
              <a:rPr lang="fi-FI" dirty="0" err="1"/>
              <a:t>Issue</a:t>
            </a:r>
            <a:r>
              <a:rPr lang="fi-FI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672385264"/>
      </p:ext>
    </p:extLst>
  </p:cSld>
  <p:clrMapOvr>
    <a:masterClrMapping/>
  </p:clrMapOvr>
</p:sld>
</file>

<file path=ppt/theme/theme1.xml><?xml version="1.0" encoding="utf-8"?>
<a:theme xmlns:a="http://schemas.openxmlformats.org/drawingml/2006/main" name="Luke2024">
  <a:themeElements>
    <a:clrScheme name="LukeNOW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8200"/>
      </a:accent1>
      <a:accent2>
        <a:srgbClr val="004151"/>
      </a:accent2>
      <a:accent3>
        <a:srgbClr val="78BE20"/>
      </a:accent3>
      <a:accent4>
        <a:srgbClr val="00B5E2"/>
      </a:accent4>
      <a:accent5>
        <a:srgbClr val="00442B"/>
      </a:accent5>
      <a:accent6>
        <a:srgbClr val="545859"/>
      </a:accent6>
      <a:hlink>
        <a:srgbClr val="0033A0"/>
      </a:hlink>
      <a:folHlink>
        <a:srgbClr val="000000"/>
      </a:folHlink>
    </a:clrScheme>
    <a:fontScheme name="Luke UUS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 w="6356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err="1" smtClean="0">
            <a:solidFill>
              <a:schemeClr val="tx2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uke2024" id="{549245E3-6898-4000-B975-016AEF2931D0}" vid="{0F19C3BD-EED1-4322-8BF7-C0DEEB254285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e885dc-9db7-4894-95a4-8bf7ccbac140" xsi:nil="true"/>
    <lcf76f155ced4ddcb4097134ff3c332f xmlns="91a9d7ce-6a77-4102-930a-119c443f47c2">
      <Terms xmlns="http://schemas.microsoft.com/office/infopath/2007/PartnerControls"/>
    </lcf76f155ced4ddcb4097134ff3c332f>
    <Muokkausoikeudet xmlns="91a9d7ce-6a77-4102-930a-119c443f47c2" xsi:nil="true"/>
    <K_x00e4_ytt_x00f6_oikeus xmlns="91a9d7ce-6a77-4102-930a-119c443f47c2">Ylläpitäjät</K_x00e4_ytt_x00f6_oikeus>
    <_Flow_SignoffStatus xmlns="91a9d7ce-6a77-4102-930a-119c443f47c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CD92115659976E468CF8AFBE5938FBC5" ma:contentTypeVersion="17" ma:contentTypeDescription="Luo uusi asiakirja." ma:contentTypeScope="" ma:versionID="d58f48ac7aca6440be92e60dd159f397">
  <xsd:schema xmlns:xsd="http://www.w3.org/2001/XMLSchema" xmlns:xs="http://www.w3.org/2001/XMLSchema" xmlns:p="http://schemas.microsoft.com/office/2006/metadata/properties" xmlns:ns2="91a9d7ce-6a77-4102-930a-119c443f47c2" xmlns:ns3="cfe885dc-9db7-4894-95a4-8bf7ccbac140" xmlns:ns4="35740ea9-8d70-4143-8cdc-95579b01815b" targetNamespace="http://schemas.microsoft.com/office/2006/metadata/properties" ma:root="true" ma:fieldsID="9443dfeba87e877914f27e5d6c6d9ee7" ns2:_="" ns3:_="" ns4:_="">
    <xsd:import namespace="91a9d7ce-6a77-4102-930a-119c443f47c2"/>
    <xsd:import namespace="cfe885dc-9db7-4894-95a4-8bf7ccbac140"/>
    <xsd:import namespace="35740ea9-8d70-4143-8cdc-95579b01815b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4:SharedWithUsers" minOccurs="0"/>
                <xsd:element ref="ns4:SharedWithDetails" minOccurs="0"/>
                <xsd:element ref="ns2:MediaLengthInSeconds" minOccurs="0"/>
                <xsd:element ref="ns2:K_x00e4_ytt_x00f6_oikeus" minOccurs="0"/>
                <xsd:element ref="ns2:Muokkausoikeudet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a9d7ce-6a77-4102-930a-119c443f47c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Kuvien tunnisteet" ma:readOnly="false" ma:fieldId="{5cf76f15-5ced-4ddc-b409-7134ff3c332f}" ma:taxonomyMulti="true" ma:sspId="e95fa535-6bc0-41a5-b9d9-f1c35ec2e0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K_x00e4_ytt_x00f6_oikeus" ma:index="22" nillable="true" ma:displayName="Muokkausoikeus" ma:default="Kaikki" ma:format="Dropdown" ma:internalName="K_x00e4_ytt_x00f6_oikeus">
      <xsd:simpleType>
        <xsd:restriction base="dms:Choice">
          <xsd:enumeration value="Ylläpitäjät"/>
          <xsd:enumeration value="Pääkäyttäjät"/>
          <xsd:enumeration value="Kaikki"/>
        </xsd:restriction>
      </xsd:simpleType>
    </xsd:element>
    <xsd:element name="Muokkausoikeudet" ma:index="23" nillable="true" ma:displayName="Muokkausoikeudet" ma:format="Dropdown" ma:internalName="Muokkausoikeudet">
      <xsd:simpleType>
        <xsd:restriction base="dms:Choice">
          <xsd:enumeration value="Omistajat"/>
          <xsd:enumeration value="Ylläpitäjät"/>
          <xsd:enumeration value="kaikki"/>
        </xsd:restriction>
      </xsd:simpleType>
    </xsd:element>
    <xsd:element name="_Flow_SignoffStatus" ma:index="24" nillable="true" ma:displayName="Kuittauksen tila" ma:internalName="_x0024_Resources_x003a_core_x002c_Signoff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885dc-9db7-4894-95a4-8bf7ccbac14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3a44db4-0bfd-4ae2-85dd-7ef3eaf95bba}" ma:internalName="TaxCatchAll" ma:showField="CatchAllData" ma:web="35740ea9-8d70-4143-8cdc-95579b0181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740ea9-8d70-4143-8cdc-95579b01815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34DDD8-45CE-46E1-9F6D-F1138BF02E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4296F3-DAD9-48E4-A2E1-EACC012CCB77}">
  <ds:schemaRefs>
    <ds:schemaRef ds:uri="cfe885dc-9db7-4894-95a4-8bf7ccbac140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a761a126-8545-4085-8a56-00256974890e"/>
    <ds:schemaRef ds:uri="http://schemas.microsoft.com/office/2006/documentManagement/types"/>
    <ds:schemaRef ds:uri="5cd52e1d-5ac2-409a-b950-bcab4cfce206"/>
    <ds:schemaRef ds:uri="http://www.w3.org/XML/1998/namespace"/>
    <ds:schemaRef ds:uri="http://purl.org/dc/dcmitype/"/>
    <ds:schemaRef ds:uri="91a9d7ce-6a77-4102-930a-119c443f47c2"/>
  </ds:schemaRefs>
</ds:datastoreItem>
</file>

<file path=customXml/itemProps3.xml><?xml version="1.0" encoding="utf-8"?>
<ds:datastoreItem xmlns:ds="http://schemas.openxmlformats.org/officeDocument/2006/customXml" ds:itemID="{DC594D0F-B137-4BD2-B01D-20CA5568D7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a9d7ce-6a77-4102-930a-119c443f47c2"/>
    <ds:schemaRef ds:uri="cfe885dc-9db7-4894-95a4-8bf7ccbac140"/>
    <ds:schemaRef ds:uri="35740ea9-8d70-4143-8cdc-95579b0181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c14dfa4-c0fc-4725-9f04-76a443deb095}" enabled="0" method="" siteId="{7c14dfa4-c0fc-4725-9f04-76a443deb0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107</Words>
  <Application>Microsoft Office PowerPoint</Application>
  <PresentationFormat>Widescreen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Luke2024</vt:lpstr>
      <vt:lpstr>FDI data call update 2025</vt:lpstr>
      <vt:lpstr>2016-2023 script</vt:lpstr>
      <vt:lpstr>2016-2023 script</vt:lpstr>
      <vt:lpstr>2016-2023 script</vt:lpstr>
      <vt:lpstr>2016-2023 script</vt:lpstr>
      <vt:lpstr>(no year) script</vt:lpstr>
      <vt:lpstr>(no year) script</vt:lpstr>
      <vt:lpstr>(no year) script</vt:lpstr>
      <vt:lpstr>Issue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Ruuskanen Sini (LUKE)</dc:creator>
  <cp:lastModifiedBy>Demmler Joanne (LUKE)</cp:lastModifiedBy>
  <cp:revision>9</cp:revision>
  <dcterms:created xsi:type="dcterms:W3CDTF">2023-12-19T05:53:40Z</dcterms:created>
  <dcterms:modified xsi:type="dcterms:W3CDTF">2025-05-26T12:40:39Z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0x010100CD92115659976E468CF8AFBE5938FBC5</vt:lpwstr>
  </property>
</Properties>
</file>