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 autoAdjust="0"/>
    <p:restoredTop sz="94717" autoAdjust="0"/>
  </p:normalViewPr>
  <p:slideViewPr>
    <p:cSldViewPr>
      <p:cViewPr>
        <p:scale>
          <a:sx n="70" d="100"/>
          <a:sy n="70" d="100"/>
        </p:scale>
        <p:origin x="-234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0F04-513A-468C-841F-52723B65BD7B}" type="datetimeFigureOut">
              <a:rPr lang="es-ES" smtClean="0"/>
              <a:pPr/>
              <a:t>30/12/2013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F3082-F727-4716-B31C-2E4D7BDEBC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>
            <a:hlinkClick r:id="rId2" action="ppaction://hlinksldjump"/>
          </p:cNvPr>
          <p:cNvSpPr/>
          <p:nvPr/>
        </p:nvSpPr>
        <p:spPr>
          <a:xfrm rot="5400000">
            <a:off x="2321703" y="2464587"/>
            <a:ext cx="4000528" cy="214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FOTOS     </a:t>
            </a:r>
            <a:r>
              <a:rPr lang="es-ES" sz="1400" dirty="0" err="1" smtClean="0">
                <a:solidFill>
                  <a:schemeClr val="bg1"/>
                </a:solidFill>
              </a:rPr>
              <a:t>FOTOS</a:t>
            </a:r>
            <a:r>
              <a:rPr lang="es-ES" sz="1400" dirty="0" smtClean="0">
                <a:solidFill>
                  <a:schemeClr val="bg1"/>
                </a:solidFill>
              </a:rPr>
              <a:t>            </a:t>
            </a:r>
            <a:r>
              <a:rPr lang="es-ES" sz="1400" dirty="0" err="1" smtClean="0">
                <a:solidFill>
                  <a:schemeClr val="bg1"/>
                </a:solidFill>
              </a:rPr>
              <a:t>FOTOS</a:t>
            </a:r>
            <a:r>
              <a:rPr lang="es-ES" sz="1400" dirty="0" smtClean="0">
                <a:solidFill>
                  <a:schemeClr val="bg1"/>
                </a:solidFill>
              </a:rPr>
              <a:t>         </a:t>
            </a:r>
            <a:r>
              <a:rPr lang="es-ES" sz="1400" dirty="0" err="1" smtClean="0">
                <a:solidFill>
                  <a:schemeClr val="bg1"/>
                </a:solidFill>
              </a:rPr>
              <a:t>FOTOS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" name="3 Rectángulo">
            <a:hlinkClick r:id="rId3" action="ppaction://hlinksldjump"/>
          </p:cNvPr>
          <p:cNvSpPr/>
          <p:nvPr/>
        </p:nvSpPr>
        <p:spPr>
          <a:xfrm>
            <a:off x="3071802" y="642918"/>
            <a:ext cx="250033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ADMINISTRADOR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6" name="5 Rectángulo">
            <a:hlinkClick r:id="rId4" action="ppaction://hlinksldjump"/>
          </p:cNvPr>
          <p:cNvSpPr/>
          <p:nvPr/>
        </p:nvSpPr>
        <p:spPr>
          <a:xfrm>
            <a:off x="3071802" y="2571744"/>
            <a:ext cx="250033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SUPERVISOR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4572000" y="1714488"/>
            <a:ext cx="3286148" cy="642942"/>
            <a:chOff x="4572000" y="1714488"/>
            <a:chExt cx="3286148" cy="642942"/>
          </a:xfrm>
        </p:grpSpPr>
        <p:sp>
          <p:nvSpPr>
            <p:cNvPr id="9" name="8 Rectángulo"/>
            <p:cNvSpPr/>
            <p:nvPr/>
          </p:nvSpPr>
          <p:spPr>
            <a:xfrm>
              <a:off x="5143504" y="1714488"/>
              <a:ext cx="2500330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rgbClr val="FFFF00"/>
                  </a:solidFill>
                </a:rPr>
                <a:t>CLIENTE</a:t>
              </a:r>
              <a:endParaRPr lang="es-ES" dirty="0">
                <a:solidFill>
                  <a:srgbClr val="FFFF00"/>
                </a:solidFill>
              </a:endParaRPr>
            </a:p>
          </p:txBody>
        </p:sp>
        <p:sp>
          <p:nvSpPr>
            <p:cNvPr id="22" name="21 Rectángulo">
              <a:hlinkClick r:id="rId5" action="ppaction://hlinksldjump"/>
            </p:cNvPr>
            <p:cNvSpPr/>
            <p:nvPr/>
          </p:nvSpPr>
          <p:spPr>
            <a:xfrm>
              <a:off x="5214942" y="1857364"/>
              <a:ext cx="2500330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rgbClr val="FFFF00"/>
                  </a:solidFill>
                </a:rPr>
                <a:t>CLIENTE</a:t>
              </a:r>
              <a:endParaRPr lang="es-ES" dirty="0">
                <a:solidFill>
                  <a:srgbClr val="FFFF00"/>
                </a:solidFill>
              </a:endParaRPr>
            </a:p>
          </p:txBody>
        </p:sp>
        <p:sp>
          <p:nvSpPr>
            <p:cNvPr id="24" name="23 Rectángulo">
              <a:hlinkClick r:id="rId5" action="ppaction://hlinksldjump"/>
            </p:cNvPr>
            <p:cNvSpPr/>
            <p:nvPr/>
          </p:nvSpPr>
          <p:spPr>
            <a:xfrm>
              <a:off x="5286380" y="2000240"/>
              <a:ext cx="2500330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rgbClr val="FFFF00"/>
                  </a:solidFill>
                </a:rPr>
                <a:t>CLIENTE</a:t>
              </a:r>
              <a:endParaRPr lang="es-ES" dirty="0">
                <a:solidFill>
                  <a:srgbClr val="FFFF00"/>
                </a:solidFill>
              </a:endParaRPr>
            </a:p>
          </p:txBody>
        </p:sp>
        <p:sp>
          <p:nvSpPr>
            <p:cNvPr id="27" name="26 Rectángulo">
              <a:hlinkClick r:id="rId5" action="ppaction://hlinksldjump"/>
            </p:cNvPr>
            <p:cNvSpPr/>
            <p:nvPr/>
          </p:nvSpPr>
          <p:spPr>
            <a:xfrm>
              <a:off x="5357818" y="2143116"/>
              <a:ext cx="2500330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rgbClr val="FFFF00"/>
                  </a:solidFill>
                </a:rPr>
                <a:t>CLIENTE</a:t>
              </a:r>
              <a:endParaRPr lang="es-ES" dirty="0">
                <a:solidFill>
                  <a:srgbClr val="FFFF00"/>
                </a:solidFill>
              </a:endParaRPr>
            </a:p>
          </p:txBody>
        </p:sp>
        <p:cxnSp>
          <p:nvCxnSpPr>
            <p:cNvPr id="34" name="33 Conector recto de flecha"/>
            <p:cNvCxnSpPr/>
            <p:nvPr/>
          </p:nvCxnSpPr>
          <p:spPr>
            <a:xfrm>
              <a:off x="4572000" y="1785926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 rot="10800000">
              <a:off x="4572000" y="1927214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27 Grupo"/>
          <p:cNvGrpSpPr/>
          <p:nvPr/>
        </p:nvGrpSpPr>
        <p:grpSpPr>
          <a:xfrm>
            <a:off x="785786" y="3286124"/>
            <a:ext cx="3286149" cy="642942"/>
            <a:chOff x="785786" y="3286124"/>
            <a:chExt cx="3286149" cy="642942"/>
          </a:xfrm>
        </p:grpSpPr>
        <p:sp>
          <p:nvSpPr>
            <p:cNvPr id="8" name="7 Rectángulo"/>
            <p:cNvSpPr/>
            <p:nvPr/>
          </p:nvSpPr>
          <p:spPr>
            <a:xfrm>
              <a:off x="1000100" y="3286124"/>
              <a:ext cx="2500330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mtClean="0">
                  <a:solidFill>
                    <a:srgbClr val="FFFF00"/>
                  </a:solidFill>
                </a:rPr>
                <a:t>ARTISTA</a:t>
              </a:r>
              <a:endParaRPr lang="es-ES">
                <a:solidFill>
                  <a:srgbClr val="FFFF00"/>
                </a:solidFill>
              </a:endParaRPr>
            </a:p>
          </p:txBody>
        </p:sp>
        <p:sp>
          <p:nvSpPr>
            <p:cNvPr id="16" name="15 Rectángulo">
              <a:hlinkClick r:id="rId6" action="ppaction://hlinksldjump"/>
            </p:cNvPr>
            <p:cNvSpPr/>
            <p:nvPr/>
          </p:nvSpPr>
          <p:spPr>
            <a:xfrm>
              <a:off x="928662" y="3429000"/>
              <a:ext cx="2500330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rgbClr val="FFFF00"/>
                  </a:solidFill>
                </a:rPr>
                <a:t>ARTISTA</a:t>
              </a:r>
              <a:endParaRPr lang="es-ES" dirty="0">
                <a:solidFill>
                  <a:srgbClr val="FFFF00"/>
                </a:solidFill>
              </a:endParaRPr>
            </a:p>
          </p:txBody>
        </p:sp>
        <p:sp>
          <p:nvSpPr>
            <p:cNvPr id="18" name="17 Rectángulo">
              <a:hlinkClick r:id="rId6" action="ppaction://hlinksldjump"/>
            </p:cNvPr>
            <p:cNvSpPr/>
            <p:nvPr/>
          </p:nvSpPr>
          <p:spPr>
            <a:xfrm>
              <a:off x="857224" y="3571876"/>
              <a:ext cx="2500330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rgbClr val="FFFF00"/>
                  </a:solidFill>
                </a:rPr>
                <a:t>ARTISTA</a:t>
              </a:r>
              <a:endParaRPr lang="es-ES" dirty="0">
                <a:solidFill>
                  <a:srgbClr val="FFFF00"/>
                </a:solidFill>
              </a:endParaRPr>
            </a:p>
          </p:txBody>
        </p:sp>
        <p:sp>
          <p:nvSpPr>
            <p:cNvPr id="19" name="18 Rectángulo">
              <a:hlinkClick r:id="rId6" action="ppaction://hlinksldjump"/>
            </p:cNvPr>
            <p:cNvSpPr/>
            <p:nvPr/>
          </p:nvSpPr>
          <p:spPr>
            <a:xfrm>
              <a:off x="785786" y="3714752"/>
              <a:ext cx="2500330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rgbClr val="FFFF00"/>
                  </a:solidFill>
                </a:rPr>
                <a:t>ARTISTA</a:t>
              </a:r>
              <a:endParaRPr lang="es-ES" dirty="0">
                <a:solidFill>
                  <a:srgbClr val="FFFF00"/>
                </a:solidFill>
              </a:endParaRPr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>
              <a:off x="3643307" y="3286124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 rot="10800000">
              <a:off x="3643307" y="3429000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37 Rectángulo">
            <a:hlinkClick r:id="rId7" action="ppaction://hlinksldjump"/>
          </p:cNvPr>
          <p:cNvSpPr/>
          <p:nvPr/>
        </p:nvSpPr>
        <p:spPr>
          <a:xfrm>
            <a:off x="3071802" y="1214422"/>
            <a:ext cx="250033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ADMINISTRADOR 2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48" name="47 Subtítulo"/>
          <p:cNvSpPr>
            <a:spLocks noGrp="1"/>
          </p:cNvSpPr>
          <p:nvPr>
            <p:ph type="subTitle" idx="1"/>
          </p:nvPr>
        </p:nvSpPr>
        <p:spPr>
          <a:xfrm>
            <a:off x="71406" y="6286520"/>
            <a:ext cx="8501122" cy="428628"/>
          </a:xfrm>
        </p:spPr>
        <p:txBody>
          <a:bodyPr>
            <a:normAutofit fontScale="40000" lnSpcReduction="20000"/>
          </a:bodyPr>
          <a:lstStyle/>
          <a:p>
            <a:r>
              <a:rPr lang="es-ES" dirty="0" smtClean="0"/>
              <a:t>Dejar toda la información necesaria para que la pagina pueda ser modificada por cualquier otro programador.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6" grpId="0" animBg="1"/>
      <p:bldP spid="38" grpId="0" animBg="1"/>
      <p:bldP spid="4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4429156"/>
          </a:xfrm>
        </p:spPr>
        <p:txBody>
          <a:bodyPr/>
          <a:lstStyle/>
          <a:p>
            <a:pPr algn="ctr">
              <a:buNone/>
            </a:pP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ADMINISTRADOR</a:t>
            </a:r>
          </a:p>
          <a:p>
            <a:pPr algn="ctr">
              <a:buNone/>
            </a:pPr>
            <a:endParaRPr lang="es-ES" dirty="0" smtClean="0"/>
          </a:p>
          <a:p>
            <a:r>
              <a:rPr lang="es-ES" sz="2000" dirty="0" smtClean="0"/>
              <a:t>Lo usaran Solo algún programador y los socios.</a:t>
            </a:r>
          </a:p>
          <a:p>
            <a:r>
              <a:rPr lang="es-ES" sz="2000" dirty="0" smtClean="0"/>
              <a:t>Podrá </a:t>
            </a:r>
            <a:r>
              <a:rPr lang="es-ES" sz="2000" dirty="0" smtClean="0">
                <a:solidFill>
                  <a:schemeClr val="accent2"/>
                </a:solidFill>
              </a:rPr>
              <a:t>modificar cualquier cosa</a:t>
            </a:r>
            <a:r>
              <a:rPr lang="es-ES" sz="2000" dirty="0" smtClean="0"/>
              <a:t> dentro de la página.</a:t>
            </a:r>
          </a:p>
          <a:p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7715272" y="5786454"/>
            <a:ext cx="1143008" cy="714380"/>
            <a:chOff x="7715272" y="5786454"/>
            <a:chExt cx="1143008" cy="714380"/>
          </a:xfrm>
        </p:grpSpPr>
        <p:sp>
          <p:nvSpPr>
            <p:cNvPr id="6" name="5 Elipse">
              <a:hlinkClick r:id="rId2" action="ppaction://hlinksldjump"/>
            </p:cNvPr>
            <p:cNvSpPr/>
            <p:nvPr/>
          </p:nvSpPr>
          <p:spPr>
            <a:xfrm>
              <a:off x="7715272" y="5786454"/>
              <a:ext cx="1143008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CuadroTexto">
              <a:hlinkClick r:id="rId2" action="ppaction://hlinksldjump"/>
            </p:cNvPr>
            <p:cNvSpPr txBox="1"/>
            <p:nvPr/>
          </p:nvSpPr>
          <p:spPr>
            <a:xfrm>
              <a:off x="7929586" y="598862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INICIO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442915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ADMINISTRADOR 2</a:t>
            </a:r>
          </a:p>
          <a:p>
            <a:pPr algn="ctr">
              <a:buNone/>
            </a:pPr>
            <a:endParaRPr lang="es-ES" dirty="0" smtClean="0"/>
          </a:p>
          <a:p>
            <a:r>
              <a:rPr lang="es-ES" sz="2000" dirty="0" smtClean="0"/>
              <a:t>Lo usaran el contador y los administradores.</a:t>
            </a:r>
          </a:p>
          <a:p>
            <a:r>
              <a:rPr lang="es-ES" sz="2000" dirty="0" smtClean="0"/>
              <a:t>Podrá bloquear cualquier cuenta de cliente, supervisor o artista.</a:t>
            </a:r>
          </a:p>
          <a:p>
            <a:r>
              <a:rPr lang="es-ES" sz="2000" dirty="0"/>
              <a:t>R</a:t>
            </a:r>
            <a:r>
              <a:rPr lang="es-ES" sz="2000" dirty="0" smtClean="0"/>
              <a:t>evisar estadísticas. </a:t>
            </a:r>
          </a:p>
          <a:p>
            <a:r>
              <a:rPr lang="es-ES" sz="2000" dirty="0" smtClean="0"/>
              <a:t>Podrá agregar bonos a artistas y modificar precios para los clientes.</a:t>
            </a:r>
          </a:p>
          <a:p>
            <a:r>
              <a:rPr lang="es-ES" sz="2000" dirty="0"/>
              <a:t>V</a:t>
            </a:r>
            <a:r>
              <a:rPr lang="es-ES" sz="2000" dirty="0" smtClean="0"/>
              <a:t>er información de cualquier artista, como las fotos que se les designó, trabajo hecho por ellos y sus pagos.</a:t>
            </a:r>
          </a:p>
          <a:p>
            <a:r>
              <a:rPr lang="es-ES" sz="2000" dirty="0" smtClean="0"/>
              <a:t>Podrá ver información de TODAS las fotos originales y terminadas (las terminadas son las que ya fueron modificadas por los artistas)</a:t>
            </a:r>
          </a:p>
          <a:p>
            <a:r>
              <a:rPr lang="es-ES" sz="2000" dirty="0" smtClean="0"/>
              <a:t>Controlar pagos de clientes pudiendo marcar las carpetas o fotos que ya fueron </a:t>
            </a:r>
            <a:r>
              <a:rPr lang="es-ES" sz="2000" dirty="0" smtClean="0"/>
              <a:t>pagadas (o por fechas seria mejor).</a:t>
            </a:r>
          </a:p>
          <a:p>
            <a:r>
              <a:rPr lang="es-ES" sz="2000" dirty="0" smtClean="0"/>
              <a:t>Podrá marcar también </a:t>
            </a:r>
            <a:r>
              <a:rPr lang="es-ES" sz="2000" dirty="0" smtClean="0"/>
              <a:t>los pagos a los artistas (fechas)</a:t>
            </a:r>
            <a:endParaRPr lang="es-ES" sz="2000" dirty="0" smtClean="0"/>
          </a:p>
          <a:p>
            <a:r>
              <a:rPr lang="es-ES" sz="2000" dirty="0" smtClean="0"/>
              <a:t>Opción para cancelar algún archivo o foto</a:t>
            </a:r>
            <a:r>
              <a:rPr lang="es-ES" sz="2000" dirty="0" smtClean="0"/>
              <a:t>.</a:t>
            </a:r>
            <a:endParaRPr lang="es-ES" sz="2000" dirty="0" smtClean="0"/>
          </a:p>
          <a:p>
            <a:endParaRPr lang="es-ES" sz="2000" dirty="0"/>
          </a:p>
        </p:txBody>
      </p:sp>
      <p:grpSp>
        <p:nvGrpSpPr>
          <p:cNvPr id="8" name="7 Grupo"/>
          <p:cNvGrpSpPr/>
          <p:nvPr/>
        </p:nvGrpSpPr>
        <p:grpSpPr>
          <a:xfrm>
            <a:off x="7715272" y="5786454"/>
            <a:ext cx="1143008" cy="714380"/>
            <a:chOff x="7715272" y="5786454"/>
            <a:chExt cx="1143008" cy="714380"/>
          </a:xfrm>
        </p:grpSpPr>
        <p:sp>
          <p:nvSpPr>
            <p:cNvPr id="9" name="8 Elipse">
              <a:hlinkClick r:id="rId2" action="ppaction://hlinksldjump"/>
            </p:cNvPr>
            <p:cNvSpPr/>
            <p:nvPr/>
          </p:nvSpPr>
          <p:spPr>
            <a:xfrm>
              <a:off x="7715272" y="5786454"/>
              <a:ext cx="1143008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>
              <a:hlinkClick r:id="rId2" action="ppaction://hlinksldjump"/>
            </p:cNvPr>
            <p:cNvSpPr txBox="1"/>
            <p:nvPr/>
          </p:nvSpPr>
          <p:spPr>
            <a:xfrm>
              <a:off x="7929586" y="598862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INICIO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4429156"/>
          </a:xfrm>
        </p:spPr>
        <p:txBody>
          <a:bodyPr/>
          <a:lstStyle/>
          <a:p>
            <a:pPr algn="ctr">
              <a:buNone/>
            </a:pP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</a:p>
          <a:p>
            <a:pPr algn="ctr">
              <a:buNone/>
            </a:pPr>
            <a:endParaRPr lang="es-ES" dirty="0" smtClean="0"/>
          </a:p>
          <a:p>
            <a:r>
              <a:rPr lang="es-ES" sz="2000" dirty="0" smtClean="0"/>
              <a:t>No podrá modificar mas que la información personal y/o de su empresa en su usuario.</a:t>
            </a:r>
          </a:p>
          <a:p>
            <a:r>
              <a:rPr lang="es-ES" sz="2000" dirty="0" smtClean="0"/>
              <a:t>Ver todos las carpetas y fotos que subió (desde que empezó)</a:t>
            </a:r>
          </a:p>
          <a:p>
            <a:r>
              <a:rPr lang="es-ES" sz="2000" dirty="0" smtClean="0"/>
              <a:t>opción para subir y bajar sus fotos y ponerle la categoría (una vez puesta la categoría y las </a:t>
            </a:r>
            <a:r>
              <a:rPr lang="es-ES" sz="2000" dirty="0" smtClean="0"/>
              <a:t>instrucciones </a:t>
            </a:r>
            <a:r>
              <a:rPr lang="es-ES" sz="2000" dirty="0" smtClean="0"/>
              <a:t>para las fotos no podrá modificarlas el cliente).</a:t>
            </a:r>
          </a:p>
          <a:p>
            <a:r>
              <a:rPr lang="es-ES" sz="2000" dirty="0" smtClean="0"/>
              <a:t>Podrá ver las formas de pago a nuestra empresa (numero de nuestras cuentas, cuentas de </a:t>
            </a:r>
            <a:r>
              <a:rPr lang="es-ES" sz="2000" dirty="0" err="1" smtClean="0"/>
              <a:t>paypal</a:t>
            </a:r>
            <a:r>
              <a:rPr lang="es-ES" sz="2000" dirty="0" smtClean="0"/>
              <a:t> )</a:t>
            </a:r>
          </a:p>
          <a:p>
            <a:r>
              <a:rPr lang="es-ES" sz="2000" dirty="0" smtClean="0"/>
              <a:t>Tendrá la opción de devolver sus fotos por si hay algo que no le </a:t>
            </a:r>
            <a:r>
              <a:rPr lang="es-ES" sz="2000" dirty="0" smtClean="0"/>
              <a:t>gustó y de agregar a las direcciones.</a:t>
            </a:r>
            <a:endParaRPr lang="es-ES" sz="2000" dirty="0"/>
          </a:p>
        </p:txBody>
      </p:sp>
      <p:grpSp>
        <p:nvGrpSpPr>
          <p:cNvPr id="5" name="4 Grupo"/>
          <p:cNvGrpSpPr/>
          <p:nvPr/>
        </p:nvGrpSpPr>
        <p:grpSpPr>
          <a:xfrm>
            <a:off x="7715272" y="5786454"/>
            <a:ext cx="1143008" cy="714380"/>
            <a:chOff x="7715272" y="5786454"/>
            <a:chExt cx="1143008" cy="714380"/>
          </a:xfrm>
        </p:grpSpPr>
        <p:sp>
          <p:nvSpPr>
            <p:cNvPr id="6" name="5 Elipse">
              <a:hlinkClick r:id="rId2" action="ppaction://hlinksldjump"/>
            </p:cNvPr>
            <p:cNvSpPr/>
            <p:nvPr/>
          </p:nvSpPr>
          <p:spPr>
            <a:xfrm>
              <a:off x="7715272" y="5786454"/>
              <a:ext cx="1143008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CuadroTexto">
              <a:hlinkClick r:id="rId2" action="ppaction://hlinksldjump"/>
            </p:cNvPr>
            <p:cNvSpPr txBox="1"/>
            <p:nvPr/>
          </p:nvSpPr>
          <p:spPr>
            <a:xfrm>
              <a:off x="7929586" y="598862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INICIO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o </a:t>
            </a:r>
            <a:r>
              <a:rPr lang="es-E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  <a:endParaRPr lang="es-E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s-ES" dirty="0" smtClean="0"/>
          </a:p>
          <a:p>
            <a:r>
              <a:rPr lang="es-ES" sz="2000" dirty="0" smtClean="0"/>
              <a:t>poder repartir </a:t>
            </a:r>
            <a:r>
              <a:rPr lang="es-ES" sz="2000" dirty="0" smtClean="0"/>
              <a:t>a los artistas las carpetas o fotos subidas </a:t>
            </a:r>
            <a:r>
              <a:rPr lang="es-ES" sz="2000" dirty="0" smtClean="0"/>
              <a:t>por los clientes.</a:t>
            </a:r>
          </a:p>
          <a:p>
            <a:r>
              <a:rPr lang="es-ES" sz="2000" dirty="0" smtClean="0"/>
              <a:t>Podrá modificar las categorías que cliente puso si fuese necesario.</a:t>
            </a:r>
          </a:p>
          <a:p>
            <a:r>
              <a:rPr lang="es-ES" sz="2000" dirty="0" smtClean="0"/>
              <a:t>Podrá revisar las fotos que están subiendo los artistas y aprobar para que se vallan al cliente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Para que el supervisor tenga la facilidad de revisar las fotos tendrá una alternativa para divisar mejor las fotos, tanto originales como terminadas.</a:t>
            </a:r>
            <a:endParaRPr lang="es-ES" sz="2000" dirty="0"/>
          </a:p>
        </p:txBody>
      </p:sp>
      <p:grpSp>
        <p:nvGrpSpPr>
          <p:cNvPr id="5" name="4 Grupo"/>
          <p:cNvGrpSpPr/>
          <p:nvPr/>
        </p:nvGrpSpPr>
        <p:grpSpPr>
          <a:xfrm>
            <a:off x="7715272" y="5786454"/>
            <a:ext cx="1143008" cy="714380"/>
            <a:chOff x="7715272" y="5786454"/>
            <a:chExt cx="1143008" cy="714380"/>
          </a:xfrm>
        </p:grpSpPr>
        <p:sp>
          <p:nvSpPr>
            <p:cNvPr id="6" name="5 Elipse">
              <a:hlinkClick r:id="rId2" action="ppaction://hlinksldjump"/>
            </p:cNvPr>
            <p:cNvSpPr/>
            <p:nvPr/>
          </p:nvSpPr>
          <p:spPr>
            <a:xfrm>
              <a:off x="7715272" y="5786454"/>
              <a:ext cx="1143008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CuadroTexto">
              <a:hlinkClick r:id="rId2" action="ppaction://hlinksldjump"/>
            </p:cNvPr>
            <p:cNvSpPr txBox="1"/>
            <p:nvPr/>
          </p:nvSpPr>
          <p:spPr>
            <a:xfrm>
              <a:off x="7929586" y="598862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INICIO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4429156"/>
          </a:xfrm>
        </p:spPr>
        <p:txBody>
          <a:bodyPr/>
          <a:lstStyle/>
          <a:p>
            <a:pPr algn="ctr">
              <a:buNone/>
            </a:pP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ARTISTA</a:t>
            </a:r>
            <a:endParaRPr lang="es-E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s-ES" dirty="0" smtClean="0"/>
          </a:p>
          <a:p>
            <a:r>
              <a:rPr lang="es-ES" sz="2000" dirty="0" smtClean="0"/>
              <a:t>Información </a:t>
            </a:r>
            <a:r>
              <a:rPr lang="es-ES" sz="2000" dirty="0" smtClean="0"/>
              <a:t>de artista (nombre completos, </a:t>
            </a:r>
            <a:r>
              <a:rPr lang="es-ES" sz="2000" dirty="0" smtClean="0"/>
              <a:t>dirección, código </a:t>
            </a:r>
            <a:r>
              <a:rPr lang="es-ES" sz="2000" dirty="0" smtClean="0"/>
              <a:t>postal, contraseña, correos y </a:t>
            </a:r>
            <a:r>
              <a:rPr lang="es-ES" sz="2000" dirty="0" smtClean="0"/>
              <a:t>teléfonos)</a:t>
            </a:r>
          </a:p>
          <a:p>
            <a:r>
              <a:rPr lang="es-ES" sz="2000" dirty="0" smtClean="0"/>
              <a:t>B</a:t>
            </a:r>
            <a:r>
              <a:rPr lang="es-ES" sz="2000" dirty="0" smtClean="0"/>
              <a:t>ajar </a:t>
            </a:r>
            <a:r>
              <a:rPr lang="es-ES" sz="2000" dirty="0" smtClean="0"/>
              <a:t>y subir fotos (individual y por carpeta</a:t>
            </a:r>
            <a:r>
              <a:rPr lang="es-ES" sz="2000" dirty="0" smtClean="0"/>
              <a:t>)</a:t>
            </a:r>
          </a:p>
          <a:p>
            <a:r>
              <a:rPr lang="es-ES" sz="2000" dirty="0" smtClean="0"/>
              <a:t>Podrá ver las instrucciones para el archivo o fotos.</a:t>
            </a:r>
          </a:p>
          <a:p>
            <a:r>
              <a:rPr lang="es-ES" sz="2000" dirty="0" smtClean="0"/>
              <a:t>Ver cuantas fotos ah trabajado.</a:t>
            </a:r>
          </a:p>
          <a:p>
            <a:r>
              <a:rPr lang="es-ES" sz="2000" dirty="0" smtClean="0"/>
              <a:t>Ver cuanto dinero hizo.</a:t>
            </a:r>
          </a:p>
          <a:p>
            <a:r>
              <a:rPr lang="es-ES" sz="2000" dirty="0" smtClean="0"/>
              <a:t>Ver los pagos que ya se les hizo.</a:t>
            </a:r>
            <a:endParaRPr lang="es-ES" sz="2000" dirty="0"/>
          </a:p>
        </p:txBody>
      </p:sp>
      <p:grpSp>
        <p:nvGrpSpPr>
          <p:cNvPr id="6" name="5 Grupo"/>
          <p:cNvGrpSpPr/>
          <p:nvPr/>
        </p:nvGrpSpPr>
        <p:grpSpPr>
          <a:xfrm>
            <a:off x="7715272" y="5786454"/>
            <a:ext cx="1143008" cy="714380"/>
            <a:chOff x="7715272" y="5786454"/>
            <a:chExt cx="1143008" cy="714380"/>
          </a:xfrm>
        </p:grpSpPr>
        <p:sp>
          <p:nvSpPr>
            <p:cNvPr id="7" name="6 Elipse">
              <a:hlinkClick r:id="rId2" action="ppaction://hlinksldjump"/>
            </p:cNvPr>
            <p:cNvSpPr/>
            <p:nvPr/>
          </p:nvSpPr>
          <p:spPr>
            <a:xfrm>
              <a:off x="7715272" y="5786454"/>
              <a:ext cx="1143008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CuadroTexto">
              <a:hlinkClick r:id="rId2" action="ppaction://hlinksldjump"/>
            </p:cNvPr>
            <p:cNvSpPr txBox="1"/>
            <p:nvPr/>
          </p:nvSpPr>
          <p:spPr>
            <a:xfrm>
              <a:off x="7929586" y="598862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INICIO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71414"/>
            <a:ext cx="8858312" cy="6715148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FOTOS:</a:t>
            </a:r>
          </a:p>
          <a:p>
            <a:pPr algn="ctr">
              <a:buNone/>
            </a:pPr>
            <a:endParaRPr lang="es-ES" dirty="0" smtClean="0"/>
          </a:p>
          <a:p>
            <a:r>
              <a:rPr lang="es-ES" sz="3600" dirty="0" smtClean="0"/>
              <a:t>archivos y fotos en general, originales y terminadas.</a:t>
            </a:r>
          </a:p>
          <a:p>
            <a:r>
              <a:rPr lang="es-ES" dirty="0" smtClean="0"/>
              <a:t>cada archivo:</a:t>
            </a:r>
          </a:p>
          <a:p>
            <a:pPr lvl="1"/>
            <a:r>
              <a:rPr lang="es-ES" sz="1600" dirty="0" smtClean="0"/>
              <a:t>Tendrá un numero que se le asignara automáticamente y mantendrá el nombre con que fue subido.</a:t>
            </a:r>
          </a:p>
          <a:p>
            <a:pPr lvl="1"/>
            <a:r>
              <a:rPr lang="es-ES" sz="1600" dirty="0" smtClean="0"/>
              <a:t>Tendrá las direcciones o instrucciones del cliente para sus fotos</a:t>
            </a:r>
            <a:r>
              <a:rPr lang="es-ES" sz="1600" dirty="0" smtClean="0"/>
              <a:t>.</a:t>
            </a:r>
            <a:endParaRPr lang="es-ES" sz="1600" dirty="0" smtClean="0"/>
          </a:p>
          <a:p>
            <a:pPr lvl="1"/>
            <a:r>
              <a:rPr lang="es-ES" sz="1600" dirty="0" smtClean="0"/>
              <a:t>Tendrá alguna opción para bajar todas las fotos del archivo o una por una.</a:t>
            </a:r>
            <a:endParaRPr lang="es-ES" sz="3200" dirty="0" smtClean="0"/>
          </a:p>
          <a:p>
            <a:r>
              <a:rPr lang="es-ES" dirty="0" smtClean="0"/>
              <a:t>Cada foto tendrá </a:t>
            </a:r>
            <a:r>
              <a:rPr lang="es-ES" dirty="0" smtClean="0"/>
              <a:t>información como:</a:t>
            </a:r>
            <a:endParaRPr lang="es-ES" dirty="0" smtClean="0"/>
          </a:p>
          <a:p>
            <a:pPr lvl="1"/>
            <a:r>
              <a:rPr lang="es-ES" sz="1600" dirty="0" smtClean="0"/>
              <a:t>Cuando fue subida por primera </a:t>
            </a:r>
            <a:r>
              <a:rPr lang="es-ES" sz="1600" dirty="0" smtClean="0"/>
              <a:t>vez .</a:t>
            </a:r>
          </a:p>
          <a:p>
            <a:pPr lvl="1"/>
            <a:r>
              <a:rPr lang="es-ES" sz="1600" dirty="0" smtClean="0"/>
              <a:t>Tendrá un numero que se le asignara automáticamente y mantendrá el nombre con que fue subido</a:t>
            </a:r>
            <a:r>
              <a:rPr lang="es-ES" sz="1600" dirty="0" smtClean="0"/>
              <a:t>.</a:t>
            </a:r>
            <a:endParaRPr lang="es-ES" sz="1600" dirty="0" smtClean="0"/>
          </a:p>
          <a:p>
            <a:pPr lvl="1"/>
            <a:r>
              <a:rPr lang="es-ES" sz="1600" dirty="0" smtClean="0"/>
              <a:t>Cuantas horas ya tiene desde que fue subida.</a:t>
            </a:r>
            <a:endParaRPr lang="es-ES" sz="1600" dirty="0" smtClean="0"/>
          </a:p>
          <a:p>
            <a:pPr lvl="1"/>
            <a:r>
              <a:rPr lang="es-ES" sz="1600" dirty="0" smtClean="0"/>
              <a:t>Nombre de la foto y de su carpeta.</a:t>
            </a:r>
          </a:p>
          <a:p>
            <a:pPr lvl="1"/>
            <a:r>
              <a:rPr lang="es-ES" sz="1600" dirty="0" smtClean="0"/>
              <a:t>Categoría y PRECIOS de la foto.</a:t>
            </a:r>
          </a:p>
          <a:p>
            <a:pPr lvl="1"/>
            <a:r>
              <a:rPr lang="es-ES" sz="1600" dirty="0" smtClean="0"/>
              <a:t>Nombre de artista (quien lo trabajo) y nombre del cliente (usuario) (se pueden usar códigos)</a:t>
            </a:r>
          </a:p>
          <a:p>
            <a:pPr lvl="1"/>
            <a:r>
              <a:rPr lang="es-ES" sz="1600" dirty="0" smtClean="0"/>
              <a:t>Si fue pagada o no.</a:t>
            </a:r>
          </a:p>
          <a:p>
            <a:pPr lvl="1"/>
            <a:r>
              <a:rPr lang="es-ES" sz="1600" dirty="0" smtClean="0"/>
              <a:t>Las fotos que no fueron bajadas por el artistas se mantendrá como nuevas hasta que se baje.</a:t>
            </a:r>
          </a:p>
          <a:p>
            <a:pPr lvl="1"/>
            <a:r>
              <a:rPr lang="es-ES" sz="1600" dirty="0" smtClean="0"/>
              <a:t>Tendrá alguna opción para marcar la foto como referencia (</a:t>
            </a:r>
            <a:r>
              <a:rPr lang="es-ES" sz="1600" dirty="0" smtClean="0">
                <a:solidFill>
                  <a:srgbClr val="C00000"/>
                </a:solidFill>
              </a:rPr>
              <a:t>sin costo </a:t>
            </a:r>
            <a:r>
              <a:rPr lang="es-ES" sz="1600" dirty="0" smtClean="0"/>
              <a:t>ni para cliente </a:t>
            </a:r>
            <a:r>
              <a:rPr lang="es-ES" sz="1600" dirty="0" smtClean="0">
                <a:solidFill>
                  <a:srgbClr val="C00000"/>
                </a:solidFill>
              </a:rPr>
              <a:t>ni</a:t>
            </a:r>
            <a:r>
              <a:rPr lang="es-ES" sz="1600" dirty="0" smtClean="0"/>
              <a:t> para artista).</a:t>
            </a:r>
          </a:p>
          <a:p>
            <a:pPr lvl="1"/>
            <a:r>
              <a:rPr lang="es-ES" sz="1600" dirty="0" smtClean="0"/>
              <a:t>Opción para marcar las fotos como cupón (</a:t>
            </a:r>
            <a:r>
              <a:rPr lang="es-ES" sz="1600" dirty="0" smtClean="0">
                <a:solidFill>
                  <a:srgbClr val="C00000"/>
                </a:solidFill>
              </a:rPr>
              <a:t>sin costo </a:t>
            </a:r>
            <a:r>
              <a:rPr lang="es-ES" sz="1600" dirty="0" smtClean="0"/>
              <a:t>para cliente pero </a:t>
            </a:r>
            <a:r>
              <a:rPr lang="es-ES" sz="1600" dirty="0" smtClean="0">
                <a:solidFill>
                  <a:srgbClr val="C00000"/>
                </a:solidFill>
              </a:rPr>
              <a:t> </a:t>
            </a:r>
            <a:r>
              <a:rPr lang="es-ES" sz="1600" dirty="0" smtClean="0">
                <a:solidFill>
                  <a:srgbClr val="C00000"/>
                </a:solidFill>
              </a:rPr>
              <a:t>Pago normal</a:t>
            </a:r>
            <a:r>
              <a:rPr lang="es-ES" sz="1600" dirty="0" smtClean="0"/>
              <a:t> para el artista).</a:t>
            </a:r>
          </a:p>
          <a:p>
            <a:pPr lvl="1"/>
            <a:r>
              <a:rPr lang="es-ES" sz="1600" dirty="0" smtClean="0"/>
              <a:t>Que formato son las fotos JPEG, PNG, o TIFF.</a:t>
            </a:r>
          </a:p>
          <a:p>
            <a:pPr lvl="1"/>
            <a:r>
              <a:rPr lang="es-ES" sz="1600" dirty="0" smtClean="0"/>
              <a:t>Precios para artista.</a:t>
            </a:r>
          </a:p>
          <a:p>
            <a:pPr lvl="1"/>
            <a:r>
              <a:rPr lang="es-ES" sz="1600" dirty="0" smtClean="0"/>
              <a:t>Precios para cliente.</a:t>
            </a:r>
          </a:p>
          <a:p>
            <a:pPr lvl="1"/>
            <a:r>
              <a:rPr lang="es-ES" sz="1600" dirty="0" smtClean="0"/>
              <a:t>Que archivos o fotos fueron pagadas por el cliente (fechas).</a:t>
            </a:r>
          </a:p>
          <a:p>
            <a:pPr lvl="1"/>
            <a:r>
              <a:rPr lang="es-ES" sz="1600" dirty="0" smtClean="0"/>
              <a:t>Que archivos o fotos  </a:t>
            </a:r>
            <a:r>
              <a:rPr lang="es-ES" sz="1600" dirty="0" smtClean="0"/>
              <a:t>fueron pagadas al artista (fechas).</a:t>
            </a:r>
            <a:endParaRPr lang="es-ES" sz="1600" dirty="0" smtClean="0"/>
          </a:p>
          <a:p>
            <a:r>
              <a:rPr lang="es-ES" sz="2800" dirty="0" smtClean="0"/>
              <a:t> </a:t>
            </a:r>
            <a:r>
              <a:rPr lang="es-ES" sz="2800" dirty="0" smtClean="0"/>
              <a:t>adicionales:</a:t>
            </a:r>
          </a:p>
          <a:p>
            <a:pPr lvl="1"/>
            <a:r>
              <a:rPr lang="es-ES" sz="1600" dirty="0" smtClean="0"/>
              <a:t>Las fotos se mantendrán hasta 4 meses desde que lo subieron, después será eliminada automáticamente </a:t>
            </a:r>
            <a:r>
              <a:rPr lang="es-ES" sz="1600" dirty="0" smtClean="0">
                <a:solidFill>
                  <a:srgbClr val="C00000"/>
                </a:solidFill>
              </a:rPr>
              <a:t>pero</a:t>
            </a:r>
            <a:r>
              <a:rPr lang="es-ES" sz="1600" dirty="0" smtClean="0"/>
              <a:t> </a:t>
            </a:r>
            <a:r>
              <a:rPr lang="es-ES" sz="1600" dirty="0" smtClean="0">
                <a:solidFill>
                  <a:srgbClr val="C00000"/>
                </a:solidFill>
              </a:rPr>
              <a:t>SI quedará la información  </a:t>
            </a:r>
            <a:r>
              <a:rPr lang="es-ES" sz="1600" dirty="0" smtClean="0"/>
              <a:t>como nombres, costos, tiempos, </a:t>
            </a:r>
            <a:r>
              <a:rPr lang="es-ES" sz="1600" dirty="0" err="1" smtClean="0"/>
              <a:t>etc</a:t>
            </a:r>
            <a:r>
              <a:rPr lang="es-ES" sz="1600" dirty="0" smtClean="0"/>
              <a:t>, etc</a:t>
            </a:r>
            <a:r>
              <a:rPr lang="es-ES" sz="1800" dirty="0" smtClean="0"/>
              <a:t>.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7715272" y="6000768"/>
            <a:ext cx="1143008" cy="714380"/>
            <a:chOff x="7715272" y="5786454"/>
            <a:chExt cx="1143008" cy="714380"/>
          </a:xfrm>
        </p:grpSpPr>
        <p:sp>
          <p:nvSpPr>
            <p:cNvPr id="5" name="4 Elipse">
              <a:hlinkClick r:id="rId2" action="ppaction://hlinksldjump"/>
            </p:cNvPr>
            <p:cNvSpPr/>
            <p:nvPr/>
          </p:nvSpPr>
          <p:spPr>
            <a:xfrm>
              <a:off x="7715272" y="5786454"/>
              <a:ext cx="1143008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CuadroTexto">
              <a:hlinkClick r:id="rId2" action="ppaction://hlinksldjump"/>
            </p:cNvPr>
            <p:cNvSpPr txBox="1"/>
            <p:nvPr/>
          </p:nvSpPr>
          <p:spPr>
            <a:xfrm>
              <a:off x="7929586" y="598862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INICIO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683</Words>
  <Application>Microsoft Office PowerPoint</Application>
  <PresentationFormat>Presentación en pantalla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william</dc:creator>
  <cp:lastModifiedBy>william</cp:lastModifiedBy>
  <cp:revision>33</cp:revision>
  <dcterms:created xsi:type="dcterms:W3CDTF">2013-12-29T19:31:37Z</dcterms:created>
  <dcterms:modified xsi:type="dcterms:W3CDTF">2013-12-30T07:58:23Z</dcterms:modified>
</cp:coreProperties>
</file>