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7D651-0AE3-4639-80E9-481C29AA0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11B872-8CC9-4D9A-9B93-04C031CA4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35310B-BFE3-4333-9CFC-8331851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4DB3-2831-4AEF-A723-43A45A3CFBE5}" type="datetimeFigureOut">
              <a:rPr lang="es-AR" smtClean="0"/>
              <a:t>3/2/2021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37878-E7C8-4549-A269-65B1ABCA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50ED4A-2893-4BC6-B870-6E5D6C5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C322-5EA6-49A3-AF55-BF93CE397F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149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74854-DB15-4A10-8CD6-FEC34733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5FCAAD-1211-4389-B5E6-06C767EE9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EC8896-3F41-4A02-8027-7300EC78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4DB3-2831-4AEF-A723-43A45A3CFBE5}" type="datetimeFigureOut">
              <a:rPr lang="es-AR" smtClean="0"/>
              <a:t>3/2/2021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C5F1A1-D0D3-4F30-BFD9-8E45E399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04FD2F-1128-4FF2-84D1-8149A83F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C322-5EA6-49A3-AF55-BF93CE397F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09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A2F7E7-AEE5-4B7E-AC4F-E4DE2CC85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CB1D07-29CA-4CC4-A0C2-6B291A55D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6C6CA-0CDF-4D03-9FCE-57A935ED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4DB3-2831-4AEF-A723-43A45A3CFBE5}" type="datetimeFigureOut">
              <a:rPr lang="es-AR" smtClean="0"/>
              <a:t>3/2/2021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CAB70B-F944-47AE-859A-2419E15B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85C398-97FF-428B-963B-A50BF3B0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C322-5EA6-49A3-AF55-BF93CE397F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057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3126F-51E1-4557-B046-3A8B5A53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8DFC-AE6E-4FEE-9093-DBDFFAFA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4E4D6B-5F30-4B9C-B1AA-3859E69F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4DB3-2831-4AEF-A723-43A45A3CFBE5}" type="datetimeFigureOut">
              <a:rPr lang="es-AR" smtClean="0"/>
              <a:t>3/2/2021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F631A1-484B-450E-95F1-2BFF05F3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623C63-2C1A-4F10-8F86-BCBCC570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C322-5EA6-49A3-AF55-BF93CE397F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483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C7072-F486-48EB-B9D0-C6C9C63A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6FAC34-20D5-4ECB-8822-46BFBEF66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B097E5-63A2-4605-93EE-F8F0FA5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4DB3-2831-4AEF-A723-43A45A3CFBE5}" type="datetimeFigureOut">
              <a:rPr lang="es-AR" smtClean="0"/>
              <a:t>3/2/2021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C0050D-3AA8-4B4C-BCA7-E5563F39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387105-77CA-403E-91C1-1CCACDE2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C322-5EA6-49A3-AF55-BF93CE397F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459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E2C14-FC60-42FD-ACB6-E9D1C53D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DD4F41-2833-405E-AF5C-17E5890F4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9A8861-49BA-4099-96CF-C929D483E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2B0466-7698-41A7-A8A5-67C27F74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4DB3-2831-4AEF-A723-43A45A3CFBE5}" type="datetimeFigureOut">
              <a:rPr lang="es-AR" smtClean="0"/>
              <a:t>3/2/2021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AD77E9-658E-4AED-BE00-CBF9FBD0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F8873E-4FA3-466D-8858-4A165823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C322-5EA6-49A3-AF55-BF93CE397F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698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2CD84-6EAD-454B-B36C-E9A3EB94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3AC5EC-010A-45D1-B757-88BAB626C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BD961A-B168-4489-AEC3-93EB6DF28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C1C0F3-EAF2-4FBC-8EDF-B3E041119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0AB3B4-651E-414F-B468-59BE1574B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19E39C-7454-4EDD-9D94-8519778D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4DB3-2831-4AEF-A723-43A45A3CFBE5}" type="datetimeFigureOut">
              <a:rPr lang="es-AR" smtClean="0"/>
              <a:t>3/2/2021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B25462-D14B-42E0-AF6E-2FF8E8A8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6D5BE3-7892-48F2-A6F6-A1E02D3B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C322-5EA6-49A3-AF55-BF93CE397F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083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AFABE-753E-4F5B-A8F6-F6704791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58677D-4FC5-4281-A229-23DEF854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4DB3-2831-4AEF-A723-43A45A3CFBE5}" type="datetimeFigureOut">
              <a:rPr lang="es-AR" smtClean="0"/>
              <a:t>3/2/2021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E516B5-B049-4B26-8D34-E63F90C0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73D74B-0ED5-48D6-AAE0-E8C0FF6B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C322-5EA6-49A3-AF55-BF93CE397F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543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475C1B-24F9-4BA5-B991-5E7441A4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4DB3-2831-4AEF-A723-43A45A3CFBE5}" type="datetimeFigureOut">
              <a:rPr lang="es-AR" smtClean="0"/>
              <a:t>3/2/2021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99461B-DA27-4DAC-B493-566D522F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2D2DCD-C84F-45F4-AA21-BE8D06A1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C322-5EA6-49A3-AF55-BF93CE397F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628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F1247-BB45-4EC4-BF25-071BAE3B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CB080F-C5E7-420F-8CE9-2671085DB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EA218C-9AEA-4A3D-9D29-F9EE9A106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54EF30-E28F-401A-ADBC-6192CBE2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4DB3-2831-4AEF-A723-43A45A3CFBE5}" type="datetimeFigureOut">
              <a:rPr lang="es-AR" smtClean="0"/>
              <a:t>3/2/2021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97E6F4-E34A-411E-89A7-D0B0162C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D6A502-468E-41C0-856F-EAE61517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C322-5EA6-49A3-AF55-BF93CE397F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540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1AFC5-EC41-4BFE-8E70-82221919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1356D8-338E-4FDD-940C-787D33327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E77729-F9E2-47C0-AD90-36645814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CFC38C-8974-4A70-8C6F-F9AE3043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4DB3-2831-4AEF-A723-43A45A3CFBE5}" type="datetimeFigureOut">
              <a:rPr lang="es-AR" smtClean="0"/>
              <a:t>3/2/2021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6BB164-0D06-4111-86BD-5DE4DF92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D65A68-F10C-42AD-94FB-8AB752AE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C322-5EA6-49A3-AF55-BF93CE397F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393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83AF1F-6755-4DB0-AF9C-096F7AC4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D87A2C-81CF-4EB9-99EE-A435FAD80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ECE7B4-CBB4-4F77-9D9B-DDF8533D9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94DB3-2831-4AEF-A723-43A45A3CFBE5}" type="datetimeFigureOut">
              <a:rPr lang="es-AR" smtClean="0"/>
              <a:t>3/2/2021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7E346B-8E22-4B16-ADAE-FFB6A8233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2CC037-DC16-4EDA-B17A-8F2654B15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0C322-5EA6-49A3-AF55-BF93CE397F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042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899A17E-9C93-4BC3-939B-5C0E0053E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6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19AB7D50-0C34-4798-977E-3785A1826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73B6689-3FE8-4E61-BC2B-DF9B77965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941" y="6410130"/>
            <a:ext cx="3620430" cy="3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5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301A469-3926-4D2C-BE11-81DA32541F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222" y="6120881"/>
            <a:ext cx="2252717" cy="609211"/>
          </a:xfrm>
          <a:prstGeom prst="rect">
            <a:avLst/>
          </a:prstGeom>
        </p:spPr>
      </p:pic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AAB17DAD-0102-4F30-BCAD-E4C67A1BD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59760E7-73EB-42FF-B61C-9B5D31275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941" y="6410130"/>
            <a:ext cx="3620430" cy="3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3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C7AF02-D3BD-41AE-BDB7-B0B73F794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CEAD766-CFAB-4DB5-82B9-1CE0741EA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941" y="6410130"/>
            <a:ext cx="3620430" cy="3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3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8ABB68B-4F84-4E4C-991A-D65AD3B999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222" y="6120881"/>
            <a:ext cx="2252717" cy="609211"/>
          </a:xfrm>
          <a:prstGeom prst="rect">
            <a:avLst/>
          </a:prstGeom>
        </p:spPr>
      </p:pic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A36EF71-57A1-4F86-9B10-EBDC274A7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383A556-C3EB-4C5B-BEE2-9E06362D0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941" y="6410130"/>
            <a:ext cx="3620430" cy="3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2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C7B6278-12D9-4131-AD02-3AC944CDF2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222" y="6120881"/>
            <a:ext cx="2252717" cy="609211"/>
          </a:xfrm>
          <a:prstGeom prst="rect">
            <a:avLst/>
          </a:prstGeom>
        </p:spPr>
      </p:pic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1981A698-0B4C-4D86-A8C1-C4FA02192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056F728-D708-4A30-BA86-CBC79FADE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941" y="6410130"/>
            <a:ext cx="3620430" cy="3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3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91E3300-FFE5-4560-A4AD-821088E4FC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222" y="6120881"/>
            <a:ext cx="2252717" cy="609211"/>
          </a:xfrm>
          <a:prstGeom prst="rect">
            <a:avLst/>
          </a:prstGeom>
        </p:spPr>
      </p:pic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59E09F0-B020-40B7-BC95-FFD0DA00C5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221" y="6120880"/>
            <a:ext cx="2252717" cy="609211"/>
          </a:xfrm>
          <a:prstGeom prst="rect">
            <a:avLst/>
          </a:prstGeom>
        </p:spPr>
      </p:pic>
      <p:pic>
        <p:nvPicPr>
          <p:cNvPr id="5" name="Imagen 4" descr="Imagen que contiene ave, pájaro&#10;&#10;Descripción generada automáticamente">
            <a:extLst>
              <a:ext uri="{FF2B5EF4-FFF2-40B4-BE49-F238E27FC236}">
                <a16:creationId xmlns:a16="http://schemas.microsoft.com/office/drawing/2014/main" id="{E7B3D320-34DE-4AC2-8C85-F2609626B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17B1CE-D5EE-4539-9152-4AD77FAA6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941" y="6410130"/>
            <a:ext cx="3620430" cy="3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6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juanmariamigliore@gmail.com</dc:creator>
  <cp:lastModifiedBy>juanmariamigliore@gmail.com</cp:lastModifiedBy>
  <cp:revision>6</cp:revision>
  <dcterms:created xsi:type="dcterms:W3CDTF">2020-09-04T14:29:02Z</dcterms:created>
  <dcterms:modified xsi:type="dcterms:W3CDTF">2021-02-03T21:31:33Z</dcterms:modified>
</cp:coreProperties>
</file>