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72"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400800" y="2209800"/>
            <a:ext cx="3289935" cy="508635"/>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panose="020B0603020202020204"/>
                <a:cs typeface="Trebuchet MS" panose="020B0603020202020204"/>
              </a:rPr>
              <a:t>Perumal V</a:t>
            </a:r>
            <a:endParaRPr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0" name="TextBox 9"/>
          <p:cNvSpPr txBox="1"/>
          <p:nvPr/>
        </p:nvSpPr>
        <p:spPr>
          <a:xfrm>
            <a:off x="1219200" y="1447800"/>
            <a:ext cx="8224837" cy="206121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result of a sentiment analysis typically consists of sentiment predictions for the input text data. For instance, given a sentence like "The movie was fantastic and uplifting," the model might output a sentiment label of "positive." Similarly, for a sentence like "The service was slow and disappointing," the model might predict a sentiment label of "negative." In addition to the sentiment label, the model might also provide a confidence score or probability indicating the model's certainty in its prediction. These results can be further analyzed and utilized by end-users for various purposes, such as understanding customer opinions, gauging brand sentiment, or informing decision-making processes.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066800" y="1828799"/>
            <a:ext cx="9764395" cy="890905"/>
          </a:xfrm>
          <a:prstGeom prst="rect">
            <a:avLst/>
          </a:prstGeom>
        </p:spPr>
        <p:txBody>
          <a:bodyPr vert="horz" wrap="square" lIns="0" tIns="460692" rIns="0" bIns="0" rtlCol="0">
            <a:spAutoFit/>
          </a:bodyPr>
          <a:lstStyle/>
          <a:p>
            <a:pPr marL="193675">
              <a:lnSpc>
                <a:spcPct val="100000"/>
              </a:lnSpc>
              <a:spcBef>
                <a:spcPts val="130"/>
              </a:spcBef>
            </a:pPr>
            <a:r>
              <a:rPr lang="en-US" sz="2800" b="0" dirty="0"/>
              <a:t>Sentiment Analysis</a:t>
            </a:r>
            <a:endParaRPr lang="en-US"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1143000" y="2971800"/>
            <a:ext cx="8234426" cy="255333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Sentiment analysis, also known as opinion mining, is the process of computationally identifying and categorizing opinions expressed in text data to determine whether the sentiment behind it is positive, negative, or neutral. This analytical approach utilizes natural language processing, machine learning, and text analysis techniques to extract insights from large volumes of textual data, enabling businesses to understand public opinion, gauge customer satisfaction, and make data-driven decisions. Sentiment analysis finds applications across various domains, including market research, social media monitoring, customer feedback analysis, and reputation management. By accurately interpreting sentiments, organizations can refine their strategies, improve products and services, and enhance overall customer experiences.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smtClean="0"/>
              <a:t>Problem Statement</a:t>
            </a:r>
            <a:endParaRPr lang="en-US" dirty="0" smtClean="0"/>
          </a:p>
          <a:p>
            <a:pPr marL="342900" indent="-342900">
              <a:buAutoNum type="arabicPeriod"/>
            </a:pPr>
            <a:r>
              <a:rPr lang="en-US" dirty="0" smtClean="0"/>
              <a:t>Project Overview</a:t>
            </a:r>
            <a:endParaRPr lang="en-US" dirty="0" smtClean="0"/>
          </a:p>
          <a:p>
            <a:pPr marL="342900" indent="-342900">
              <a:buAutoNum type="arabicPeriod"/>
            </a:pPr>
            <a:r>
              <a:rPr lang="en-US" dirty="0" smtClean="0"/>
              <a:t>Who Are The End Users?</a:t>
            </a:r>
            <a:endParaRPr lang="en-US" dirty="0" smtClean="0"/>
          </a:p>
          <a:p>
            <a:pPr marL="342900" indent="-342900">
              <a:buAutoNum type="arabicPeriod"/>
            </a:pPr>
            <a:r>
              <a:rPr lang="en-US" dirty="0" smtClean="0"/>
              <a:t>Your</a:t>
            </a:r>
            <a:r>
              <a:rPr lang="en-US" spc="-95" dirty="0" smtClean="0"/>
              <a:t> </a:t>
            </a:r>
            <a:r>
              <a:rPr lang="en-US" spc="-10" dirty="0" smtClean="0"/>
              <a:t>Solution </a:t>
            </a:r>
            <a:r>
              <a:rPr lang="en-US" spc="-345" dirty="0" smtClean="0"/>
              <a:t> And </a:t>
            </a:r>
            <a:r>
              <a:rPr lang="en-US" spc="-20" dirty="0" smtClean="0"/>
              <a:t> </a:t>
            </a:r>
            <a:r>
              <a:rPr lang="en-US" dirty="0" smtClean="0"/>
              <a:t>Its </a:t>
            </a:r>
            <a:r>
              <a:rPr lang="en-US" spc="-20" dirty="0" smtClean="0"/>
              <a:t>Value</a:t>
            </a:r>
            <a:r>
              <a:rPr lang="en-US" spc="-120" dirty="0" smtClean="0"/>
              <a:t> </a:t>
            </a:r>
            <a:r>
              <a:rPr lang="en-US" spc="-10" dirty="0" smtClean="0"/>
              <a:t>Proposition</a:t>
            </a:r>
            <a:endParaRPr lang="en-US" spc="-10" dirty="0" smtClean="0"/>
          </a:p>
          <a:p>
            <a:pPr marL="342900" indent="-342900">
              <a:buAutoNum type="arabicPeriod"/>
            </a:pPr>
            <a:r>
              <a:rPr lang="en-US" dirty="0" smtClean="0"/>
              <a:t>The Wow In Your Solution</a:t>
            </a:r>
            <a:endParaRPr lang="en-US" dirty="0" smtClean="0"/>
          </a:p>
          <a:p>
            <a:pPr marL="342900" indent="-342900">
              <a:buAutoNum type="arabicPeriod"/>
            </a:pPr>
            <a:r>
              <a:rPr lang="en-US" dirty="0" smtClean="0"/>
              <a:t>Modeling</a:t>
            </a:r>
            <a:endParaRPr lang="en-US" dirty="0" smtClean="0"/>
          </a:p>
          <a:p>
            <a:pPr marL="342900" indent="-342900">
              <a:buAutoNum type="arabicPeriod"/>
            </a:pPr>
            <a:r>
              <a:rPr lang="en-US" dirty="0" smtClean="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1292679" y="1828799"/>
            <a:ext cx="8077200" cy="206121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Despite advancements in sentiment analysis techniques, accurately discerning nuanced sentiments from diverse textual sources such as social media, reviews, and customer feedback remains a significant challenge. The lack of contextual understanding, linguistic complexities, and evolving language trends pose obstacles in achieving precise sentiment classification, hindering the effectiveness of sentiment analysis systems. Addressing these issues is crucial for enhancing the reliability and applicability of sentiment analysis across various domains, ultimately enabling organizations to make informed decisions based on accurate sentiment insights.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990600" y="1507490"/>
            <a:ext cx="6172200" cy="452310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Sentiment analysis faces several challenges, including:</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Ambiguity: Language is inherently ambiguous, with words and phrases often carrying multiple meanings or connotations. This ambiguity can lead to misinterpretations of sentiment.</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Contextual Understanding: Sentiment can vary depending on the context in which it is expressed. Understanding the context accurately is crucial for interpreting sentiment correctly.</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Sarcasm and Irony: Sentiment analysis models may struggle to detect sarcasm, irony, or other forms of nuanced language, leading to misclassification of sentiment.</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Data Quality: The quality of the data used to train sentiment analysis models greatly impacts their performance. Noisy or biased data can lead to inaccurate results.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600" y="12191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609917" y="2341245"/>
            <a:ext cx="7939088" cy="3784600"/>
          </a:xfrm>
          <a:prstGeom prst="rect">
            <a:avLst/>
          </a:prstGeom>
          <a:noFill/>
        </p:spPr>
        <p:txBody>
          <a:bodyPr wrap="square" rtlCol="0">
            <a:spAutoFit/>
          </a:bodyPr>
          <a:lstStyle/>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 end users for sentiment analysis span across various industries and roles, including:</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Businesses: Companies across sectors such as retail, hospitality, finance, and healthcare use sentiment analysis to understand customer opinions and feedback, gauge brand sentiment, and improve customer satisfaction.</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Marketers: Marketing professionals utilize sentiment analysis to assess the effectiveness of advertising campaigns, track brand perception, identify market trends, and tailor marketing strategies accordingly.</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Customer Service Teams: Customer service departments leverage sentiment analysis to analyze customer feedback, identify areas for improvement in products or services, and address customer concerns promptly.</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3276600" y="1828800"/>
            <a:ext cx="6257925" cy="329184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Sentiment analysis offers a powerful solution for organizations seeking to extract valuable insights from textual data. By leveraging advanced natural language processing and machine learning techniques, sentiment analysis accurately identifies and categorizes opinions expressed in text, enabling businesses to understand customer sentiment, track brand perception, and make data-driven decisions. The value proposition of sentiment analysis lies in its ability to streamline market research, enhance customer engagement, improve product development, and optimize marketing strategies. By gaining a deeper understanding of sentiment trends, organizations can identify emerging opportunities, mitigate risks, and stay ahead of the competition in today's rapidly evolving landscape..</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590800" y="1447800"/>
            <a:ext cx="6553200" cy="279971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In our sentiment analysis solution, we employ state-of-the-art natural language processing techniques to accurately classify text-based data into positive, negative, or neutral sentiments. Our robust model addresses challenges such as ambiguity, context understanding, and language nuances, ensuring precise sentiment classification. By leveraging machine learning algorithms trained on high-quality data, we deliver reliable insights for businesses, marketers, customer service teams, and other end users. Our solution empowers organizations to understand customer opinions, track brand sentiment, and make informed decisions to enhance customer satisfaction and drive business success.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smtClean="0"/>
              <a:t>MODELING</a:t>
            </a:r>
            <a:endParaRPr spc="-10" dirty="0"/>
          </a:p>
        </p:txBody>
      </p:sp>
      <p:sp>
        <p:nvSpPr>
          <p:cNvPr id="10" name="TextBox 9"/>
          <p:cNvSpPr txBox="1"/>
          <p:nvPr/>
        </p:nvSpPr>
        <p:spPr>
          <a:xfrm>
            <a:off x="762000" y="1543050"/>
            <a:ext cx="8189595" cy="4276725"/>
          </a:xfrm>
          <a:prstGeom prst="rect">
            <a:avLst/>
          </a:prstGeom>
          <a:noFill/>
        </p:spPr>
        <p:txBody>
          <a:bodyPr wrap="square" rtlCol="0">
            <a:spAutoFit/>
          </a:bodyPr>
          <a:lstStyle/>
          <a:p>
            <a:pPr algn="just"/>
            <a:r>
              <a:rPr lang="en-US" sz="1600" dirty="0"/>
              <a:t>In sentiment analysis, various modeling techniques are employed to classify the sentiment of textual data accurately. These models typically fall into two main categories:</a:t>
            </a:r>
            <a:endParaRPr lang="en-US" sz="1600" dirty="0"/>
          </a:p>
          <a:p>
            <a:pPr algn="just"/>
            <a:endParaRPr lang="en-US" sz="1600" dirty="0"/>
          </a:p>
          <a:p>
            <a:pPr algn="just"/>
            <a:r>
              <a:rPr lang="en-US" sz="1600" dirty="0"/>
              <a:t>Lexicon-based Models: These models rely on pre-defined sentiment lexicons or dictionaries containing words annotated with their corresponding sentiment polarity (positive, negative, or neutral). Textual data is then analyzed based on the presence and frequency of sentiment-bearing words to determine overall sentiment. However, lexicon-based models may struggle with context-dependent sentiment and often require extensive domain-specific customization.</a:t>
            </a:r>
            <a:endParaRPr lang="en-US" sz="1600" dirty="0"/>
          </a:p>
          <a:p>
            <a:pPr algn="just"/>
            <a:endParaRPr lang="en-US" sz="1600" dirty="0"/>
          </a:p>
          <a:p>
            <a:pPr algn="just"/>
            <a:r>
              <a:rPr lang="en-US" sz="1600" dirty="0"/>
              <a:t>Machine Learning Models: Machine learning-based models, such as supervised learning algorithms (e.g., Support Vector Machines, Random Forests, Neural Networks), learn to classify sentiment from labeled training data. These models extract features from text, such as word embeddings or n-grams, and train on large datasets to predict sentiment labels for unseen text. While more flexible and capable of capturing nuanced sentiment, machine learning models require substantial amounts of labeled data and careful feature engineering to achieve optimal performance.</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6873</Words>
  <Application>WPS Presentation</Application>
  <PresentationFormat>Custom</PresentationFormat>
  <Paragraphs>107</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Arial Bold</vt:lpstr>
      <vt:lpstr>Microsoft YaHei</vt:lpstr>
      <vt:lpstr>汉仪旗黑</vt:lpstr>
      <vt:lpstr>Arial Unicode MS</vt:lpstr>
      <vt:lpstr>Calibri</vt:lpstr>
      <vt:lpstr>Helvetica Neue</vt:lpstr>
      <vt:lpstr>宋体-简</vt:lpstr>
      <vt:lpstr>Office Theme</vt:lpstr>
      <vt:lpstr>PowerPoint 演示文稿</vt:lpstr>
      <vt:lpstr>LSTM Attention based Generative Chat bot</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thirukumaran</cp:lastModifiedBy>
  <cp:revision>7</cp:revision>
  <dcterms:created xsi:type="dcterms:W3CDTF">2024-04-02T12:58:34Z</dcterms:created>
  <dcterms:modified xsi:type="dcterms:W3CDTF">2024-04-02T12:58:34Z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2024-03-28T16:30:00Z</vt:filetime>
  </property>
  <property fmtid="{D5CDD505-2E9C-101B-9397-08002B2CF9AE}" pid="4" name="Producer">
    <vt:lpwstr>3-Heights(TM) PDF Security Shell 4.8.25.2 (http://www.pdf-tools.com)</vt:lpwstr>
  </property>
  <property fmtid="{D5CDD505-2E9C-101B-9397-08002B2CF9AE}" pid="5" name="KSOProductBuildVer">
    <vt:lpwstr>1033-5.7.1.8092</vt:lpwstr>
  </property>
</Properties>
</file>