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20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393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0"/>
          <p:cNvPicPr>
            <a:picLocks noChangeAspect="1"/>
          </p:cNvPicPr>
          <p:nvPr/>
        </p:nvPicPr>
        <p:blipFill rotWithShape="1">
          <a:blip r:embed="rId3"/>
          <a:srcRect b="1280"/>
          <a:stretch/>
        </p:blipFill>
        <p:spPr>
          <a:xfrm>
            <a:off x="8421885" y="13930"/>
            <a:ext cx="6208515" cy="821567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12907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5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Gang of Four (GOF) Design Patterns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128730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Gang of Four (GoF) Design Patterns, introduced in the book “Design Patterns: Elements of Reusable Object-Oriented Software,” authored by Erich Gamma, Richard Helm, Ralph Johnson, and John Vlissides, provide a catalog of proven solutions to common design problems in software development.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72833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1299686" y="5711666"/>
            <a:ext cx="173152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8AD635-F935-AEF5-4425-9226E1E046AC}"/>
              </a:ext>
            </a:extLst>
          </p:cNvPr>
          <p:cNvSpPr txBox="1"/>
          <p:nvPr/>
        </p:nvSpPr>
        <p:spPr>
          <a:xfrm>
            <a:off x="833199" y="5728335"/>
            <a:ext cx="4348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FFFFFF"/>
                </a:solidFill>
                <a:effectLst/>
                <a:latin typeface="YAFdJi-0PQg 0"/>
              </a:rPr>
              <a:t>By :</a:t>
            </a:r>
            <a:endParaRPr lang="en-IN" dirty="0">
              <a:solidFill>
                <a:srgbClr val="FFFFFF"/>
              </a:solidFill>
              <a:effectLst/>
              <a:latin typeface="YAFdJi-0PQg 0"/>
            </a:endParaRPr>
          </a:p>
          <a:p>
            <a:r>
              <a:rPr lang="en-IN" b="0" i="0" dirty="0">
                <a:solidFill>
                  <a:srgbClr val="FFFFFF"/>
                </a:solidFill>
                <a:effectLst/>
                <a:latin typeface="YAFdJi-0PQg 0"/>
              </a:rPr>
              <a:t>Fazal </a:t>
            </a:r>
            <a:r>
              <a:rPr lang="en-IN" b="0" i="0">
                <a:solidFill>
                  <a:srgbClr val="FFFFFF"/>
                </a:solidFill>
                <a:effectLst/>
                <a:latin typeface="YAFdJi-0PQg 0"/>
              </a:rPr>
              <a:t>- AP20110010223</a:t>
            </a:r>
            <a:endParaRPr lang="en-IN" dirty="0">
              <a:solidFill>
                <a:srgbClr val="FFFFFF"/>
              </a:solidFill>
              <a:effectLst/>
              <a:latin typeface="YAFdJi-0PQg 0"/>
            </a:endParaRPr>
          </a:p>
          <a:p>
            <a:r>
              <a:rPr lang="en-IN" b="0" i="0" dirty="0">
                <a:solidFill>
                  <a:srgbClr val="FFFFFF"/>
                </a:solidFill>
                <a:effectLst/>
                <a:latin typeface="YAFdJi-0PQg 0"/>
              </a:rPr>
              <a:t>Teja Siva Kumar - AP21110010196</a:t>
            </a:r>
            <a:endParaRPr lang="en-IN" dirty="0">
              <a:solidFill>
                <a:srgbClr val="FFFFFF"/>
              </a:solidFill>
              <a:effectLst/>
              <a:latin typeface="YAFdJi-0PQg 0"/>
            </a:endParaRPr>
          </a:p>
          <a:p>
            <a:r>
              <a:rPr lang="en-IN" b="0" i="0" dirty="0">
                <a:solidFill>
                  <a:srgbClr val="FFFFFF"/>
                </a:solidFill>
                <a:effectLst/>
                <a:latin typeface="YAFdJi-0PQg 0"/>
              </a:rPr>
              <a:t>Akshaya - AP21110010197 </a:t>
            </a:r>
            <a:endParaRPr lang="en-IN" dirty="0">
              <a:solidFill>
                <a:srgbClr val="FFFFFF"/>
              </a:solidFill>
              <a:effectLst/>
              <a:latin typeface="YAFdJi-0PQg 0"/>
            </a:endParaRPr>
          </a:p>
          <a:p>
            <a:r>
              <a:rPr lang="en-IN" b="0" i="0" dirty="0">
                <a:solidFill>
                  <a:srgbClr val="FFFFFF"/>
                </a:solidFill>
                <a:effectLst/>
                <a:latin typeface="YAFdJi-0PQg 0"/>
              </a:rPr>
              <a:t>Ajay - AP21110010198 </a:t>
            </a:r>
            <a:endParaRPr lang="en-IN" dirty="0">
              <a:solidFill>
                <a:srgbClr val="FFFFFF"/>
              </a:solidFill>
              <a:effectLst/>
              <a:latin typeface="YAFdJi-0PQg 0"/>
            </a:endParaRPr>
          </a:p>
          <a:p>
            <a:r>
              <a:rPr lang="en-IN" b="0" i="0" dirty="0">
                <a:solidFill>
                  <a:srgbClr val="FFFFFF"/>
                </a:solidFill>
                <a:effectLst/>
                <a:latin typeface="YAFdJi-0PQg 0"/>
              </a:rPr>
              <a:t>Samaya - AP21110010199</a:t>
            </a:r>
            <a:endParaRPr lang="en-IN" dirty="0">
              <a:solidFill>
                <a:srgbClr val="FFFFFF"/>
              </a:solidFill>
              <a:effectLst/>
              <a:latin typeface="YAFdJi-0PQg 0"/>
            </a:endParaRPr>
          </a:p>
          <a:p>
            <a:r>
              <a:rPr lang="en-IN" b="0" i="0" dirty="0">
                <a:solidFill>
                  <a:srgbClr val="FFFFFF"/>
                </a:solidFill>
                <a:effectLst/>
                <a:latin typeface="YAFdJi-0PQg 0"/>
              </a:rPr>
              <a:t>Sarayu - AP21110010202</a:t>
            </a:r>
            <a:endParaRPr lang="en-IN" dirty="0">
              <a:solidFill>
                <a:srgbClr val="FFFFFF"/>
              </a:solidFill>
              <a:effectLst/>
              <a:latin typeface="YAFdJi-0PQg 0"/>
            </a:endParaRPr>
          </a:p>
          <a:p>
            <a:r>
              <a:rPr lang="en-IN" b="0" i="0" dirty="0">
                <a:solidFill>
                  <a:srgbClr val="FFFFFF"/>
                </a:solidFill>
                <a:effectLst/>
                <a:latin typeface="YAFdJi-0PQg 0"/>
              </a:rPr>
              <a:t>Dharan - AP21110010201</a:t>
            </a:r>
            <a:endParaRPr lang="en-IN" dirty="0">
              <a:solidFill>
                <a:srgbClr val="FFFFFF"/>
              </a:solidFill>
              <a:effectLst/>
              <a:latin typeface="YAFdJi-0PQg 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517696" y="203751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Creational Patterns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517696" y="334982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702243" y="3391495"/>
            <a:ext cx="1307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239810" y="34261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Factory Method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239810" y="3906560"/>
            <a:ext cx="396430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Defines an interface for creating an object.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4982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7577852" y="3391495"/>
            <a:ext cx="1966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4261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Singleton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906560"/>
            <a:ext cx="396430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Ensures a class only has one instance and provides a global access point to it.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517696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2668905" y="5010507"/>
            <a:ext cx="19740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3239810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Builder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3239810" y="5525572"/>
            <a:ext cx="396430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Separates the construction of a complex object from its representation.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7561421" y="5010507"/>
            <a:ext cx="2296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Prototype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396430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Specify the kinds of objects to create using a prototypical instance.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517696" y="260532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Structural Patterns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17696" y="38551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Adapter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517696" y="4424482"/>
            <a:ext cx="283654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Allows the interface of an existing class to be used as another interface.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903833" y="38551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Decorator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903833" y="4424482"/>
            <a:ext cx="283654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Attaches additional responsibilities to an object dynamically.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289971" y="38551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Facade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289971" y="4424482"/>
            <a:ext cx="283654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Provides a unified interface to a set of interfaces in a subsystem.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601" y="0"/>
            <a:ext cx="4490799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91910"/>
            <a:ext cx="56132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Behavioral Patterns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52644" y="2019538"/>
            <a:ext cx="27742" cy="5218152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1416427" y="2429173"/>
            <a:ext cx="777597" cy="27742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5"/>
          <p:cNvSpPr/>
          <p:nvPr/>
        </p:nvSpPr>
        <p:spPr>
          <a:xfrm>
            <a:off x="916484" y="219313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101030" y="2234803"/>
            <a:ext cx="1307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2417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Strategy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722126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Defines a family of algorithms, encapsulates each one, and makes them interchangeable.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242614"/>
            <a:ext cx="777597" cy="27742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0"/>
          <p:cNvSpPr/>
          <p:nvPr/>
        </p:nvSpPr>
        <p:spPr>
          <a:xfrm>
            <a:off x="916484" y="400657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1068050" y="4048244"/>
            <a:ext cx="1966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055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Observer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35567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Defines a one-to-many dependency between objects so that when one object changes state, all its dependents are notified and updated automatically.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056055"/>
            <a:ext cx="777597" cy="27742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5"/>
          <p:cNvSpPr/>
          <p:nvPr/>
        </p:nvSpPr>
        <p:spPr>
          <a:xfrm>
            <a:off x="916484" y="582001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1067693" y="5861685"/>
            <a:ext cx="19740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8685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Template Method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349008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Defines the skeleton of an algorithm in a method, deferring some steps to subclasses.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805351"/>
            <a:ext cx="6240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Concurrency Patterns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832979"/>
            <a:ext cx="4542115" cy="1591270"/>
          </a:xfrm>
          <a:prstGeom prst="roundRect">
            <a:avLst>
              <a:gd name="adj" fmla="val 4189"/>
            </a:avLst>
          </a:prstGeom>
          <a:solidFill>
            <a:srgbClr val="23262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712970" y="4055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Active Object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4535567"/>
            <a:ext cx="409777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Decouples method execution from method invocation to enhance concurrency.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3832979"/>
            <a:ext cx="4542115" cy="1591270"/>
          </a:xfrm>
          <a:prstGeom prst="roundRect">
            <a:avLst>
              <a:gd name="adj" fmla="val 4189"/>
            </a:avLst>
          </a:prstGeom>
          <a:solidFill>
            <a:srgbClr val="23262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9477256" y="4055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Monitor Object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4535567"/>
            <a:ext cx="409777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Synchronizes concurrent operations to control access to shared resources.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517696" y="2298502"/>
            <a:ext cx="631245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Architectural Patterns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696" y="3437215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17696" y="4103727"/>
            <a:ext cx="297608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Layered Architecture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17696" y="4931331"/>
            <a:ext cx="297608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Organizes the system into layers such as presentation layer, business layer, and data layer.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038" y="3437215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27038" y="41037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Microservices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827038" y="4584144"/>
            <a:ext cx="297608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Architects the system as a collection of small autonomous services.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380" y="3437215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36380" y="4103727"/>
            <a:ext cx="297620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Event-Driven Architecture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36380" y="4931331"/>
            <a:ext cx="297620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Produces, detects, consumes, and reacts to events.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347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Security Patterns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 Control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664976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Restricts access to certain features or data to only authorized users.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Firewall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442460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Protects the system from unauthorized access to or from a private network.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4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Token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Represents a claim of the user’s identity. Can be used for authentication purposes.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-279699" y="9144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517696" y="2444353"/>
            <a:ext cx="604694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Offline Sync Patterns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17696" y="3694152"/>
            <a:ext cx="463081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3293745" y="4638318"/>
            <a:ext cx="30787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Synchronization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17696" y="5118735"/>
            <a:ext cx="463081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Ensures data across devices remains consistent and up to date.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81768" y="3694152"/>
            <a:ext cx="463081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endParaRPr lang="en-US" sz="5249" dirty="0"/>
          </a:p>
        </p:txBody>
      </p:sp>
      <p:sp>
        <p:nvSpPr>
          <p:cNvPr id="9" name="Text 7"/>
          <p:cNvSpPr/>
          <p:nvPr/>
        </p:nvSpPr>
        <p:spPr>
          <a:xfrm>
            <a:off x="8408432" y="463831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Conflict Resolution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481768" y="5118735"/>
            <a:ext cx="463081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Handles the scenario when multiple devices modify the same data simultaneously.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403</Words>
  <Application>Microsoft Office PowerPoint</Application>
  <PresentationFormat>Custom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Montserrat</vt:lpstr>
      <vt:lpstr>Source Sans Pro</vt:lpstr>
      <vt:lpstr>YAFdJi-0PQg 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PERUMALLA DHARAN</cp:lastModifiedBy>
  <cp:revision>5</cp:revision>
  <dcterms:created xsi:type="dcterms:W3CDTF">2024-03-14T07:43:49Z</dcterms:created>
  <dcterms:modified xsi:type="dcterms:W3CDTF">2024-05-01T16:15:52Z</dcterms:modified>
</cp:coreProperties>
</file>