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ira Cod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iraCod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a49f0a24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a49f0a24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a49f0a24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a49f0a24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49f0a24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a49f0a24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a49f0a24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a49f0a24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a49f0a24c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a49f0a24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a49f0a24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a49f0a24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a49f0a24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a49f0a24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49f0a24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49f0a24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49f0a24c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a49f0a24c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a49f0a24c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a49f0a24c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a49f0a24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a49f0a24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a49f0a24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a49f0a24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a49f0a24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a49f0a24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a49f0a24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a49f0a24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a49f0a24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a49f0a24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: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322650"/>
            <a:ext cx="62028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Perumalla Dharan  - AP21110010201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Tarun Teja Kudeti - AP21110010205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Vatala Phalgun    - AP21110010223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Dinesh Grandhi    - AP21110010240 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Hands on using Python - CSE 106L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PYTHON PROJECT :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HEADER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idx="1" type="subTitle"/>
          </p:nvPr>
        </p:nvSpPr>
        <p:spPr>
          <a:xfrm>
            <a:off x="1238125" y="982775"/>
            <a:ext cx="7652700" cy="3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 Reset Game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reset_game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winner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XO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endParaRPr sz="13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XO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endParaRPr sz="13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game_opening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winner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[[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>
            <p:ph type="title"/>
          </p:nvPr>
        </p:nvSpPr>
        <p:spPr>
          <a:xfrm flipH="1">
            <a:off x="1358863" y="44882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6" name="Google Shape;546;p35"/>
          <p:cNvSpPr txBox="1"/>
          <p:nvPr>
            <p:ph idx="2" type="title"/>
          </p:nvPr>
        </p:nvSpPr>
        <p:spPr>
          <a:xfrm>
            <a:off x="2297763" y="12672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Sample Outputs</a:t>
            </a:r>
            <a:r>
              <a:rPr lang="en">
                <a:solidFill>
                  <a:schemeClr val="accent1"/>
                </a:solidFill>
              </a:rPr>
              <a:t>: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8" name="Google Shape;548;p35"/>
          <p:cNvCxnSpPr>
            <a:endCxn id="54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0" name="Google Shape;5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25" y="1802725"/>
            <a:ext cx="2831725" cy="2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6" name="Google Shape;556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7" name="Google Shape;5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63" y="614750"/>
            <a:ext cx="3263975" cy="407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64" name="Google Shape;5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725" y="582875"/>
            <a:ext cx="3263976" cy="41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0" name="Google Shape;570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71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13" y="573675"/>
            <a:ext cx="3263975" cy="419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78" name="Google Shape;5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50" y="546100"/>
            <a:ext cx="3263975" cy="423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4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85" name="Google Shape;5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13" y="582850"/>
            <a:ext cx="3263976" cy="4151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2" name="Google Shape;5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13" y="592050"/>
            <a:ext cx="3263976" cy="41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9" name="Google Shape;5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75" y="592050"/>
            <a:ext cx="3263975" cy="419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idx="1" type="subTitle"/>
          </p:nvPr>
        </p:nvSpPr>
        <p:spPr>
          <a:xfrm>
            <a:off x="1028675" y="642950"/>
            <a:ext cx="28656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print(“THANKYOU”)</a:t>
            </a:r>
            <a:endParaRPr sz="13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4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68" name="Google Shape;468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69" name="Google Shape;469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used</a:t>
            </a:r>
            <a:endParaRPr/>
          </a:p>
        </p:txBody>
      </p:sp>
      <p:sp>
        <p:nvSpPr>
          <p:cNvPr id="470" name="Google Shape;470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</a:t>
            </a:r>
            <a:endParaRPr/>
          </a:p>
        </p:txBody>
      </p:sp>
      <p:sp>
        <p:nvSpPr>
          <p:cNvPr id="472" name="Google Shape;472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3" name="Google Shape;473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4" name="Google Shape;474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5" name="Google Shape;475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6" name="Google Shape;476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title"/>
          </p:nvPr>
        </p:nvSpPr>
        <p:spPr>
          <a:xfrm flipH="1">
            <a:off x="1358863" y="5961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2" name="Google Shape;482;p27"/>
          <p:cNvSpPr txBox="1"/>
          <p:nvPr>
            <p:ph idx="2" type="title"/>
          </p:nvPr>
        </p:nvSpPr>
        <p:spPr>
          <a:xfrm>
            <a:off x="2380413" y="14985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Introduction: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3" name="Google Shape;483;p27"/>
          <p:cNvSpPr txBox="1"/>
          <p:nvPr>
            <p:ph idx="1" type="subTitle"/>
          </p:nvPr>
        </p:nvSpPr>
        <p:spPr>
          <a:xfrm>
            <a:off x="2873057" y="2310350"/>
            <a:ext cx="6063900" cy="21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Tic-Tac-Toe is one of the paper-and-pencil games. This game requires two players in 3x3 grid with Player 1 acts as “O” and Player 2 acts as “X”, or vice versa. The objective of this game is to take place of three connecting grids in a horizontal, vertical, or diagonal way/fork.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125" y="601225"/>
            <a:ext cx="6108706" cy="39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/>
          <p:nvPr>
            <p:ph type="title"/>
          </p:nvPr>
        </p:nvSpPr>
        <p:spPr>
          <a:xfrm flipH="1">
            <a:off x="1358863" y="5961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29"/>
          <p:cNvSpPr txBox="1"/>
          <p:nvPr>
            <p:ph idx="2" type="title"/>
          </p:nvPr>
        </p:nvSpPr>
        <p:spPr>
          <a:xfrm>
            <a:off x="2444713" y="14784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Modules Used</a:t>
            </a:r>
            <a:r>
              <a:rPr lang="en">
                <a:solidFill>
                  <a:schemeClr val="accent1"/>
                </a:solidFill>
              </a:rPr>
              <a:t>: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9"/>
          <p:cNvSpPr txBox="1"/>
          <p:nvPr>
            <p:ph idx="1" type="subTitle"/>
          </p:nvPr>
        </p:nvSpPr>
        <p:spPr>
          <a:xfrm>
            <a:off x="2873050" y="1951088"/>
            <a:ext cx="57606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Initializing Window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fps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set_mode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set_caption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"Tic Tac Toe"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503" name="Google Shape;503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29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idx="1" type="subTitle"/>
          </p:nvPr>
        </p:nvSpPr>
        <p:spPr>
          <a:xfrm>
            <a:off x="1247325" y="830556"/>
            <a:ext cx="7652700" cy="3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Loading Images</a:t>
            </a:r>
            <a:endParaRPr sz="20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opening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'tic tac opening.png'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x_img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'x.png'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o_img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'o.png'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"/>
          <p:cNvSpPr txBox="1"/>
          <p:nvPr>
            <p:ph idx="1" type="subTitle"/>
          </p:nvPr>
        </p:nvSpPr>
        <p:spPr>
          <a:xfrm>
            <a:off x="1247325" y="830556"/>
            <a:ext cx="7652700" cy="3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 Check Win Condition for Rows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this row won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winner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)*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),\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)*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),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2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>
            <p:ph idx="1" type="subTitle"/>
          </p:nvPr>
        </p:nvSpPr>
        <p:spPr>
          <a:xfrm>
            <a:off x="1238125" y="982775"/>
            <a:ext cx="7652700" cy="3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</a:t>
            </a:r>
            <a:r>
              <a:rPr lang="en" sz="2000">
                <a:solidFill>
                  <a:schemeClr val="dk2"/>
                </a:solidFill>
              </a:rPr>
              <a:t>.  Check Win Condition for Columns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this column won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winner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#draw winning line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),((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)*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),\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((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)*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2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idx="1" type="subTitle"/>
          </p:nvPr>
        </p:nvSpPr>
        <p:spPr>
          <a:xfrm>
            <a:off x="1238125" y="982775"/>
            <a:ext cx="7652700" cy="3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 Check Win Condition for Diagonals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check for diagonal winners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game won diagonally left to right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winner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