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050e67f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050e67f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050e67f3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050e67f3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050e67f3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050e67f3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050e67f34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050e67f34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050e67f34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050e67f34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050e67f34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050e67f34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050e67f34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050e67f3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050e67f34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050e67f34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08125" y="2059100"/>
            <a:ext cx="65790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chemeClr val="lt1"/>
                </a:solidFill>
              </a:rPr>
              <a:t>Smart Incident Detection System: Seeed XIAO ESP32S3 Meets Multimodal LM with Secure Edge</a:t>
            </a:r>
            <a:endParaRPr b="1"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08125" y="3679125"/>
            <a:ext cx="5665500" cy="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CE5CD"/>
                </a:solidFill>
                <a:latin typeface="Georgia"/>
                <a:ea typeface="Georgia"/>
                <a:cs typeface="Georgia"/>
                <a:sym typeface="Georgia"/>
              </a:rPr>
              <a:t>Introducing an innovative solution </a:t>
            </a:r>
            <a:r>
              <a:rPr lang="en" sz="1200">
                <a:solidFill>
                  <a:srgbClr val="FCE5CD"/>
                </a:solidFill>
                <a:latin typeface="Georgia"/>
                <a:ea typeface="Georgia"/>
                <a:cs typeface="Georgia"/>
                <a:sym typeface="Georgia"/>
              </a:rPr>
              <a:t>for real-time emergency detection and response utilizing cutting-edge technology, multimodal language models and secure edge.</a:t>
            </a:r>
            <a:endParaRPr sz="1200">
              <a:solidFill>
                <a:srgbClr val="FCE5CD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706775" y="301100"/>
            <a:ext cx="43527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FFFF"/>
                </a:solidFill>
              </a:rPr>
              <a:t>Reboot Rebels</a:t>
            </a:r>
            <a:endParaRPr b="1" sz="1300">
              <a:solidFill>
                <a:srgbClr val="FFFFFF"/>
              </a:solidFill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</a:rPr>
              <a:t>  </a:t>
            </a:r>
            <a:r>
              <a:rPr lang="en" sz="900">
                <a:solidFill>
                  <a:srgbClr val="FFF2CC"/>
                </a:solidFill>
              </a:rPr>
              <a:t>Chaitanya Chowdhary Enugu - MS Computer Science</a:t>
            </a:r>
            <a:endParaRPr sz="900">
              <a:solidFill>
                <a:srgbClr val="FFF2CC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</a:rPr>
              <a:t>   	           </a:t>
            </a:r>
            <a:r>
              <a:rPr lang="en" sz="900">
                <a:solidFill>
                  <a:srgbClr val="FFF2CC"/>
                </a:solidFill>
              </a:rPr>
              <a:t>Praveen Kumar Deshamone - MS Cybersecurity</a:t>
            </a:r>
            <a:endParaRPr sz="900">
              <a:solidFill>
                <a:srgbClr val="FFF2CC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</a:rPr>
              <a:t>          </a:t>
            </a:r>
            <a:r>
              <a:rPr lang="en" sz="900">
                <a:solidFill>
                  <a:srgbClr val="FFF2CC"/>
                </a:solidFill>
              </a:rPr>
              <a:t>Deepak Kumar - MS Computer Science</a:t>
            </a:r>
            <a:endParaRPr sz="900">
              <a:solidFill>
                <a:srgbClr val="FFF2CC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</a:rPr>
              <a:t>         </a:t>
            </a:r>
            <a:r>
              <a:rPr lang="en" sz="900">
                <a:solidFill>
                  <a:srgbClr val="FFF2CC"/>
                </a:solidFill>
              </a:rPr>
              <a:t>Harshavardhan - MS Computer Science</a:t>
            </a:r>
            <a:endParaRPr sz="900">
              <a:solidFill>
                <a:srgbClr val="FFF2CC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2CC"/>
                </a:solidFill>
              </a:rPr>
              <a:t>  </a:t>
            </a:r>
            <a:r>
              <a:rPr lang="en" sz="900">
                <a:solidFill>
                  <a:srgbClr val="FFF2CC"/>
                </a:solidFill>
              </a:rPr>
              <a:t>Srinu Perumalla - MS Computer Engineering     		                                                 </a:t>
            </a:r>
            <a:endParaRPr sz="900">
              <a:solidFill>
                <a:srgbClr val="FFF2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2CC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2CC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674050" y="4491450"/>
            <a:ext cx="33240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1C232"/>
                </a:solidFill>
              </a:rPr>
              <a:t>See. Detect. Respond. Smarter—and Secured.</a:t>
            </a:r>
            <a:endParaRPr b="1" sz="10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28"/>
            <a:ext cx="9144000" cy="5131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3999" cy="1902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25" y="2138902"/>
            <a:ext cx="68580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2" y="0"/>
            <a:ext cx="912473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" y="0"/>
            <a:ext cx="914257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1" y="0"/>
            <a:ext cx="91133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6"/>
            <a:ext cx="9143999" cy="514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