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8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69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9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30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3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65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7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2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2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3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3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2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8C32-5232-4277-9805-70B6EA1C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D918-AA19-4FEC-B90A-A8510E80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228" y="3247313"/>
            <a:ext cx="3574475" cy="3416300"/>
          </a:xfrm>
        </p:spPr>
        <p:txBody>
          <a:bodyPr/>
          <a:lstStyle/>
          <a:p>
            <a:r>
              <a:rPr lang="en-US" dirty="0"/>
              <a:t>P.PRIYANKA </a:t>
            </a:r>
          </a:p>
          <a:p>
            <a:r>
              <a:rPr lang="en-US" dirty="0"/>
              <a:t>20216139</a:t>
            </a:r>
          </a:p>
          <a:p>
            <a:r>
              <a:rPr lang="en-US" dirty="0"/>
              <a:t>EONFWL45668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0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D217-12AC-45FF-85FF-B2AC1CFD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4EBB-500F-4D6A-B5E9-AF0F05CB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program accepts the number of customers we need to add and adds the customer and account details accordingly. Further, it displays the series of menus to operate over the accounts.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series of menus displayed are as follows: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Display all account details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Search by account number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Deposit the amount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Withdraw the amount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72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2AB8-4549-429B-821F-2FBADECB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5" y="697987"/>
            <a:ext cx="3661959" cy="1049235"/>
          </a:xfrm>
        </p:spPr>
        <p:txBody>
          <a:bodyPr/>
          <a:lstStyle/>
          <a:p>
            <a:r>
              <a:rPr lang="en-US" dirty="0"/>
              <a:t>OUTPUT SCREEN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E5110-936F-49E7-9437-FAAB08745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91" y="1891837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46639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E291-8B46-4ACC-B97B-1303441C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492" y="1682621"/>
            <a:ext cx="4976672" cy="1320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67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69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inter-regular</vt:lpstr>
      <vt:lpstr>Trebuchet MS</vt:lpstr>
      <vt:lpstr>Wingdings 3</vt:lpstr>
      <vt:lpstr>Facet</vt:lpstr>
      <vt:lpstr>BANKING APPLICATION</vt:lpstr>
      <vt:lpstr>ABSTRACT</vt:lpstr>
      <vt:lpstr>OUTPUT SCREEN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Perumbaduru Soni</dc:creator>
  <cp:lastModifiedBy>Perumbaduru Soni</cp:lastModifiedBy>
  <cp:revision>7</cp:revision>
  <dcterms:created xsi:type="dcterms:W3CDTF">2021-12-28T12:56:39Z</dcterms:created>
  <dcterms:modified xsi:type="dcterms:W3CDTF">2021-12-29T03:51:44Z</dcterms:modified>
</cp:coreProperties>
</file>