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9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umbaduru Soni" userId="7de0a00dba584ff7" providerId="LiveId" clId="{9DD17EE2-0B1B-42D4-B23F-558F004D5765}"/>
    <pc:docChg chg="addSld modSld">
      <pc:chgData name="Perumbaduru Soni" userId="7de0a00dba584ff7" providerId="LiveId" clId="{9DD17EE2-0B1B-42D4-B23F-558F004D5765}" dt="2021-12-29T12:49:38.481" v="112" actId="6549"/>
      <pc:docMkLst>
        <pc:docMk/>
      </pc:docMkLst>
      <pc:sldChg chg="modSp mod">
        <pc:chgData name="Perumbaduru Soni" userId="7de0a00dba584ff7" providerId="LiveId" clId="{9DD17EE2-0B1B-42D4-B23F-558F004D5765}" dt="2021-12-29T12:49:38.481" v="112" actId="6549"/>
        <pc:sldMkLst>
          <pc:docMk/>
          <pc:sldMk cId="2359722139" sldId="257"/>
        </pc:sldMkLst>
        <pc:spChg chg="mod">
          <ac:chgData name="Perumbaduru Soni" userId="7de0a00dba584ff7" providerId="LiveId" clId="{9DD17EE2-0B1B-42D4-B23F-558F004D5765}" dt="2021-12-29T12:49:38.481" v="112" actId="6549"/>
          <ac:spMkLst>
            <pc:docMk/>
            <pc:sldMk cId="2359722139" sldId="257"/>
            <ac:spMk id="3" creationId="{694C4EBB-500F-4D6A-B5E9-AF0F05CB1F98}"/>
          </ac:spMkLst>
        </pc:spChg>
      </pc:sldChg>
      <pc:sldChg chg="modSp mod">
        <pc:chgData name="Perumbaduru Soni" userId="7de0a00dba584ff7" providerId="LiveId" clId="{9DD17EE2-0B1B-42D4-B23F-558F004D5765}" dt="2021-12-29T12:47:39.380" v="90" actId="1076"/>
        <pc:sldMkLst>
          <pc:docMk/>
          <pc:sldMk cId="606018487" sldId="259"/>
        </pc:sldMkLst>
        <pc:spChg chg="mod">
          <ac:chgData name="Perumbaduru Soni" userId="7de0a00dba584ff7" providerId="LiveId" clId="{9DD17EE2-0B1B-42D4-B23F-558F004D5765}" dt="2021-12-29T12:47:39.380" v="90" actId="1076"/>
          <ac:spMkLst>
            <pc:docMk/>
            <pc:sldMk cId="606018487" sldId="259"/>
            <ac:spMk id="2" creationId="{87648C32-5232-4277-9805-70B6EA1C4A9C}"/>
          </ac:spMkLst>
        </pc:spChg>
        <pc:spChg chg="mod">
          <ac:chgData name="Perumbaduru Soni" userId="7de0a00dba584ff7" providerId="LiveId" clId="{9DD17EE2-0B1B-42D4-B23F-558F004D5765}" dt="2021-12-29T12:47:26.655" v="89"/>
          <ac:spMkLst>
            <pc:docMk/>
            <pc:sldMk cId="606018487" sldId="259"/>
            <ac:spMk id="3" creationId="{D5B1D918-AA19-4FEC-B90A-A8510E80BBEA}"/>
          </ac:spMkLst>
        </pc:spChg>
      </pc:sldChg>
      <pc:sldChg chg="modSp new mod">
        <pc:chgData name="Perumbaduru Soni" userId="7de0a00dba584ff7" providerId="LiveId" clId="{9DD17EE2-0B1B-42D4-B23F-558F004D5765}" dt="2021-12-29T12:48:58.211" v="107" actId="1076"/>
        <pc:sldMkLst>
          <pc:docMk/>
          <pc:sldMk cId="1426589881" sldId="261"/>
        </pc:sldMkLst>
        <pc:spChg chg="mod">
          <ac:chgData name="Perumbaduru Soni" userId="7de0a00dba584ff7" providerId="LiveId" clId="{9DD17EE2-0B1B-42D4-B23F-558F004D5765}" dt="2021-12-29T12:48:49.747" v="106" actId="1076"/>
          <ac:spMkLst>
            <pc:docMk/>
            <pc:sldMk cId="1426589881" sldId="261"/>
            <ac:spMk id="2" creationId="{4ADBE26B-1A46-404C-B8BC-50C08FB5A147}"/>
          </ac:spMkLst>
        </pc:spChg>
        <pc:spChg chg="mod">
          <ac:chgData name="Perumbaduru Soni" userId="7de0a00dba584ff7" providerId="LiveId" clId="{9DD17EE2-0B1B-42D4-B23F-558F004D5765}" dt="2021-12-29T12:48:58.211" v="107" actId="1076"/>
          <ac:spMkLst>
            <pc:docMk/>
            <pc:sldMk cId="1426589881" sldId="261"/>
            <ac:spMk id="3" creationId="{BF28B516-20C1-409B-891E-DCFD9A74EC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8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069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394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307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3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65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97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14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5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82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12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3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3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62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1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D2B7-A5CC-48DD-BCBC-B2A45281E19E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EC3C62-1530-486A-AAFF-7EA4C1E7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7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8C32-5232-4277-9805-70B6EA1C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619" y="712237"/>
            <a:ext cx="8596668" cy="1320800"/>
          </a:xfrm>
        </p:spPr>
        <p:txBody>
          <a:bodyPr/>
          <a:lstStyle/>
          <a:p>
            <a:r>
              <a:rPr lang="en-US" dirty="0"/>
              <a:t>BANKING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D918-AA19-4FEC-B90A-A8510E80B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747" y="2464319"/>
            <a:ext cx="4094947" cy="3444553"/>
          </a:xfrm>
        </p:spPr>
        <p:txBody>
          <a:bodyPr/>
          <a:lstStyle/>
          <a:p>
            <a:r>
              <a:rPr lang="en-US" dirty="0"/>
              <a:t>SUBMITTED BY</a:t>
            </a:r>
          </a:p>
          <a:p>
            <a:r>
              <a:rPr lang="en-US" dirty="0"/>
              <a:t>P.PRIYANKA</a:t>
            </a:r>
          </a:p>
          <a:p>
            <a:r>
              <a:rPr lang="en-US" dirty="0"/>
              <a:t>BATCH CODE</a:t>
            </a:r>
          </a:p>
          <a:p>
            <a:r>
              <a:rPr lang="en-US" dirty="0"/>
              <a:t>2021-6139</a:t>
            </a:r>
          </a:p>
        </p:txBody>
      </p:sp>
    </p:spTree>
    <p:extLst>
      <p:ext uri="{BB962C8B-B14F-4D97-AF65-F5344CB8AC3E}">
        <p14:creationId xmlns:p14="http://schemas.microsoft.com/office/powerpoint/2010/main" val="6060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D217-12AC-45FF-85FF-B2AC1CFD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4EBB-500F-4D6A-B5E9-AF0F05CB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program accepts the number of customers we need to add and adds the customer and account details accordingly. Further, it displays the series of menus to operate over the accounts.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72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E26B-1A46-404C-B8BC-50C08FB5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664" y="628262"/>
            <a:ext cx="2849637" cy="1320800"/>
          </a:xfrm>
        </p:spPr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B516-20C1-409B-891E-DCFD9A74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493" y="1386148"/>
            <a:ext cx="8596668" cy="3880773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series of menus displayed are as follows: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Display all account details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Search by account number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Deposit the amount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Withdraw the amount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42658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2AB8-4549-429B-821F-2FBADECB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55" y="697987"/>
            <a:ext cx="3661959" cy="1049235"/>
          </a:xfrm>
        </p:spPr>
        <p:txBody>
          <a:bodyPr/>
          <a:lstStyle/>
          <a:p>
            <a:r>
              <a:rPr lang="en-US" dirty="0"/>
              <a:t>OUTPUT SCREEN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7E5110-936F-49E7-9437-FAAB08745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91" y="1891837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46639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E291-8B46-4ACC-B97B-1303441C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492" y="1682621"/>
            <a:ext cx="4976672" cy="13208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67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73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inter-regular</vt:lpstr>
      <vt:lpstr>Trebuchet MS</vt:lpstr>
      <vt:lpstr>Wingdings 3</vt:lpstr>
      <vt:lpstr>Facet</vt:lpstr>
      <vt:lpstr>BANKING APPLICATION</vt:lpstr>
      <vt:lpstr>ABSTRACT</vt:lpstr>
      <vt:lpstr>MODULES</vt:lpstr>
      <vt:lpstr>OUTPUT SCREEN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Perumbaduru Soni</dc:creator>
  <cp:lastModifiedBy>Perumbaduru Soni</cp:lastModifiedBy>
  <cp:revision>7</cp:revision>
  <dcterms:created xsi:type="dcterms:W3CDTF">2021-12-28T12:56:39Z</dcterms:created>
  <dcterms:modified xsi:type="dcterms:W3CDTF">2021-12-29T12:50:57Z</dcterms:modified>
</cp:coreProperties>
</file>