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6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7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7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9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wesome.krastyo.com/http:/github.com/San-Diego/PHP-Teamwor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452" y="1990498"/>
            <a:ext cx="11178862" cy="3032259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4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</a:t>
            </a:r>
            <a:r>
              <a:rPr lang="en-US" sz="4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https</a:t>
            </a:r>
            <a:r>
              <a:rPr lang="en-US" sz="40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://</a:t>
            </a:r>
            <a:r>
              <a:rPr lang="en-US" sz="4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github.com/Peruvian-lily</a:t>
            </a:r>
            <a:r>
              <a:rPr lang="en-US" sz="44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/>
            </a:r>
            <a:br>
              <a:rPr lang="en-US" sz="44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endParaRPr lang="en-US" sz="44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TEWMWORK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Teamwork, </a:t>
            </a:r>
            <a:r>
              <a:rPr lang="en-US" dirty="0" smtClean="0"/>
              <a:t>team </a:t>
            </a:r>
            <a:r>
              <a:rPr lang="en-US" b="1" dirty="0" smtClean="0"/>
              <a:t>Peruvian-lily</a:t>
            </a:r>
            <a:endParaRPr lang="en-US" dirty="0" smtClean="0"/>
          </a:p>
          <a:p>
            <a:r>
              <a:rPr lang="en-US" dirty="0" err="1" smtClean="0"/>
              <a:t>SoftUni</a:t>
            </a:r>
            <a:r>
              <a:rPr lang="en-US" dirty="0" smtClean="0"/>
              <a:t>, </a:t>
            </a:r>
            <a:r>
              <a:rPr lang="en-US" dirty="0" smtClean="0"/>
              <a:t>February 2015</a:t>
            </a:r>
            <a:endParaRPr lang="en-US" dirty="0"/>
          </a:p>
        </p:txBody>
      </p:sp>
      <p:pic>
        <p:nvPicPr>
          <p:cNvPr id="3074" name="Picture 2" descr="https://fbcdn-sphotos-g-a.akamaihd.net/hphotos-ak-xap1/v/t1.0-9/9848_648911328480338_1621677021_n.png?oh=c128de1c1273999ee4f811f44563a19c&amp;oe=548765BE&amp;__gda__=1418635084_cdee03b3f46188854b056dbb37d516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43" y="4658933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name and purpose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6862" y="3138126"/>
            <a:ext cx="3713927" cy="3541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 – </a:t>
            </a:r>
            <a:r>
              <a:rPr lang="en-US" sz="2800" dirty="0" smtClean="0"/>
              <a:t>“Threesome with Garnish”</a:t>
            </a: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40" y="1717115"/>
            <a:ext cx="5379555" cy="34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314" y="552463"/>
            <a:ext cx="5934508" cy="16398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Tools and resources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280" y="2746141"/>
            <a:ext cx="5934511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GitHub, </a:t>
            </a:r>
            <a:r>
              <a:rPr lang="en-US" sz="2000" dirty="0" smtClean="0"/>
              <a:t>XNA, </a:t>
            </a:r>
            <a:r>
              <a:rPr lang="en-US" sz="2000" dirty="0" err="1" smtClean="0"/>
              <a:t>Monogame</a:t>
            </a:r>
            <a:r>
              <a:rPr lang="en-US" sz="2000" dirty="0" smtClean="0"/>
              <a:t>, </a:t>
            </a:r>
            <a:r>
              <a:rPr lang="en-US" sz="2000" dirty="0" err="1" smtClean="0"/>
              <a:t>Coggle</a:t>
            </a:r>
            <a:r>
              <a:rPr lang="en-US" sz="2000" dirty="0" smtClean="0"/>
              <a:t>, </a:t>
            </a:r>
            <a:r>
              <a:rPr lang="en-US" sz="2000" dirty="0" smtClean="0"/>
              <a:t>Bootstrap</a:t>
            </a:r>
          </a:p>
          <a:p>
            <a:r>
              <a:rPr lang="en-US" sz="2000" dirty="0" smtClean="0"/>
              <a:t>Facebook, Skype</a:t>
            </a:r>
          </a:p>
        </p:txBody>
      </p:sp>
      <p:pic>
        <p:nvPicPr>
          <p:cNvPr id="2050" name="Picture 2" descr="https://encrypted-tbn1.gstatic.com/images?q=tbn:ANd9GcTipb47xhLPHf6EnkoPwU3b1uj0VyJNIuoXU7JhKtoH9rYjmbX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9" y="19261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128</TotalTime>
  <Words>37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 https://github.com/Peruvian-lily </vt:lpstr>
      <vt:lpstr>OOP TEWMWORK</vt:lpstr>
      <vt:lpstr>Project name and purpose </vt:lpstr>
      <vt:lpstr>Tools and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ninja vs androids</dc:title>
  <dc:creator>Krastyo Krastev</dc:creator>
  <cp:lastModifiedBy>Krastyo Krastev</cp:lastModifiedBy>
  <cp:revision>13</cp:revision>
  <dcterms:created xsi:type="dcterms:W3CDTF">2014-09-18T06:53:52Z</dcterms:created>
  <dcterms:modified xsi:type="dcterms:W3CDTF">2015-02-27T10:21:58Z</dcterms:modified>
</cp:coreProperties>
</file>