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3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7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7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4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3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0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2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8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D135-33A2-42A8-A7B3-C6D765B4A7B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4D135-33A2-42A8-A7B3-C6D765B4A7B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DEF91-E5FC-4E3F-AE23-E319D051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89" y="220747"/>
            <a:ext cx="5813024" cy="330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5"/>
          <a:stretch/>
        </p:blipFill>
        <p:spPr>
          <a:xfrm>
            <a:off x="2033601" y="3753420"/>
            <a:ext cx="5471876" cy="30048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56173" y="220747"/>
            <a:ext cx="1255939" cy="37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 map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56173" y="3465836"/>
            <a:ext cx="1947500" cy="37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 picture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33601" y="3843419"/>
            <a:ext cx="1977810" cy="59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400 W solar panels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&amp; batteries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80634" y="3933418"/>
            <a:ext cx="1977810" cy="346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ERT system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372495" y="4206240"/>
            <a:ext cx="241070" cy="3574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961978" y="4384963"/>
            <a:ext cx="126395" cy="1787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903787" y="1903615"/>
            <a:ext cx="3214378" cy="16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62851" y="1920240"/>
            <a:ext cx="3092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This is electric sensor line, not the above green </a:t>
            </a:r>
            <a:r>
              <a:rPr lang="en-US" dirty="0" smtClean="0">
                <a:solidFill>
                  <a:srgbClr val="FF0000"/>
                </a:solidFill>
              </a:rPr>
              <a:t>line, can you correct your map at your convenience?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118165" y="1903615"/>
            <a:ext cx="2069871" cy="232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69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n 15"/>
          <p:cNvSpPr/>
          <p:nvPr/>
        </p:nvSpPr>
        <p:spPr>
          <a:xfrm>
            <a:off x="6812284" y="938537"/>
            <a:ext cx="374072" cy="2401978"/>
          </a:xfrm>
          <a:prstGeom prst="ca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/>
          <p:cNvSpPr/>
          <p:nvPr/>
        </p:nvSpPr>
        <p:spPr>
          <a:xfrm>
            <a:off x="8103527" y="945647"/>
            <a:ext cx="362990" cy="4354301"/>
          </a:xfrm>
          <a:prstGeom prst="ca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999320" y="2061557"/>
            <a:ext cx="465513" cy="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36034" y="3308466"/>
            <a:ext cx="465513" cy="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09111" y="299316"/>
            <a:ext cx="158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Moisture hole, 2 sensors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92690" y="92734"/>
            <a:ext cx="1866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(TM) hole, 4 sensors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285022" y="4317844"/>
            <a:ext cx="465513" cy="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299918" y="5173288"/>
            <a:ext cx="465513" cy="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259042" y="2085293"/>
            <a:ext cx="465513" cy="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295756" y="3332202"/>
            <a:ext cx="465513" cy="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4211" y="1899175"/>
            <a:ext cx="987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 inches</a:t>
            </a:r>
          </a:p>
          <a:p>
            <a:r>
              <a:rPr lang="en-US" sz="1600" dirty="0" smtClean="0"/>
              <a:t>Side </a:t>
            </a:r>
            <a:r>
              <a:rPr lang="en-US" sz="1600" dirty="0" smtClean="0"/>
              <a:t>cable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416344" y="3123800"/>
            <a:ext cx="1050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14 inches</a:t>
            </a:r>
          </a:p>
          <a:p>
            <a:r>
              <a:rPr lang="en-US" sz="1600" dirty="0" smtClean="0"/>
              <a:t>Close to Red label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711050" y="1900593"/>
            <a:ext cx="1081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 inches</a:t>
            </a:r>
          </a:p>
          <a:p>
            <a:r>
              <a:rPr lang="en-US" sz="1600" dirty="0" smtClean="0"/>
              <a:t>Red label 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724554" y="3098829"/>
            <a:ext cx="1285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14 inches</a:t>
            </a:r>
          </a:p>
          <a:p>
            <a:r>
              <a:rPr lang="en-US" sz="1600" dirty="0" smtClean="0"/>
              <a:t>Yellow label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8738067" y="4137735"/>
            <a:ext cx="1120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21 inches</a:t>
            </a:r>
          </a:p>
          <a:p>
            <a:r>
              <a:rPr lang="en-US" sz="1600" dirty="0" smtClean="0"/>
              <a:t>Blue label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8785864" y="4996935"/>
            <a:ext cx="107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28 inches Black label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10009600" y="2341958"/>
            <a:ext cx="161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4 TM sensors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1" y="71475"/>
            <a:ext cx="5747093" cy="4310320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4292112" y="2926081"/>
            <a:ext cx="299258" cy="29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041989" y="2952085"/>
            <a:ext cx="299258" cy="266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03767" y="3218093"/>
            <a:ext cx="16626" cy="238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93077" y="3144615"/>
            <a:ext cx="116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 inches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3177" y="2594732"/>
            <a:ext cx="119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Moisture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92419" y="2590085"/>
            <a:ext cx="119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17778" y="6386944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Sensors are installed at 03/06/2020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1" y="4472247"/>
            <a:ext cx="3045372" cy="228402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751815" y="4631761"/>
            <a:ext cx="4239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Currently, shoot is about 12 inches while root is about 7 inches. The deepest sensor was at 28 inches (71 cm) because of the digger machine limitation and short root length (7 inches right now).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128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Noble Research Institute,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Haijun</dc:creator>
  <cp:lastModifiedBy>Zhao, Haijun</cp:lastModifiedBy>
  <cp:revision>12</cp:revision>
  <dcterms:created xsi:type="dcterms:W3CDTF">2020-03-05T21:41:13Z</dcterms:created>
  <dcterms:modified xsi:type="dcterms:W3CDTF">2020-03-06T21:29:15Z</dcterms:modified>
</cp:coreProperties>
</file>