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D135-33A2-42A8-A7B3-C6D765B4A7B9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EF91-E5FC-4E3F-AE23-E319D051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D135-33A2-42A8-A7B3-C6D765B4A7B9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EF91-E5FC-4E3F-AE23-E319D051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3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D135-33A2-42A8-A7B3-C6D765B4A7B9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EF91-E5FC-4E3F-AE23-E319D051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7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D135-33A2-42A8-A7B3-C6D765B4A7B9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EF91-E5FC-4E3F-AE23-E319D051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7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D135-33A2-42A8-A7B3-C6D765B4A7B9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EF91-E5FC-4E3F-AE23-E319D051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4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D135-33A2-42A8-A7B3-C6D765B4A7B9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EF91-E5FC-4E3F-AE23-E319D051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3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D135-33A2-42A8-A7B3-C6D765B4A7B9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EF91-E5FC-4E3F-AE23-E319D051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0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D135-33A2-42A8-A7B3-C6D765B4A7B9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EF91-E5FC-4E3F-AE23-E319D051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2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D135-33A2-42A8-A7B3-C6D765B4A7B9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EF91-E5FC-4E3F-AE23-E319D051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8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D135-33A2-42A8-A7B3-C6D765B4A7B9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EF91-E5FC-4E3F-AE23-E319D051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3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D135-33A2-42A8-A7B3-C6D765B4A7B9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EF91-E5FC-4E3F-AE23-E319D051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9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4D135-33A2-42A8-A7B3-C6D765B4A7B9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DEF91-E5FC-4E3F-AE23-E319D051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967689" y="220747"/>
            <a:ext cx="5813024" cy="6537500"/>
            <a:chOff x="122264" y="320501"/>
            <a:chExt cx="6079030" cy="639464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264" y="320501"/>
              <a:ext cx="6079030" cy="323635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515"/>
            <a:stretch/>
          </p:blipFill>
          <p:spPr>
            <a:xfrm>
              <a:off x="191192" y="3775980"/>
              <a:ext cx="5722271" cy="293916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23949" y="320501"/>
              <a:ext cx="1313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Field map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3949" y="3494680"/>
              <a:ext cx="2036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Field picture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1192" y="3864012"/>
              <a:ext cx="20683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400 W solar panels </a:t>
              </a:r>
            </a:p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&amp; batteries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18170" y="3952045"/>
              <a:ext cx="20683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ERT system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flipH="1">
            <a:off x="4372495" y="4206240"/>
            <a:ext cx="241070" cy="35744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961978" y="4384963"/>
            <a:ext cx="126395" cy="17872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69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3" y="706581"/>
            <a:ext cx="5031972" cy="3773979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873733" y="3025833"/>
            <a:ext cx="299258" cy="266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509659" y="3003665"/>
            <a:ext cx="299258" cy="266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41515" y="3042458"/>
            <a:ext cx="299258" cy="266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77441" y="3020290"/>
            <a:ext cx="299258" cy="266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41515" y="3340515"/>
            <a:ext cx="116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Location 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3733" y="3340515"/>
            <a:ext cx="116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Location 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Can 15"/>
          <p:cNvSpPr/>
          <p:nvPr/>
        </p:nvSpPr>
        <p:spPr>
          <a:xfrm>
            <a:off x="6280270" y="938537"/>
            <a:ext cx="374072" cy="2401978"/>
          </a:xfrm>
          <a:prstGeom prst="ca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n 16"/>
          <p:cNvSpPr/>
          <p:nvPr/>
        </p:nvSpPr>
        <p:spPr>
          <a:xfrm>
            <a:off x="7571513" y="945647"/>
            <a:ext cx="362990" cy="4354301"/>
          </a:xfrm>
          <a:prstGeom prst="ca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467306" y="2061557"/>
            <a:ext cx="465513" cy="8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504020" y="3308466"/>
            <a:ext cx="465513" cy="8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77097" y="299316"/>
            <a:ext cx="1583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Moisture </a:t>
            </a:r>
            <a:r>
              <a:rPr lang="en-US" dirty="0" smtClean="0"/>
              <a:t>hole, </a:t>
            </a:r>
            <a:r>
              <a:rPr lang="en-US" dirty="0" smtClean="0"/>
              <a:t>2 sensors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60676" y="92734"/>
            <a:ext cx="1866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Temperature (TM) </a:t>
            </a:r>
            <a:r>
              <a:rPr lang="en-US" dirty="0" smtClean="0"/>
              <a:t>hole, </a:t>
            </a:r>
            <a:r>
              <a:rPr lang="en-US" dirty="0" smtClean="0"/>
              <a:t>4 sensors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753008" y="4317844"/>
            <a:ext cx="465513" cy="8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767904" y="5173288"/>
            <a:ext cx="465513" cy="8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727028" y="2085293"/>
            <a:ext cx="465513" cy="8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63742" y="3332202"/>
            <a:ext cx="465513" cy="8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62197" y="1899175"/>
            <a:ext cx="91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20 cm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884330" y="3123800"/>
            <a:ext cx="91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40 cm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8179036" y="1900593"/>
            <a:ext cx="91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20 cm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8192541" y="3098829"/>
            <a:ext cx="91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40 cm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8206053" y="4137735"/>
            <a:ext cx="91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60 cm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8253850" y="4996935"/>
            <a:ext cx="91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80 cm</a:t>
            </a:r>
            <a:endParaRPr lang="en-US" sz="16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1" t="16114" r="13697" b="16976"/>
          <a:stretch/>
        </p:blipFill>
        <p:spPr>
          <a:xfrm rot="5400000">
            <a:off x="9240253" y="771735"/>
            <a:ext cx="1937667" cy="127534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70025" y="3551321"/>
            <a:ext cx="19964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Note: Two moisture sensors need to be firstly covered by native soil, 20 cm and 40 cm, respectively,  before refill the hole.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9171021" y="2675004"/>
            <a:ext cx="30209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Question3: directly Insert these 4 TM sensors to the soil by hand, correct? </a:t>
            </a:r>
          </a:p>
          <a:p>
            <a:endParaRPr lang="en-US" dirty="0"/>
          </a:p>
          <a:p>
            <a:r>
              <a:rPr lang="en-US" dirty="0" smtClean="0"/>
              <a:t>Question4: the distance of these two hole will keep around </a:t>
            </a:r>
            <a:r>
              <a:rPr lang="en-US" dirty="0" smtClean="0"/>
              <a:t>1-2 </a:t>
            </a:r>
            <a:r>
              <a:rPr lang="en-US" dirty="0" smtClean="0"/>
              <a:t>feet is OK?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77586" y="2341958"/>
            <a:ext cx="161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4 TM sensors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38053" y="4593123"/>
            <a:ext cx="5031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Question1: which location is your prefer, we suggest Location B is better than the barren location A because it is wheat area. </a:t>
            </a:r>
          </a:p>
          <a:p>
            <a:endParaRPr lang="en-US" dirty="0" smtClean="0"/>
          </a:p>
          <a:p>
            <a:r>
              <a:rPr lang="en-US" dirty="0" smtClean="0"/>
              <a:t>Question 2: how far need to be keep from the electric sensor line to the holes </a:t>
            </a:r>
            <a:r>
              <a:rPr lang="en-US" dirty="0" smtClean="0"/>
              <a:t>which we </a:t>
            </a:r>
            <a:r>
              <a:rPr lang="en-US" dirty="0" smtClean="0"/>
              <a:t>will dig? 2 feet?</a:t>
            </a:r>
          </a:p>
        </p:txBody>
      </p:sp>
      <p:cxnSp>
        <p:nvCxnSpPr>
          <p:cNvPr id="39" name="Straight Arrow Connector 38"/>
          <p:cNvCxnSpPr>
            <a:endCxn id="6" idx="0"/>
          </p:cNvCxnSpPr>
          <p:nvPr/>
        </p:nvCxnSpPr>
        <p:spPr>
          <a:xfrm>
            <a:off x="4635048" y="2632363"/>
            <a:ext cx="24240" cy="371302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313411" y="2842953"/>
            <a:ext cx="3329950" cy="28928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668886" y="1409409"/>
            <a:ext cx="90262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891144" y="3709847"/>
            <a:ext cx="29177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968782" y="3764064"/>
            <a:ext cx="2037670" cy="92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045340" y="2154358"/>
            <a:ext cx="1152307" cy="5422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974725" y="1440561"/>
            <a:ext cx="2215308" cy="23668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183775" y="2366355"/>
            <a:ext cx="16625" cy="2660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75965" y="2079454"/>
            <a:ext cx="1991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Electric </a:t>
            </a:r>
            <a:r>
              <a:rPr lang="en-US" dirty="0">
                <a:solidFill>
                  <a:srgbClr val="FF0000"/>
                </a:solidFill>
              </a:rPr>
              <a:t>sensor line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036615" y="2027905"/>
            <a:ext cx="584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ERT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0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158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Noble Research Institute,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Haijun</dc:creator>
  <cp:lastModifiedBy>Zhao, Haijun</cp:lastModifiedBy>
  <cp:revision>6</cp:revision>
  <dcterms:created xsi:type="dcterms:W3CDTF">2020-03-05T21:41:13Z</dcterms:created>
  <dcterms:modified xsi:type="dcterms:W3CDTF">2020-03-05T22:14:42Z</dcterms:modified>
</cp:coreProperties>
</file>