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331316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1042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563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79688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358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937875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052063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3500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426703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AC5CF8-D50E-4200-A024-927248EC762C}" type="datetimeFigureOut">
              <a:rPr lang="en-GB" smtClean="0"/>
              <a:t>15/04/2023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6000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AC5CF8-D50E-4200-A024-927248EC762C}" type="datetimeFigureOut">
              <a:rPr lang="en-GB" smtClean="0"/>
              <a:t>15/04/2023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399643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AC5CF8-D50E-4200-A024-927248EC762C}" type="datetimeFigureOut">
              <a:rPr lang="en-GB" smtClean="0"/>
              <a:t>15/04/2023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30055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AC5CF8-D50E-4200-A024-927248EC762C}" type="datetimeFigureOut">
              <a:rPr lang="en-GB" smtClean="0"/>
              <a:t>15/04/2023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59265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C5CF8-D50E-4200-A024-927248EC762C}" type="datetimeFigureOut">
              <a:rPr lang="en-GB" smtClean="0"/>
              <a:t>15/04/2023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198237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AC5CF8-D50E-4200-A024-927248EC762C}" type="datetimeFigureOut">
              <a:rPr lang="en-GB" smtClean="0"/>
              <a:t>15/04/2023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226711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AC5CF8-D50E-4200-A024-927248EC762C}" type="datetimeFigureOut">
              <a:rPr lang="en-GB" smtClean="0"/>
              <a:t>15/04/2023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38AD4B-5011-4A9D-8CAF-B55FC4498DB9}" type="slidenum">
              <a:rPr lang="en-GB" smtClean="0"/>
              <a:t>‹#›</a:t>
            </a:fld>
            <a:endParaRPr lang="en-GB"/>
          </a:p>
        </p:txBody>
      </p:sp>
    </p:spTree>
    <p:extLst>
      <p:ext uri="{BB962C8B-B14F-4D97-AF65-F5344CB8AC3E}">
        <p14:creationId xmlns:p14="http://schemas.microsoft.com/office/powerpoint/2010/main" val="416027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AC5CF8-D50E-4200-A024-927248EC762C}" type="datetimeFigureOut">
              <a:rPr lang="en-GB" smtClean="0"/>
              <a:t>15/04/2023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38AD4B-5011-4A9D-8CAF-B55FC4498DB9}" type="slidenum">
              <a:rPr lang="en-GB" smtClean="0"/>
              <a:t>‹#›</a:t>
            </a:fld>
            <a:endParaRPr lang="en-GB"/>
          </a:p>
        </p:txBody>
      </p:sp>
    </p:spTree>
    <p:extLst>
      <p:ext uri="{BB962C8B-B14F-4D97-AF65-F5344CB8AC3E}">
        <p14:creationId xmlns:p14="http://schemas.microsoft.com/office/powerpoint/2010/main" val="16893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C00000"/>
                </a:solidFill>
              </a:rPr>
              <a:t>HOUSE PRICING PREDICTION</a:t>
            </a:r>
            <a:endParaRPr lang="en-GB" dirty="0">
              <a:solidFill>
                <a:srgbClr val="C00000"/>
              </a:solidFill>
            </a:endParaRPr>
          </a:p>
        </p:txBody>
      </p:sp>
      <p:sp>
        <p:nvSpPr>
          <p:cNvPr id="3" name="Subtitle 2"/>
          <p:cNvSpPr>
            <a:spLocks noGrp="1"/>
          </p:cNvSpPr>
          <p:nvPr>
            <p:ph type="subTitle" idx="1"/>
          </p:nvPr>
        </p:nvSpPr>
        <p:spPr/>
        <p:txBody>
          <a:bodyPr/>
          <a:lstStyle/>
          <a:p>
            <a:r>
              <a:rPr lang="en-GB" dirty="0" smtClean="0">
                <a:solidFill>
                  <a:srgbClr val="00B050"/>
                </a:solidFill>
              </a:rPr>
              <a:t>Housing prices in Amsterdam</a:t>
            </a:r>
            <a:endParaRPr lang="en-GB" dirty="0">
              <a:solidFill>
                <a:srgbClr val="00B050"/>
              </a:solidFill>
            </a:endParaRPr>
          </a:p>
        </p:txBody>
      </p:sp>
    </p:spTree>
    <p:extLst>
      <p:ext uri="{BB962C8B-B14F-4D97-AF65-F5344CB8AC3E}">
        <p14:creationId xmlns:p14="http://schemas.microsoft.com/office/powerpoint/2010/main" val="145521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Collect relevant data</a:t>
            </a:r>
            <a:endParaRPr lang="en-GB" u="sng" dirty="0"/>
          </a:p>
        </p:txBody>
      </p:sp>
      <p:sp>
        <p:nvSpPr>
          <p:cNvPr id="3" name="Content Placeholder 2"/>
          <p:cNvSpPr>
            <a:spLocks noGrp="1"/>
          </p:cNvSpPr>
          <p:nvPr>
            <p:ph idx="1"/>
          </p:nvPr>
        </p:nvSpPr>
        <p:spPr/>
        <p:txBody>
          <a:bodyPr>
            <a:normAutofit fontScale="85000" lnSpcReduction="10000"/>
          </a:bodyPr>
          <a:lstStyle/>
          <a:p>
            <a:r>
              <a:rPr lang="en-GB" dirty="0" smtClean="0"/>
              <a:t>The </a:t>
            </a:r>
            <a:r>
              <a:rPr lang="en-GB" dirty="0"/>
              <a:t>first step is to collect relevant data about the houses you are interested in predicting the price. This data should include features such as location, size, number of rooms, amenities, age of the house, and other relevant factors that can impact the price</a:t>
            </a:r>
            <a:r>
              <a:rPr lang="en-GB" dirty="0" smtClean="0"/>
              <a:t>.</a:t>
            </a:r>
          </a:p>
          <a:p>
            <a:pPr marL="0" indent="0">
              <a:buNone/>
            </a:pPr>
            <a:r>
              <a:rPr lang="en-GB" dirty="0" smtClean="0"/>
              <a:t>Here is a description to access a house;</a:t>
            </a:r>
          </a:p>
          <a:p>
            <a:pPr marL="0" indent="0">
              <a:buNone/>
            </a:pPr>
            <a:endParaRPr lang="en-GB" dirty="0" smtClean="0"/>
          </a:p>
          <a:p>
            <a:pPr marL="0" indent="0">
              <a:buNone/>
            </a:pPr>
            <a:r>
              <a:rPr lang="en-GB" dirty="0"/>
              <a:t>import pandas as pd</a:t>
            </a:r>
          </a:p>
          <a:p>
            <a:pPr marL="0" indent="0">
              <a:buNone/>
            </a:pPr>
            <a:r>
              <a:rPr lang="en-GB" dirty="0"/>
              <a:t>import matplotlib.pyplot as plt</a:t>
            </a:r>
          </a:p>
          <a:p>
            <a:pPr marL="0" indent="0">
              <a:buNone/>
            </a:pPr>
            <a:r>
              <a:rPr lang="en-GB" dirty="0"/>
              <a:t>import numpy as np</a:t>
            </a:r>
          </a:p>
          <a:p>
            <a:pPr marL="0" indent="0">
              <a:buNone/>
            </a:pPr>
            <a:r>
              <a:rPr lang="en-GB" dirty="0"/>
              <a:t>import seaborn as sns</a:t>
            </a:r>
          </a:p>
          <a:p>
            <a:pPr marL="0" indent="0">
              <a:buNone/>
            </a:pPr>
            <a:r>
              <a:rPr lang="en-GB" dirty="0"/>
              <a:t>from matplotlib import rcParams</a:t>
            </a:r>
          </a:p>
          <a:p>
            <a:pPr marL="0" indent="0">
              <a:buNone/>
            </a:pPr>
            <a:r>
              <a:rPr lang="en-GB" dirty="0"/>
              <a:t>df=</a:t>
            </a:r>
            <a:r>
              <a:rPr lang="en-GB" dirty="0" err="1"/>
              <a:t>pd.read_csv</a:t>
            </a:r>
            <a:r>
              <a:rPr lang="en-GB" dirty="0"/>
              <a:t>("/content/HousingPrices-Amsterdam-August-2021.csv")</a:t>
            </a:r>
          </a:p>
          <a:p>
            <a:pPr marL="0" indent="0">
              <a:buNone/>
            </a:pPr>
            <a:r>
              <a:rPr lang="en-GB" dirty="0"/>
              <a:t>print(</a:t>
            </a:r>
            <a:r>
              <a:rPr lang="en-GB" dirty="0" err="1"/>
              <a:t>df</a:t>
            </a:r>
            <a:r>
              <a:rPr lang="en-GB" dirty="0"/>
              <a:t>)</a:t>
            </a:r>
          </a:p>
          <a:p>
            <a:endParaRPr lang="en-GB" dirty="0"/>
          </a:p>
        </p:txBody>
      </p:sp>
    </p:spTree>
    <p:extLst>
      <p:ext uri="{BB962C8B-B14F-4D97-AF65-F5344CB8AC3E}">
        <p14:creationId xmlns:p14="http://schemas.microsoft.com/office/powerpoint/2010/main" val="1051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Pre-process the data</a:t>
            </a:r>
            <a:endParaRPr lang="en-GB" u="sng" dirty="0"/>
          </a:p>
        </p:txBody>
      </p:sp>
      <p:sp>
        <p:nvSpPr>
          <p:cNvPr id="3" name="Content Placeholder 2"/>
          <p:cNvSpPr>
            <a:spLocks noGrp="1"/>
          </p:cNvSpPr>
          <p:nvPr>
            <p:ph idx="1"/>
          </p:nvPr>
        </p:nvSpPr>
        <p:spPr/>
        <p:txBody>
          <a:bodyPr/>
          <a:lstStyle/>
          <a:p>
            <a:r>
              <a:rPr lang="en-GB" dirty="0" smtClean="0"/>
              <a:t>The </a:t>
            </a:r>
            <a:r>
              <a:rPr lang="en-GB" dirty="0"/>
              <a:t>next step is to </a:t>
            </a:r>
            <a:r>
              <a:rPr lang="en-GB" dirty="0" smtClean="0"/>
              <a:t>pre-process </a:t>
            </a:r>
            <a:r>
              <a:rPr lang="en-GB" dirty="0"/>
              <a:t>the data to ensure that it is clean, complete, and ready for analysis. This may involve handling missing values, removing duplicates, scaling the data, and encoding categorical variables</a:t>
            </a:r>
          </a:p>
        </p:txBody>
      </p:sp>
    </p:spTree>
    <p:extLst>
      <p:ext uri="{BB962C8B-B14F-4D97-AF65-F5344CB8AC3E}">
        <p14:creationId xmlns:p14="http://schemas.microsoft.com/office/powerpoint/2010/main" val="235521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Explore the data</a:t>
            </a:r>
            <a:endParaRPr lang="en-GB" u="sng" dirty="0"/>
          </a:p>
        </p:txBody>
      </p:sp>
      <p:sp>
        <p:nvSpPr>
          <p:cNvPr id="3" name="Content Placeholder 2"/>
          <p:cNvSpPr>
            <a:spLocks noGrp="1"/>
          </p:cNvSpPr>
          <p:nvPr>
            <p:ph idx="1"/>
          </p:nvPr>
        </p:nvSpPr>
        <p:spPr/>
        <p:txBody>
          <a:bodyPr/>
          <a:lstStyle/>
          <a:p>
            <a:r>
              <a:rPr lang="en-GB" dirty="0" smtClean="0"/>
              <a:t>Once </a:t>
            </a:r>
            <a:r>
              <a:rPr lang="en-GB" dirty="0"/>
              <a:t>the data is cleaned, you can explore it to gain insights into the relationships between the features and the target variable (price). You can use techniques such as data visualization, correlation analysis, and feature selection to identify the most important features that affect the price of a house.</a:t>
            </a:r>
          </a:p>
        </p:txBody>
      </p:sp>
    </p:spTree>
    <p:extLst>
      <p:ext uri="{BB962C8B-B14F-4D97-AF65-F5344CB8AC3E}">
        <p14:creationId xmlns:p14="http://schemas.microsoft.com/office/powerpoint/2010/main" val="178235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Build the model</a:t>
            </a:r>
            <a:endParaRPr lang="en-GB" u="sng" dirty="0"/>
          </a:p>
        </p:txBody>
      </p:sp>
      <p:sp>
        <p:nvSpPr>
          <p:cNvPr id="3" name="Content Placeholder 2"/>
          <p:cNvSpPr>
            <a:spLocks noGrp="1"/>
          </p:cNvSpPr>
          <p:nvPr>
            <p:ph idx="1"/>
          </p:nvPr>
        </p:nvSpPr>
        <p:spPr/>
        <p:txBody>
          <a:bodyPr/>
          <a:lstStyle/>
          <a:p>
            <a:r>
              <a:rPr lang="en-GB" dirty="0" smtClean="0"/>
              <a:t>After </a:t>
            </a:r>
            <a:r>
              <a:rPr lang="en-GB" dirty="0"/>
              <a:t>identifying the relevant features, you can then build a machine learning model to predict the price of a house. Linear regression is a common algorithm used for this purpose, but you can also explore other algorithms such as decision trees, random forests, or gradient boosting</a:t>
            </a:r>
          </a:p>
        </p:txBody>
      </p:sp>
    </p:spTree>
    <p:extLst>
      <p:ext uri="{BB962C8B-B14F-4D97-AF65-F5344CB8AC3E}">
        <p14:creationId xmlns:p14="http://schemas.microsoft.com/office/powerpoint/2010/main" val="389724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Evaluate the model</a:t>
            </a:r>
            <a:endParaRPr lang="en-GB" u="sng" dirty="0"/>
          </a:p>
        </p:txBody>
      </p:sp>
      <p:sp>
        <p:nvSpPr>
          <p:cNvPr id="3" name="Content Placeholder 2"/>
          <p:cNvSpPr>
            <a:spLocks noGrp="1"/>
          </p:cNvSpPr>
          <p:nvPr>
            <p:ph idx="1"/>
          </p:nvPr>
        </p:nvSpPr>
        <p:spPr/>
        <p:txBody>
          <a:bodyPr/>
          <a:lstStyle/>
          <a:p>
            <a:r>
              <a:rPr lang="en-GB" dirty="0" smtClean="0"/>
              <a:t>Once </a:t>
            </a:r>
            <a:r>
              <a:rPr lang="en-GB" dirty="0"/>
              <a:t>the model is built, you can evaluate its performance using appropriate metrics such as mean squared error (MSE), root mean squared error (RMSE), or R-squared. You can also use cross-validation techniques to ensure that the model is not overfitting the training data.</a:t>
            </a:r>
          </a:p>
        </p:txBody>
      </p:sp>
    </p:spTree>
    <p:extLst>
      <p:ext uri="{BB962C8B-B14F-4D97-AF65-F5344CB8AC3E}">
        <p14:creationId xmlns:p14="http://schemas.microsoft.com/office/powerpoint/2010/main" val="343722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Fine-tune the model</a:t>
            </a:r>
            <a:endParaRPr lang="en-GB" u="sng" dirty="0"/>
          </a:p>
        </p:txBody>
      </p:sp>
      <p:sp>
        <p:nvSpPr>
          <p:cNvPr id="3" name="Content Placeholder 2"/>
          <p:cNvSpPr>
            <a:spLocks noGrp="1"/>
          </p:cNvSpPr>
          <p:nvPr>
            <p:ph idx="1"/>
          </p:nvPr>
        </p:nvSpPr>
        <p:spPr/>
        <p:txBody>
          <a:bodyPr/>
          <a:lstStyle/>
          <a:p>
            <a:r>
              <a:rPr lang="en-GB" dirty="0" smtClean="0"/>
              <a:t>Based </a:t>
            </a:r>
            <a:r>
              <a:rPr lang="en-GB" dirty="0"/>
              <a:t>on the evaluation results, you can fine-tune the model by adjusting </a:t>
            </a:r>
            <a:r>
              <a:rPr lang="en-GB" dirty="0" err="1"/>
              <a:t>hyperparameters</a:t>
            </a:r>
            <a:r>
              <a:rPr lang="en-GB" dirty="0"/>
              <a:t>, changing the algorithm, or selecting different features. This process may involve multiple iterations until you achieve the desired level of accuracy.</a:t>
            </a:r>
          </a:p>
        </p:txBody>
      </p:sp>
    </p:spTree>
    <p:extLst>
      <p:ext uri="{BB962C8B-B14F-4D97-AF65-F5344CB8AC3E}">
        <p14:creationId xmlns:p14="http://schemas.microsoft.com/office/powerpoint/2010/main" val="32187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u="sng" dirty="0" smtClean="0"/>
              <a:t>Make predictions</a:t>
            </a:r>
            <a:endParaRPr lang="en-GB" u="sng" dirty="0"/>
          </a:p>
        </p:txBody>
      </p:sp>
      <p:sp>
        <p:nvSpPr>
          <p:cNvPr id="3" name="Content Placeholder 2"/>
          <p:cNvSpPr>
            <a:spLocks noGrp="1"/>
          </p:cNvSpPr>
          <p:nvPr>
            <p:ph idx="1"/>
          </p:nvPr>
        </p:nvSpPr>
        <p:spPr/>
        <p:txBody>
          <a:bodyPr/>
          <a:lstStyle/>
          <a:p>
            <a:r>
              <a:rPr lang="en-GB" dirty="0" smtClean="0"/>
              <a:t>Finally</a:t>
            </a:r>
            <a:r>
              <a:rPr lang="en-GB" dirty="0"/>
              <a:t>, you can use the trained model to make predictions on new data by inputting the relevant features and getting a predicted price.</a:t>
            </a:r>
          </a:p>
          <a:p>
            <a:r>
              <a:rPr lang="en-GB" dirty="0" smtClean="0"/>
              <a:t/>
            </a:r>
            <a:br>
              <a:rPr lang="en-GB" dirty="0" smtClean="0"/>
            </a:br>
            <a:endParaRPr lang="en-GB" dirty="0"/>
          </a:p>
        </p:txBody>
      </p:sp>
    </p:spTree>
    <p:extLst>
      <p:ext uri="{BB962C8B-B14F-4D97-AF65-F5344CB8AC3E}">
        <p14:creationId xmlns:p14="http://schemas.microsoft.com/office/powerpoint/2010/main" val="39470967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389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HOUSE PRICING PREDICTION</vt:lpstr>
      <vt:lpstr>Collect relevant data</vt:lpstr>
      <vt:lpstr>Pre-process the data</vt:lpstr>
      <vt:lpstr>Explore the data</vt:lpstr>
      <vt:lpstr>Build the model</vt:lpstr>
      <vt:lpstr>Evaluate the model</vt:lpstr>
      <vt:lpstr>Fine-tune the model</vt:lpstr>
      <vt:lpstr>Make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dc:title>
  <dc:creator>hp</dc:creator>
  <cp:lastModifiedBy>hp</cp:lastModifiedBy>
  <cp:revision>4</cp:revision>
  <dcterms:created xsi:type="dcterms:W3CDTF">2023-04-15T16:16:37Z</dcterms:created>
  <dcterms:modified xsi:type="dcterms:W3CDTF">2023-04-15T16:55:06Z</dcterms:modified>
</cp:coreProperties>
</file>